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D53A3A"/>
    <a:srgbClr val="3E5788"/>
    <a:srgbClr val="A5A5A5"/>
    <a:srgbClr val="61779E"/>
    <a:srgbClr val="61773A"/>
    <a:srgbClr val="D94C4C"/>
    <a:srgbClr val="F2D5C1"/>
    <a:srgbClr val="B0B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3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3" Type="http://schemas.openxmlformats.org/officeDocument/2006/relationships/image" Target="../media/image31.svg"/><Relationship Id="rId32" Type="http://schemas.openxmlformats.org/officeDocument/2006/relationships/image" Target="../media/image30.png"/><Relationship Id="rId31" Type="http://schemas.openxmlformats.org/officeDocument/2006/relationships/tags" Target="../tags/tag43.xml"/><Relationship Id="rId30" Type="http://schemas.openxmlformats.org/officeDocument/2006/relationships/image" Target="../media/image29.svg"/><Relationship Id="rId3" Type="http://schemas.openxmlformats.org/officeDocument/2006/relationships/tags" Target="../tags/tag29.xml"/><Relationship Id="rId29" Type="http://schemas.openxmlformats.org/officeDocument/2006/relationships/image" Target="../media/image28.png"/><Relationship Id="rId28" Type="http://schemas.openxmlformats.org/officeDocument/2006/relationships/tags" Target="../tags/tag42.xml"/><Relationship Id="rId27" Type="http://schemas.openxmlformats.org/officeDocument/2006/relationships/image" Target="../media/image27.svg"/><Relationship Id="rId26" Type="http://schemas.openxmlformats.org/officeDocument/2006/relationships/image" Target="../media/image26.png"/><Relationship Id="rId25" Type="http://schemas.openxmlformats.org/officeDocument/2006/relationships/tags" Target="../tags/tag41.xml"/><Relationship Id="rId24" Type="http://schemas.openxmlformats.org/officeDocument/2006/relationships/image" Target="../media/image25.svg"/><Relationship Id="rId23" Type="http://schemas.openxmlformats.org/officeDocument/2006/relationships/image" Target="../media/image24.png"/><Relationship Id="rId22" Type="http://schemas.openxmlformats.org/officeDocument/2006/relationships/tags" Target="../tags/tag40.xml"/><Relationship Id="rId21" Type="http://schemas.openxmlformats.org/officeDocument/2006/relationships/image" Target="../media/image23.svg"/><Relationship Id="rId20" Type="http://schemas.openxmlformats.org/officeDocument/2006/relationships/image" Target="../media/image22.png"/><Relationship Id="rId2" Type="http://schemas.openxmlformats.org/officeDocument/2006/relationships/tags" Target="../tags/tag28.xml"/><Relationship Id="rId19" Type="http://schemas.openxmlformats.org/officeDocument/2006/relationships/tags" Target="../tags/tag39.xml"/><Relationship Id="rId18" Type="http://schemas.openxmlformats.org/officeDocument/2006/relationships/image" Target="../media/image21.svg"/><Relationship Id="rId17" Type="http://schemas.openxmlformats.org/officeDocument/2006/relationships/image" Target="../media/image20.png"/><Relationship Id="rId16" Type="http://schemas.openxmlformats.org/officeDocument/2006/relationships/tags" Target="../tags/tag38.xml"/><Relationship Id="rId15" Type="http://schemas.openxmlformats.org/officeDocument/2006/relationships/image" Target="../media/image19.svg"/><Relationship Id="rId14" Type="http://schemas.openxmlformats.org/officeDocument/2006/relationships/image" Target="../media/image18.png"/><Relationship Id="rId13" Type="http://schemas.openxmlformats.org/officeDocument/2006/relationships/tags" Target="../tags/tag37.xml"/><Relationship Id="rId12" Type="http://schemas.openxmlformats.org/officeDocument/2006/relationships/image" Target="../media/image17.svg"/><Relationship Id="rId11" Type="http://schemas.openxmlformats.org/officeDocument/2006/relationships/image" Target="../media/image1.png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image" Target="../media/image16.svg"/><Relationship Id="rId36" Type="http://schemas.openxmlformats.org/officeDocument/2006/relationships/image" Target="../media/image15.png"/><Relationship Id="rId35" Type="http://schemas.openxmlformats.org/officeDocument/2006/relationships/tags" Target="../tags/tag21.xml"/><Relationship Id="rId34" Type="http://schemas.openxmlformats.org/officeDocument/2006/relationships/image" Target="../media/image14.svg"/><Relationship Id="rId33" Type="http://schemas.openxmlformats.org/officeDocument/2006/relationships/image" Target="../media/image13.png"/><Relationship Id="rId32" Type="http://schemas.openxmlformats.org/officeDocument/2006/relationships/tags" Target="../tags/tag20.xml"/><Relationship Id="rId31" Type="http://schemas.openxmlformats.org/officeDocument/2006/relationships/image" Target="../media/image12.svg"/><Relationship Id="rId30" Type="http://schemas.openxmlformats.org/officeDocument/2006/relationships/image" Target="../media/image11.png"/><Relationship Id="rId3" Type="http://schemas.openxmlformats.org/officeDocument/2006/relationships/tags" Target="../tags/tag3.xml"/><Relationship Id="rId29" Type="http://schemas.openxmlformats.org/officeDocument/2006/relationships/tags" Target="../tags/tag19.xml"/><Relationship Id="rId28" Type="http://schemas.openxmlformats.org/officeDocument/2006/relationships/image" Target="../media/image10.svg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image" Target="../media/image8.svg"/><Relationship Id="rId24" Type="http://schemas.openxmlformats.org/officeDocument/2006/relationships/image" Target="../media/image7.png"/><Relationship Id="rId23" Type="http://schemas.openxmlformats.org/officeDocument/2006/relationships/tags" Target="../tags/tag17.xml"/><Relationship Id="rId22" Type="http://schemas.openxmlformats.org/officeDocument/2006/relationships/image" Target="../media/image6.svg"/><Relationship Id="rId21" Type="http://schemas.openxmlformats.org/officeDocument/2006/relationships/image" Target="../media/image5.png"/><Relationship Id="rId20" Type="http://schemas.openxmlformats.org/officeDocument/2006/relationships/tags" Target="../tags/tag16.xml"/><Relationship Id="rId2" Type="http://schemas.openxmlformats.org/officeDocument/2006/relationships/tags" Target="../tags/tag2.xml"/><Relationship Id="rId19" Type="http://schemas.openxmlformats.org/officeDocument/2006/relationships/image" Target="../media/image4.svg"/><Relationship Id="rId18" Type="http://schemas.openxmlformats.org/officeDocument/2006/relationships/image" Target="../media/image3.png"/><Relationship Id="rId17" Type="http://schemas.openxmlformats.org/officeDocument/2006/relationships/tags" Target="../tags/tag15.xml"/><Relationship Id="rId16" Type="http://schemas.openxmlformats.org/officeDocument/2006/relationships/image" Target="../media/image2.svg"/><Relationship Id="rId15" Type="http://schemas.openxmlformats.org/officeDocument/2006/relationships/image" Target="../media/image1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6565" y="1893195"/>
            <a:ext cx="7914005" cy="1719580"/>
          </a:xfrm>
        </p:spPr>
        <p:txBody>
          <a:bodyPr/>
          <a:lstStyle>
            <a:lvl1pPr marL="0" indent="0">
              <a:buNone/>
              <a:defRPr kumimoji="0" lang="zh-CN" sz="6000" b="1" i="0" u="none" strike="noStrike" kern="1200" cap="none" spc="0" normalizeH="0" baseline="0" noProof="1">
                <a:solidFill>
                  <a:srgbClr val="3E578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838065" y="5731560"/>
            <a:ext cx="7148195" cy="765175"/>
          </a:xfrm>
        </p:spPr>
        <p:txBody>
          <a:bodyPr/>
          <a:lstStyle>
            <a:lvl1pPr marL="0" indent="0">
              <a:buNone/>
              <a:defRPr kumimoji="0" lang="en-US" sz="2200" b="0" i="0" u="none" strike="noStrike" kern="1200" cap="none" spc="0" normalizeH="0" baseline="0" noProof="1">
                <a:solidFill>
                  <a:srgbClr val="3E578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3595" y="54038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459230" y="168529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460500" y="284099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en-US" altLang="zh-CN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1459230" y="39954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460500" y="514985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5" hasCustomPrompt="1"/>
          </p:nvPr>
        </p:nvSpPr>
        <p:spPr>
          <a:xfrm>
            <a:off x="7077710" y="16840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en-US" altLang="zh-CN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 hasCustomPrompt="1"/>
          </p:nvPr>
        </p:nvSpPr>
        <p:spPr>
          <a:xfrm>
            <a:off x="7077710" y="284226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 hasCustomPrompt="1"/>
          </p:nvPr>
        </p:nvSpPr>
        <p:spPr>
          <a:xfrm>
            <a:off x="7076440" y="400050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8" hasCustomPrompt="1"/>
          </p:nvPr>
        </p:nvSpPr>
        <p:spPr>
          <a:xfrm>
            <a:off x="7076440" y="51511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23" hasCustomPrompt="1"/>
          </p:nvPr>
        </p:nvSpPr>
        <p:spPr>
          <a:xfrm>
            <a:off x="823595" y="16852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24" hasCustomPrompt="1"/>
          </p:nvPr>
        </p:nvSpPr>
        <p:spPr>
          <a:xfrm>
            <a:off x="821690" y="28409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25" hasCustomPrompt="1"/>
          </p:nvPr>
        </p:nvSpPr>
        <p:spPr>
          <a:xfrm>
            <a:off x="821690" y="39966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33" name="文本占位符 32"/>
          <p:cNvSpPr>
            <a:spLocks noGrp="1"/>
          </p:cNvSpPr>
          <p:nvPr>
            <p:ph type="body" idx="26" hasCustomPrompt="1"/>
          </p:nvPr>
        </p:nvSpPr>
        <p:spPr>
          <a:xfrm>
            <a:off x="821690" y="514985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34" name="文本占位符 33"/>
          <p:cNvSpPr>
            <a:spLocks noGrp="1"/>
          </p:cNvSpPr>
          <p:nvPr>
            <p:ph type="body" idx="27" hasCustomPrompt="1"/>
          </p:nvPr>
        </p:nvSpPr>
        <p:spPr>
          <a:xfrm>
            <a:off x="6438900" y="168402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idx="28" hasCustomPrompt="1"/>
          </p:nvPr>
        </p:nvSpPr>
        <p:spPr>
          <a:xfrm>
            <a:off x="6440805" y="28371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idx="29" hasCustomPrompt="1"/>
          </p:nvPr>
        </p:nvSpPr>
        <p:spPr>
          <a:xfrm>
            <a:off x="6440805" y="39928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6">
                        <a:alpha val="100000"/>
                      </a:schemeClr>
                    </a:gs>
                    <a:gs pos="100000">
                      <a:schemeClr val="accent6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7</a:t>
            </a:r>
            <a:endParaRPr smtClean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701790" y="4488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idx="30" hasCustomPrompt="1"/>
          </p:nvPr>
        </p:nvSpPr>
        <p:spPr>
          <a:xfrm>
            <a:off x="6440805" y="51485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8</a:t>
            </a:r>
            <a:endParaRPr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6135" y="53975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907415" y="1649095"/>
            <a:ext cx="2959100" cy="538480"/>
          </a:xfrm>
        </p:spPr>
        <p:txBody>
          <a:bodyPr/>
          <a:lstStyle>
            <a:lvl1pPr marL="0" indent="0">
              <a:buNone/>
              <a:defRPr kumimoji="0" lang="zh-CN" sz="2400" b="0" i="0" u="none" strike="noStrike" kern="1200" cap="none" spc="0" normalizeH="0" baseline="0" noProof="1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906780" y="2332990"/>
            <a:ext cx="2959735" cy="3793490"/>
          </a:xfrm>
        </p:spPr>
        <p:txBody>
          <a:bodyPr/>
          <a:lstStyle>
            <a:lvl1pPr marL="0" indent="0">
              <a:buFont typeface="Arial" panose="020B0604020202090204" pitchFamily="34" charset="0"/>
              <a:buChar char="•"/>
              <a:defRPr kumimoji="0" lang="zh-CN" sz="2000" b="0" i="0" u="none" strike="noStrike" kern="1200" cap="none" spc="0" normalizeH="0" baseline="0" noProof="1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4693920" y="1649095"/>
            <a:ext cx="2959200" cy="540000"/>
          </a:xfrm>
        </p:spPr>
        <p:txBody>
          <a:bodyPr/>
          <a:lstStyle>
            <a:lvl1pPr marL="0" indent="0">
              <a:buNone/>
              <a:defRPr kumimoji="0" lang="en-US" altLang="zh-CN" sz="24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</p:nvPr>
        </p:nvSpPr>
        <p:spPr>
          <a:xfrm>
            <a:off x="4693920" y="2332990"/>
            <a:ext cx="2959200" cy="3794400"/>
          </a:xfrm>
        </p:spPr>
        <p:txBody>
          <a:bodyPr/>
          <a:lstStyle>
            <a:lvl1pPr marL="0" indent="0">
              <a:defRPr kumimoji="0" lang="zh-CN" altLang="en-US" sz="20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5" hasCustomPrompt="1"/>
          </p:nvPr>
        </p:nvSpPr>
        <p:spPr>
          <a:xfrm>
            <a:off x="8480425" y="1649095"/>
            <a:ext cx="2959200" cy="540000"/>
          </a:xfrm>
        </p:spPr>
        <p:txBody>
          <a:bodyPr/>
          <a:lstStyle>
            <a:lvl1pPr marL="0" indent="0">
              <a:buNone/>
              <a:defRPr kumimoji="0" lang="zh-CN" altLang="en-US" sz="24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" hasCustomPrompt="1"/>
          </p:nvPr>
        </p:nvSpPr>
        <p:spPr>
          <a:xfrm>
            <a:off x="8480425" y="2332990"/>
            <a:ext cx="2959200" cy="3794400"/>
          </a:xfrm>
        </p:spPr>
        <p:txBody>
          <a:bodyPr/>
          <a:lstStyle>
            <a:lvl1pPr marL="0" indent="0">
              <a:defRPr kumimoji="0" lang="zh-CN" altLang="en-US" sz="20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 hasCustomPrompt="1"/>
          </p:nvPr>
        </p:nvSpPr>
        <p:spPr>
          <a:xfrm>
            <a:off x="214630" y="250190"/>
            <a:ext cx="5400000" cy="529200"/>
          </a:xfrm>
          <a:prstGeom prst="roundRect">
            <a:avLst>
              <a:gd name="adj" fmla="val 19798"/>
            </a:avLst>
          </a:prstGeom>
          <a:solidFill>
            <a:srgbClr val="ED7D31"/>
          </a:solidFill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altLang="zh-CN" sz="1800" b="1" i="0" u="none" strike="noStrike" kern="1200" cap="none" spc="0" normalizeH="0" baseline="0" noProof="1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7"/>
          </p:nvPr>
        </p:nvSpPr>
        <p:spPr>
          <a:xfrm>
            <a:off x="2887345" y="1085850"/>
            <a:ext cx="6624320" cy="5325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879157" y="165608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7E96C4">
                    <a:lumMod val="60000"/>
                    <a:lumOff val="40000"/>
                    <a:alpha val="80000"/>
                  </a:srgbClr>
                </a:gs>
                <a:gs pos="100000">
                  <a:srgbClr val="A9B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8" name="任意多边形 7"/>
          <p:cNvSpPr/>
          <p:nvPr userDrawn="1">
            <p:custDataLst>
              <p:tags r:id="rId3"/>
            </p:custDataLst>
          </p:nvPr>
        </p:nvSpPr>
        <p:spPr>
          <a:xfrm>
            <a:off x="6126162" y="221107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E68989">
                    <a:lumMod val="60000"/>
                    <a:lumOff val="40000"/>
                    <a:alpha val="80000"/>
                  </a:srgbClr>
                </a:gs>
                <a:gs pos="100000">
                  <a:srgbClr val="EEB0B0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4"/>
            </p:custDataLst>
          </p:nvPr>
        </p:nvSpPr>
        <p:spPr>
          <a:xfrm>
            <a:off x="879157" y="2759075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F4B183">
                    <a:lumMod val="60000"/>
                    <a:lumOff val="40000"/>
                    <a:alpha val="80000"/>
                  </a:srgbClr>
                </a:gs>
                <a:gs pos="100000">
                  <a:srgbClr val="F8CBAD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0" name="任意多边形 9"/>
          <p:cNvSpPr/>
          <p:nvPr userDrawn="1">
            <p:custDataLst>
              <p:tags r:id="rId5"/>
            </p:custDataLst>
          </p:nvPr>
        </p:nvSpPr>
        <p:spPr>
          <a:xfrm>
            <a:off x="6126162" y="330835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FFD966">
                    <a:lumMod val="60000"/>
                    <a:lumOff val="40000"/>
                    <a:alpha val="80000"/>
                  </a:srgbClr>
                </a:gs>
                <a:gs pos="100000">
                  <a:srgbClr val="FFE699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2" name="任意多边形 11"/>
          <p:cNvSpPr/>
          <p:nvPr userDrawn="1">
            <p:custDataLst>
              <p:tags r:id="rId6"/>
            </p:custDataLst>
          </p:nvPr>
        </p:nvSpPr>
        <p:spPr>
          <a:xfrm>
            <a:off x="875982" y="3860165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A0ADC5">
                    <a:lumMod val="60000"/>
                    <a:lumOff val="40000"/>
                    <a:alpha val="80000"/>
                  </a:srgbClr>
                </a:gs>
                <a:gs pos="100000">
                  <a:srgbClr val="C0C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7"/>
            </p:custDataLst>
          </p:nvPr>
        </p:nvSpPr>
        <p:spPr>
          <a:xfrm>
            <a:off x="6126162" y="440309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C9C9C9">
                    <a:lumMod val="60000"/>
                    <a:lumOff val="40000"/>
                    <a:alpha val="80000"/>
                  </a:srgbClr>
                </a:gs>
                <a:gs pos="100000">
                  <a:srgbClr val="DBDBDB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0" name="任意多边形 19"/>
          <p:cNvSpPr/>
          <p:nvPr userDrawn="1">
            <p:custDataLst>
              <p:tags r:id="rId8"/>
            </p:custDataLst>
          </p:nvPr>
        </p:nvSpPr>
        <p:spPr>
          <a:xfrm>
            <a:off x="875982" y="495681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7E96C4">
                    <a:lumMod val="60000"/>
                    <a:lumOff val="40000"/>
                    <a:alpha val="80000"/>
                  </a:srgbClr>
                </a:gs>
                <a:gs pos="100000">
                  <a:srgbClr val="A9B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1" name="任意多边形 20"/>
          <p:cNvSpPr/>
          <p:nvPr userDrawn="1">
            <p:custDataLst>
              <p:tags r:id="rId9"/>
            </p:custDataLst>
          </p:nvPr>
        </p:nvSpPr>
        <p:spPr>
          <a:xfrm>
            <a:off x="6129337" y="549656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8" y="0"/>
                </a:lnTo>
                <a:lnTo>
                  <a:pt x="6708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8" y="1590"/>
                </a:lnTo>
                <a:lnTo>
                  <a:pt x="6708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E68989">
                    <a:lumMod val="60000"/>
                    <a:lumOff val="40000"/>
                    <a:alpha val="80000"/>
                  </a:srgbClr>
                </a:gs>
                <a:gs pos="100000">
                  <a:srgbClr val="EEB0B0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pic>
        <p:nvPicPr>
          <p:cNvPr id="27" name="图片 3" descr="图片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6832" y="1983105"/>
            <a:ext cx="330835" cy="287020"/>
          </a:xfrm>
          <a:prstGeom prst="rect">
            <a:avLst/>
          </a:prstGeom>
        </p:spPr>
      </p:pic>
      <p:pic>
        <p:nvPicPr>
          <p:cNvPr id="28" name="图片 7" descr="图片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3182" y="3128645"/>
            <a:ext cx="292100" cy="321310"/>
          </a:xfrm>
          <a:prstGeom prst="rect">
            <a:avLst/>
          </a:prstGeom>
        </p:spPr>
      </p:pic>
      <p:pic>
        <p:nvPicPr>
          <p:cNvPr id="31" name="图片 30" descr="图片6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10322" y="4236720"/>
            <a:ext cx="314960" cy="297180"/>
          </a:xfrm>
          <a:prstGeom prst="rect">
            <a:avLst/>
          </a:prstGeom>
        </p:spPr>
      </p:pic>
      <p:pic>
        <p:nvPicPr>
          <p:cNvPr id="32" name="图片 21" descr="图片8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10322" y="5292725"/>
            <a:ext cx="347345" cy="314325"/>
          </a:xfrm>
          <a:prstGeom prst="rect">
            <a:avLst/>
          </a:prstGeom>
        </p:spPr>
      </p:pic>
      <p:pic>
        <p:nvPicPr>
          <p:cNvPr id="35" name="图片 22" descr="图片9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50343" y="2546350"/>
            <a:ext cx="286385" cy="289560"/>
          </a:xfrm>
          <a:prstGeom prst="rect">
            <a:avLst/>
          </a:prstGeom>
        </p:spPr>
      </p:pic>
      <p:pic>
        <p:nvPicPr>
          <p:cNvPr id="36" name="图片 24" descr="图片10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49708" y="3690620"/>
            <a:ext cx="306070" cy="238125"/>
          </a:xfrm>
          <a:prstGeom prst="rect">
            <a:avLst/>
          </a:prstGeom>
        </p:spPr>
      </p:pic>
      <p:pic>
        <p:nvPicPr>
          <p:cNvPr id="37" name="图片 25" descr="图片11"/>
          <p:cNvPicPr>
            <a:picLocks noChangeAspect="1"/>
          </p:cNvPicPr>
          <p:nvPr userDrawn="1"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30023" y="4749165"/>
            <a:ext cx="325755" cy="325755"/>
          </a:xfrm>
          <a:prstGeom prst="rect">
            <a:avLst/>
          </a:prstGeom>
        </p:spPr>
      </p:pic>
      <p:pic>
        <p:nvPicPr>
          <p:cNvPr id="38" name="图片 27" descr="图片12"/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68123" y="5833745"/>
            <a:ext cx="288290" cy="33210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67715" y="40449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1866265" y="199771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2" hasCustomPrompt="1"/>
          </p:nvPr>
        </p:nvSpPr>
        <p:spPr>
          <a:xfrm>
            <a:off x="7066915" y="253492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1850390" y="309499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4" hasCustomPrompt="1"/>
          </p:nvPr>
        </p:nvSpPr>
        <p:spPr>
          <a:xfrm>
            <a:off x="7088505" y="364109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850390" y="4191635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" hasCustomPrompt="1"/>
          </p:nvPr>
        </p:nvSpPr>
        <p:spPr>
          <a:xfrm>
            <a:off x="7068820" y="479044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idx="17" hasCustomPrompt="1"/>
          </p:nvPr>
        </p:nvSpPr>
        <p:spPr>
          <a:xfrm>
            <a:off x="1868170" y="5258435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8" hasCustomPrompt="1"/>
          </p:nvPr>
        </p:nvSpPr>
        <p:spPr>
          <a:xfrm>
            <a:off x="7090410" y="578993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3595" y="35750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1" hasCustomPrompt="1"/>
          </p:nvPr>
        </p:nvSpPr>
        <p:spPr>
          <a:xfrm>
            <a:off x="823595" y="1602740"/>
            <a:ext cx="5323840" cy="835025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2" hasCustomPrompt="1"/>
          </p:nvPr>
        </p:nvSpPr>
        <p:spPr>
          <a:xfrm>
            <a:off x="824230" y="2566035"/>
            <a:ext cx="5324400" cy="835200"/>
          </a:xfrm>
          <a:prstGeom prst="roundRect">
            <a:avLst/>
          </a:prstGeom>
          <a:ln>
            <a:solidFill>
              <a:srgbClr val="FF8D4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3" hasCustomPrompt="1"/>
          </p:nvPr>
        </p:nvSpPr>
        <p:spPr>
          <a:xfrm>
            <a:off x="822960" y="3551555"/>
            <a:ext cx="5324400" cy="835200"/>
          </a:xfrm>
          <a:prstGeom prst="roundRect">
            <a:avLst>
              <a:gd name="adj" fmla="val 13989"/>
            </a:avLst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idx="14" hasCustomPrompt="1"/>
          </p:nvPr>
        </p:nvSpPr>
        <p:spPr>
          <a:xfrm>
            <a:off x="822960" y="4537075"/>
            <a:ext cx="5324400" cy="835200"/>
          </a:xfrm>
          <a:prstGeom prst="roundRect">
            <a:avLst>
              <a:gd name="adj" fmla="val 10644"/>
            </a:avLst>
          </a:prstGeom>
          <a:ln>
            <a:solidFill>
              <a:srgbClr val="B0BDD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5" hasCustomPrompt="1"/>
          </p:nvPr>
        </p:nvSpPr>
        <p:spPr>
          <a:xfrm>
            <a:off x="822960" y="5500370"/>
            <a:ext cx="5324400" cy="835200"/>
          </a:xfrm>
          <a:prstGeom prst="roundRect">
            <a:avLst/>
          </a:prstGeom>
          <a:ln>
            <a:solidFill>
              <a:srgbClr val="F2D5C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6" hasCustomPrompt="1"/>
          </p:nvPr>
        </p:nvSpPr>
        <p:spPr>
          <a:xfrm>
            <a:off x="6297930" y="1603375"/>
            <a:ext cx="5324400" cy="835200"/>
          </a:xfrm>
          <a:prstGeom prst="roundRect">
            <a:avLst>
              <a:gd name="adj" fmla="val 11176"/>
            </a:avLst>
          </a:prstGeom>
          <a:ln>
            <a:solidFill>
              <a:srgbClr val="D94C4C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zh-CN" altLang="en-US" smtClean="0"/>
          </a:p>
        </p:txBody>
      </p:sp>
      <p:sp>
        <p:nvSpPr>
          <p:cNvPr id="33" name="文本占位符 32"/>
          <p:cNvSpPr>
            <a:spLocks noGrp="1"/>
          </p:cNvSpPr>
          <p:nvPr>
            <p:ph type="body" idx="17" hasCustomPrompt="1"/>
          </p:nvPr>
        </p:nvSpPr>
        <p:spPr>
          <a:xfrm>
            <a:off x="6297930" y="2566035"/>
            <a:ext cx="5324400" cy="835200"/>
          </a:xfrm>
          <a:prstGeom prst="roundRect">
            <a:avLst>
              <a:gd name="adj" fmla="val 11252"/>
            </a:avLst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34" name="文本占位符 33"/>
          <p:cNvSpPr>
            <a:spLocks noGrp="1"/>
          </p:cNvSpPr>
          <p:nvPr>
            <p:ph type="body" idx="18" hasCustomPrompt="1"/>
          </p:nvPr>
        </p:nvSpPr>
        <p:spPr>
          <a:xfrm>
            <a:off x="6297930" y="3551555"/>
            <a:ext cx="5324400" cy="835200"/>
          </a:xfrm>
          <a:prstGeom prst="roundRect">
            <a:avLst>
              <a:gd name="adj" fmla="val 13913"/>
            </a:avLst>
          </a:prstGeom>
          <a:ln>
            <a:solidFill>
              <a:srgbClr val="A5A5A5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idx="19" hasCustomPrompt="1"/>
          </p:nvPr>
        </p:nvSpPr>
        <p:spPr>
          <a:xfrm>
            <a:off x="6299200" y="4537075"/>
            <a:ext cx="5324400" cy="835200"/>
          </a:xfrm>
          <a:prstGeom prst="roundRect">
            <a:avLst>
              <a:gd name="adj" fmla="val 11176"/>
            </a:avLst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idx="20" hasCustomPrompt="1"/>
          </p:nvPr>
        </p:nvSpPr>
        <p:spPr>
          <a:xfrm>
            <a:off x="6299200" y="5522595"/>
            <a:ext cx="5324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1710" y="180276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1710" y="277685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2980" y="375158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1710" y="472567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27" hasCustomPrompt="1"/>
          </p:nvPr>
        </p:nvSpPr>
        <p:spPr>
          <a:xfrm>
            <a:off x="982980" y="570039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28" hasCustomPrompt="1"/>
          </p:nvPr>
        </p:nvSpPr>
        <p:spPr>
          <a:xfrm>
            <a:off x="6456680" y="180276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29" hasCustomPrompt="1"/>
          </p:nvPr>
        </p:nvSpPr>
        <p:spPr>
          <a:xfrm>
            <a:off x="6457950" y="2777490"/>
            <a:ext cx="435600" cy="435600"/>
          </a:xfrm>
          <a:prstGeom prst="ellipse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1170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7</a:t>
            </a:r>
            <a:endParaRPr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30" hasCustomPrompt="1"/>
          </p:nvPr>
        </p:nvSpPr>
        <p:spPr>
          <a:xfrm>
            <a:off x="6457950" y="3750945"/>
            <a:ext cx="435600" cy="435600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918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8</a:t>
            </a:r>
            <a:endParaRPr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31" hasCustomPrompt="1"/>
          </p:nvPr>
        </p:nvSpPr>
        <p:spPr>
          <a:xfrm>
            <a:off x="6456680" y="4724400"/>
            <a:ext cx="435600" cy="435600"/>
          </a:xfrm>
          <a:prstGeom prst="ellipse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1098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9</a:t>
            </a:r>
            <a:endParaRPr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32" hasCustomPrompt="1"/>
          </p:nvPr>
        </p:nvSpPr>
        <p:spPr>
          <a:xfrm>
            <a:off x="6457950" y="5722620"/>
            <a:ext cx="435600" cy="435600"/>
          </a:xfrm>
          <a:prstGeom prst="ellipse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11700000" scaled="1"/>
          </a:gradFill>
        </p:spPr>
        <p:txBody>
          <a:bodyPr wrap="none" anchor="ctr" anchorCtr="0">
            <a:normAutofit/>
          </a:bodyPr>
          <a:lstStyle>
            <a:lvl1pPr marL="0" indent="0" algn="ctr">
              <a:buNone/>
              <a:defRPr kumimoji="0" lang="en-US" altLang="zh-CN" sz="1600" b="0" i="0" u="none" strike="noStrike" kern="1200" cap="none" spc="0" normalizeH="0" baseline="0" noProof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10</a:t>
            </a:r>
            <a:endParaRPr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960" y="160274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8150" y="160274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2566035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2566035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3595" y="352933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7515" y="352933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3595" y="4493260"/>
            <a:ext cx="3164400" cy="8352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7515" y="4492625"/>
            <a:ext cx="737489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9" hasCustomPrompt="1"/>
          </p:nvPr>
        </p:nvSpPr>
        <p:spPr>
          <a:xfrm>
            <a:off x="823595" y="545592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0" hasCustomPrompt="1"/>
          </p:nvPr>
        </p:nvSpPr>
        <p:spPr>
          <a:xfrm>
            <a:off x="4248150" y="545592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2980" y="180340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2980" y="276606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1710" y="373761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1710" y="470916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27" hasCustomPrompt="1"/>
          </p:nvPr>
        </p:nvSpPr>
        <p:spPr>
          <a:xfrm>
            <a:off x="981710" y="564832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 userDrawn="1">
            <p:custDataLst>
              <p:tags r:id="rId2"/>
            </p:custDataLst>
          </p:nvPr>
        </p:nvSpPr>
        <p:spPr>
          <a:xfrm>
            <a:off x="-13335" y="3466148"/>
            <a:ext cx="12192000" cy="10833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706">
                <a:moveTo>
                  <a:pt x="19200" y="0"/>
                </a:moveTo>
                <a:lnTo>
                  <a:pt x="19200" y="1706"/>
                </a:lnTo>
                <a:cubicBezTo>
                  <a:pt x="17340" y="1238"/>
                  <a:pt x="9556" y="882"/>
                  <a:pt x="69" y="855"/>
                </a:cubicBezTo>
                <a:lnTo>
                  <a:pt x="0" y="854"/>
                </a:lnTo>
                <a:lnTo>
                  <a:pt x="0" y="852"/>
                </a:lnTo>
                <a:lnTo>
                  <a:pt x="69" y="851"/>
                </a:lnTo>
                <a:cubicBezTo>
                  <a:pt x="9556" y="824"/>
                  <a:pt x="17340" y="468"/>
                  <a:pt x="19200" y="0"/>
                </a:cubicBezTo>
                <a:close/>
              </a:path>
            </a:pathLst>
          </a:custGeom>
          <a:gradFill>
            <a:gsLst>
              <a:gs pos="8000">
                <a:schemeClr val="accent1">
                  <a:alpha val="67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1" name="任意多边形: 形状 21"/>
          <p:cNvSpPr/>
          <p:nvPr userDrawn="1">
            <p:custDataLst>
              <p:tags r:id="rId3"/>
            </p:custDataLst>
          </p:nvPr>
        </p:nvSpPr>
        <p:spPr>
          <a:xfrm>
            <a:off x="3677920" y="3557588"/>
            <a:ext cx="8500745" cy="899795"/>
          </a:xfrm>
          <a:custGeom>
            <a:avLst/>
            <a:gdLst>
              <a:gd name="connsiteX0" fmla="*/ 7575195 w 7575194"/>
              <a:gd name="connsiteY0" fmla="*/ 0 h 3782415"/>
              <a:gd name="connsiteX1" fmla="*/ 7001485 w 7575194"/>
              <a:gd name="connsiteY1" fmla="*/ 420167 h 3782415"/>
              <a:gd name="connsiteX2" fmla="*/ 4699712 w 7575194"/>
              <a:gd name="connsiteY2" fmla="*/ 1236193 h 3782415"/>
              <a:gd name="connsiteX3" fmla="*/ 0 w 7575194"/>
              <a:gd name="connsiteY3" fmla="*/ 1891208 h 3782415"/>
              <a:gd name="connsiteX4" fmla="*/ 4699712 w 7575194"/>
              <a:gd name="connsiteY4" fmla="*/ 2546223 h 3782415"/>
              <a:gd name="connsiteX5" fmla="*/ 7001485 w 7575194"/>
              <a:gd name="connsiteY5" fmla="*/ 3362249 h 3782415"/>
              <a:gd name="connsiteX6" fmla="*/ 7575195 w 7575194"/>
              <a:gd name="connsiteY6" fmla="*/ 3782416 h 3782415"/>
              <a:gd name="connsiteX7" fmla="*/ 7575195 w 7575194"/>
              <a:gd name="connsiteY7" fmla="*/ 0 h 37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5194" h="3782415">
                <a:moveTo>
                  <a:pt x="7575195" y="0"/>
                </a:moveTo>
                <a:cubicBezTo>
                  <a:pt x="7432853" y="144475"/>
                  <a:pt x="7241438" y="284683"/>
                  <a:pt x="7001485" y="420167"/>
                </a:cubicBezTo>
                <a:cubicBezTo>
                  <a:pt x="6458712" y="726567"/>
                  <a:pt x="5684291" y="1001116"/>
                  <a:pt x="4699712" y="1236193"/>
                </a:cubicBezTo>
                <a:cubicBezTo>
                  <a:pt x="3373374" y="1552880"/>
                  <a:pt x="1759991" y="1775841"/>
                  <a:pt x="0" y="1891208"/>
                </a:cubicBezTo>
                <a:cubicBezTo>
                  <a:pt x="1759991" y="2006575"/>
                  <a:pt x="3373374" y="2229612"/>
                  <a:pt x="4699712" y="2546223"/>
                </a:cubicBezTo>
                <a:cubicBezTo>
                  <a:pt x="5684215" y="2781300"/>
                  <a:pt x="6458712" y="3055849"/>
                  <a:pt x="7001485" y="3362249"/>
                </a:cubicBezTo>
                <a:cubicBezTo>
                  <a:pt x="7241438" y="3497656"/>
                  <a:pt x="7432853" y="3637941"/>
                  <a:pt x="7575195" y="3782416"/>
                </a:cubicBezTo>
                <a:lnTo>
                  <a:pt x="7575195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4"/>
            </p:custDataLst>
          </p:nvPr>
        </p:nvSpPr>
        <p:spPr>
          <a:xfrm>
            <a:off x="6295390" y="3765233"/>
            <a:ext cx="5883275" cy="485140"/>
          </a:xfrm>
          <a:custGeom>
            <a:avLst/>
            <a:gdLst>
              <a:gd name="connsiteX0" fmla="*/ 7575195 w 7575194"/>
              <a:gd name="connsiteY0" fmla="*/ 0 h 3782415"/>
              <a:gd name="connsiteX1" fmla="*/ 7001485 w 7575194"/>
              <a:gd name="connsiteY1" fmla="*/ 420167 h 3782415"/>
              <a:gd name="connsiteX2" fmla="*/ 4699712 w 7575194"/>
              <a:gd name="connsiteY2" fmla="*/ 1236193 h 3782415"/>
              <a:gd name="connsiteX3" fmla="*/ 0 w 7575194"/>
              <a:gd name="connsiteY3" fmla="*/ 1891208 h 3782415"/>
              <a:gd name="connsiteX4" fmla="*/ 4699712 w 7575194"/>
              <a:gd name="connsiteY4" fmla="*/ 2546223 h 3782415"/>
              <a:gd name="connsiteX5" fmla="*/ 7001485 w 7575194"/>
              <a:gd name="connsiteY5" fmla="*/ 3362249 h 3782415"/>
              <a:gd name="connsiteX6" fmla="*/ 7575195 w 7575194"/>
              <a:gd name="connsiteY6" fmla="*/ 3782416 h 3782415"/>
              <a:gd name="connsiteX7" fmla="*/ 7575195 w 7575194"/>
              <a:gd name="connsiteY7" fmla="*/ 0 h 37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5194" h="3782415">
                <a:moveTo>
                  <a:pt x="7575195" y="0"/>
                </a:moveTo>
                <a:cubicBezTo>
                  <a:pt x="7432853" y="144475"/>
                  <a:pt x="7241438" y="284683"/>
                  <a:pt x="7001485" y="420167"/>
                </a:cubicBezTo>
                <a:cubicBezTo>
                  <a:pt x="6458712" y="726567"/>
                  <a:pt x="5684291" y="1001116"/>
                  <a:pt x="4699712" y="1236193"/>
                </a:cubicBezTo>
                <a:cubicBezTo>
                  <a:pt x="3373374" y="1552880"/>
                  <a:pt x="1759991" y="1775841"/>
                  <a:pt x="0" y="1891208"/>
                </a:cubicBezTo>
                <a:cubicBezTo>
                  <a:pt x="1759991" y="2006575"/>
                  <a:pt x="3373374" y="2229612"/>
                  <a:pt x="4699712" y="2546223"/>
                </a:cubicBezTo>
                <a:cubicBezTo>
                  <a:pt x="5684215" y="2781300"/>
                  <a:pt x="6458712" y="3055849"/>
                  <a:pt x="7001485" y="3362249"/>
                </a:cubicBezTo>
                <a:cubicBezTo>
                  <a:pt x="7241438" y="3497656"/>
                  <a:pt x="7432853" y="3637941"/>
                  <a:pt x="7575195" y="3782416"/>
                </a:cubicBezTo>
                <a:lnTo>
                  <a:pt x="7575195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000"/>
                </a:schemeClr>
              </a:gs>
              <a:gs pos="100000">
                <a:schemeClr val="accent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cxnSp>
        <p:nvCxnSpPr>
          <p:cNvPr id="23" name="直接连接符 28"/>
          <p:cNvCxnSpPr/>
          <p:nvPr userDrawn="1">
            <p:custDataLst>
              <p:tags r:id="rId5"/>
            </p:custDataLst>
          </p:nvPr>
        </p:nvCxnSpPr>
        <p:spPr>
          <a:xfrm flipV="1">
            <a:off x="2585085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D53A3A">
                    <a:alpha val="0"/>
                  </a:srgbClr>
                </a:gs>
                <a:gs pos="100000">
                  <a:srgbClr val="D53A3A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6"/>
            </p:custDataLst>
          </p:nvPr>
        </p:nvCxnSpPr>
        <p:spPr>
          <a:xfrm flipV="1">
            <a:off x="459232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7"/>
            </p:custDataLst>
          </p:nvPr>
        </p:nvCxnSpPr>
        <p:spPr>
          <a:xfrm flipV="1">
            <a:off x="6599555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A5A5A5">
                    <a:alpha val="0"/>
                  </a:srgbClr>
                </a:gs>
                <a:gs pos="100000">
                  <a:srgbClr val="A5A5A5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8"/>
            </p:custDataLst>
          </p:nvPr>
        </p:nvCxnSpPr>
        <p:spPr>
          <a:xfrm flipV="1">
            <a:off x="860679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D53A3A">
                    <a:alpha val="0"/>
                  </a:srgbClr>
                </a:gs>
                <a:gs pos="100000">
                  <a:srgbClr val="D53A3A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9"/>
            </p:custDataLst>
          </p:nvPr>
        </p:nvCxnSpPr>
        <p:spPr>
          <a:xfrm flipV="1">
            <a:off x="1061466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>
            <p:custDataLst>
              <p:tags r:id="rId10"/>
            </p:custDataLst>
          </p:nvPr>
        </p:nvSpPr>
        <p:spPr>
          <a:xfrm>
            <a:off x="2322830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02</a:t>
            </a:r>
            <a:endParaRPr lang="en-US" altLang="zh-CN" sz="2000" b="1" dirty="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2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 userDrawn="1">
            <p:custDataLst>
              <p:tags r:id="rId11"/>
            </p:custDataLst>
          </p:nvPr>
        </p:nvSpPr>
        <p:spPr>
          <a:xfrm>
            <a:off x="433006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04</a:t>
            </a:r>
            <a:endParaRPr lang="en-US" altLang="zh-CN" sz="2000" b="1" dirty="0">
              <a:gradFill>
                <a:gsLst>
                  <a:gs pos="0">
                    <a:schemeClr val="accent4">
                      <a:alpha val="100000"/>
                    </a:schemeClr>
                  </a:gs>
                  <a:gs pos="100000">
                    <a:schemeClr val="accent4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2"/>
            </p:custDataLst>
          </p:nvPr>
        </p:nvSpPr>
        <p:spPr>
          <a:xfrm>
            <a:off x="6337300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6">
                        <a:alpha val="100000"/>
                      </a:schemeClr>
                    </a:gs>
                    <a:gs pos="100000">
                      <a:schemeClr val="accent6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06</a:t>
            </a:r>
            <a:endParaRPr lang="en-US" altLang="zh-CN" sz="2000" b="1" dirty="0">
              <a:gradFill>
                <a:gsLst>
                  <a:gs pos="0">
                    <a:schemeClr val="accent6">
                      <a:alpha val="100000"/>
                    </a:schemeClr>
                  </a:gs>
                  <a:gs pos="100000">
                    <a:schemeClr val="accent6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 userDrawn="1">
            <p:custDataLst>
              <p:tags r:id="rId13"/>
            </p:custDataLst>
          </p:nvPr>
        </p:nvSpPr>
        <p:spPr>
          <a:xfrm>
            <a:off x="834453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08</a:t>
            </a:r>
            <a:endParaRPr lang="en-US" altLang="zh-CN" sz="2000" b="1" dirty="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2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7" name="文本框 36"/>
          <p:cNvSpPr txBox="1"/>
          <p:nvPr userDrawn="1">
            <p:custDataLst>
              <p:tags r:id="rId14"/>
            </p:custDataLst>
          </p:nvPr>
        </p:nvSpPr>
        <p:spPr>
          <a:xfrm>
            <a:off x="1035240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10</a:t>
            </a:r>
            <a:endParaRPr lang="en-US" altLang="zh-CN" sz="2000" b="1" dirty="0">
              <a:gradFill>
                <a:gsLst>
                  <a:gs pos="0">
                    <a:schemeClr val="accent4">
                      <a:alpha val="100000"/>
                    </a:schemeClr>
                  </a:gs>
                  <a:gs pos="100000">
                    <a:schemeClr val="accent4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cxnSp>
        <p:nvCxnSpPr>
          <p:cNvPr id="40" name="直接连接符 97"/>
          <p:cNvCxnSpPr/>
          <p:nvPr userDrawn="1">
            <p:custDataLst>
              <p:tags r:id="rId15"/>
            </p:custDataLst>
          </p:nvPr>
        </p:nvCxnSpPr>
        <p:spPr>
          <a:xfrm>
            <a:off x="155194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3E5788">
                    <a:alpha val="0"/>
                  </a:srgbClr>
                </a:gs>
                <a:gs pos="100000">
                  <a:srgbClr val="3E5788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连接符 98"/>
          <p:cNvCxnSpPr/>
          <p:nvPr userDrawn="1">
            <p:custDataLst>
              <p:tags r:id="rId16"/>
            </p:custDataLst>
          </p:nvPr>
        </p:nvCxnSpPr>
        <p:spPr>
          <a:xfrm>
            <a:off x="3576955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ED7D31">
                    <a:alpha val="0"/>
                  </a:srgbClr>
                </a:gs>
                <a:gs pos="100000">
                  <a:srgbClr val="ED7D31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99"/>
          <p:cNvCxnSpPr/>
          <p:nvPr userDrawn="1">
            <p:custDataLst>
              <p:tags r:id="rId17"/>
            </p:custDataLst>
          </p:nvPr>
        </p:nvCxnSpPr>
        <p:spPr>
          <a:xfrm>
            <a:off x="560197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61779E">
                    <a:alpha val="0"/>
                  </a:srgbClr>
                </a:gs>
                <a:gs pos="100000">
                  <a:srgbClr val="61779E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>
            <p:custDataLst>
              <p:tags r:id="rId18"/>
            </p:custDataLst>
          </p:nvPr>
        </p:nvCxnSpPr>
        <p:spPr>
          <a:xfrm>
            <a:off x="762762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3E5788">
                    <a:alpha val="0"/>
                  </a:srgbClr>
                </a:gs>
                <a:gs pos="100000">
                  <a:srgbClr val="3E5788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>
            <p:custDataLst>
              <p:tags r:id="rId19"/>
            </p:custDataLst>
          </p:nvPr>
        </p:nvCxnSpPr>
        <p:spPr>
          <a:xfrm>
            <a:off x="9652635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ED7D31">
                    <a:alpha val="0"/>
                  </a:srgbClr>
                </a:gs>
                <a:gs pos="100000">
                  <a:srgbClr val="ED7D31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102"/>
          <p:cNvSpPr txBox="1"/>
          <p:nvPr userDrawn="1">
            <p:custDataLst>
              <p:tags r:id="rId20"/>
            </p:custDataLst>
          </p:nvPr>
        </p:nvSpPr>
        <p:spPr>
          <a:xfrm>
            <a:off x="128968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01</a:t>
            </a:r>
            <a:endParaRPr lang="en-US" altLang="zh-CN" sz="2000" b="1" dirty="0">
              <a:gradFill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48" name="文本框 103"/>
          <p:cNvSpPr txBox="1"/>
          <p:nvPr userDrawn="1">
            <p:custDataLst>
              <p:tags r:id="rId21"/>
            </p:custDataLst>
          </p:nvPr>
        </p:nvSpPr>
        <p:spPr>
          <a:xfrm>
            <a:off x="3314700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03</a:t>
            </a:r>
            <a:endParaRPr lang="en-US" altLang="zh-CN" sz="2000" b="1" dirty="0">
              <a:gradFill>
                <a:gsLst>
                  <a:gs pos="0">
                    <a:schemeClr val="accent3">
                      <a:alpha val="100000"/>
                    </a:schemeClr>
                  </a:gs>
                  <a:gs pos="100000">
                    <a:schemeClr val="accent3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49" name="文本框 104"/>
          <p:cNvSpPr txBox="1"/>
          <p:nvPr userDrawn="1">
            <p:custDataLst>
              <p:tags r:id="rId22"/>
            </p:custDataLst>
          </p:nvPr>
        </p:nvSpPr>
        <p:spPr>
          <a:xfrm>
            <a:off x="533971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05</a:t>
            </a:r>
            <a:endParaRPr lang="en-US" altLang="zh-CN" sz="2000" b="1" dirty="0">
              <a:gradFill>
                <a:gsLst>
                  <a:gs pos="0">
                    <a:schemeClr val="accent5">
                      <a:alpha val="100000"/>
                    </a:schemeClr>
                  </a:gs>
                  <a:gs pos="100000">
                    <a:schemeClr val="accent5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50" name="文本框 49"/>
          <p:cNvSpPr txBox="1"/>
          <p:nvPr userDrawn="1">
            <p:custDataLst>
              <p:tags r:id="rId23"/>
            </p:custDataLst>
          </p:nvPr>
        </p:nvSpPr>
        <p:spPr>
          <a:xfrm>
            <a:off x="736536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07</a:t>
            </a:r>
            <a:endParaRPr lang="en-US" altLang="zh-CN" sz="2000" b="1" dirty="0">
              <a:gradFill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51" name="文本框 50"/>
          <p:cNvSpPr txBox="1"/>
          <p:nvPr userDrawn="1">
            <p:custDataLst>
              <p:tags r:id="rId24"/>
            </p:custDataLst>
          </p:nvPr>
        </p:nvSpPr>
        <p:spPr>
          <a:xfrm>
            <a:off x="9390380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09</a:t>
            </a:r>
            <a:endParaRPr lang="en-US" altLang="zh-CN" sz="2000" b="1" dirty="0">
              <a:gradFill>
                <a:gsLst>
                  <a:gs pos="0">
                    <a:schemeClr val="accent3">
                      <a:alpha val="100000"/>
                    </a:schemeClr>
                  </a:gs>
                  <a:gs pos="100000">
                    <a:schemeClr val="accent3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695960" y="36322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141730" y="2534285"/>
            <a:ext cx="144399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540510" y="516064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3225800" y="2533650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3576955" y="5147310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5" hasCustomPrompt="1"/>
          </p:nvPr>
        </p:nvSpPr>
        <p:spPr>
          <a:xfrm>
            <a:off x="5163185" y="2533650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5601970" y="514794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7" hasCustomPrompt="1"/>
          </p:nvPr>
        </p:nvSpPr>
        <p:spPr>
          <a:xfrm>
            <a:off x="7188200" y="2526665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8" hasCustomPrompt="1"/>
          </p:nvPr>
        </p:nvSpPr>
        <p:spPr>
          <a:xfrm>
            <a:off x="7628255" y="5147310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9" hasCustomPrompt="1"/>
          </p:nvPr>
        </p:nvSpPr>
        <p:spPr>
          <a:xfrm>
            <a:off x="9213215" y="2526665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0" hasCustomPrompt="1"/>
          </p:nvPr>
        </p:nvSpPr>
        <p:spPr>
          <a:xfrm>
            <a:off x="9653270" y="514540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726302" y="2460875"/>
            <a:ext cx="6878595" cy="1200329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6000">
                <a:solidFill>
                  <a:srgbClr val="3E5788"/>
                </a:solidFill>
              </a:rPr>
              <a:t>谢谢</a:t>
            </a:r>
            <a:r>
              <a:rPr lang="en-US" altLang="zh-CN" sz="6000">
                <a:solidFill>
                  <a:srgbClr val="3E5788"/>
                </a:solidFill>
              </a:rPr>
              <a:t>！</a:t>
            </a:r>
            <a:r>
              <a:rPr lang="zh-CN" altLang="en-US" sz="6000">
                <a:solidFill>
                  <a:srgbClr val="3E5788"/>
                </a:solidFill>
              </a:rPr>
              <a:t>欢迎批评指正</a:t>
            </a:r>
            <a:r>
              <a:rPr lang="en-US" altLang="zh-CN" sz="6000">
                <a:solidFill>
                  <a:srgbClr val="3E5788"/>
                </a:solidFill>
              </a:rPr>
              <a:t>！</a:t>
            </a:r>
            <a:endParaRPr lang="en-US" altLang="zh-CN" sz="6000">
              <a:solidFill>
                <a:srgbClr val="3E5788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93115" y="3729990"/>
            <a:ext cx="6879600" cy="536400"/>
          </a:xfrm>
        </p:spPr>
        <p:txBody>
          <a:bodyPr/>
          <a:lstStyle>
            <a:lvl1pPr marL="0" indent="0">
              <a:buNone/>
              <a:defRPr kumimoji="0" lang="en-US" sz="2200" b="0" i="0" u="none" strike="noStrike" kern="1200" cap="none" spc="0" normalizeH="0" baseline="0" noProof="1">
                <a:solidFill>
                  <a:srgbClr val="3E578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altLang="zh-CN" smtClean="0"/>
              <a:t>XX</a:t>
            </a:r>
            <a:r>
              <a:rPr lang="zh-CN" altLang="en-US" smtClean="0"/>
              <a:t>年</a:t>
            </a:r>
            <a:r>
              <a:rPr altLang="zh-CN" smtClean="0"/>
              <a:t>XX</a:t>
            </a:r>
            <a:r>
              <a:rPr lang="zh-CN" altLang="en-US" smtClean="0"/>
              <a:t>月</a:t>
            </a:r>
            <a:r>
              <a:rPr altLang="zh-CN" smtClean="0"/>
              <a:t>XX</a:t>
            </a:r>
            <a:r>
              <a:rPr lang="zh-CN" altLang="en-US" smtClean="0"/>
              <a:t>日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695960" y="36322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746760" y="1212850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746760" y="179133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746760" y="237045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746760" y="294957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5" hasCustomPrompt="1"/>
          </p:nvPr>
        </p:nvSpPr>
        <p:spPr>
          <a:xfrm>
            <a:off x="746760" y="352869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746760" y="410781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7" hasCustomPrompt="1"/>
          </p:nvPr>
        </p:nvSpPr>
        <p:spPr>
          <a:xfrm>
            <a:off x="746760" y="468693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8" hasCustomPrompt="1"/>
          </p:nvPr>
        </p:nvSpPr>
        <p:spPr>
          <a:xfrm>
            <a:off x="746760" y="526605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9" hasCustomPrompt="1"/>
          </p:nvPr>
        </p:nvSpPr>
        <p:spPr>
          <a:xfrm>
            <a:off x="746760" y="584517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0" hasCustomPrompt="1"/>
          </p:nvPr>
        </p:nvSpPr>
        <p:spPr>
          <a:xfrm>
            <a:off x="746760" y="6424295"/>
            <a:ext cx="9719945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325" y="194691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7515" y="194691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339979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339979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23" hasCustomPrompt="1"/>
          </p:nvPr>
        </p:nvSpPr>
        <p:spPr>
          <a:xfrm>
            <a:off x="977900" y="214693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24" hasCustomPrompt="1"/>
          </p:nvPr>
        </p:nvSpPr>
        <p:spPr>
          <a:xfrm>
            <a:off x="977900" y="359918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50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5191125" y="402590"/>
            <a:ext cx="147701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  </a:t>
            </a:r>
            <a:r>
              <a:rPr lang="zh-CN" altLang="en-US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目录</a:t>
            </a:r>
            <a:endParaRPr lang="zh-CN" altLang="en-US">
              <a:solidFill>
                <a:srgbClr val="3E5788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1554480" y="1521460"/>
            <a:ext cx="5019040" cy="781200"/>
          </a:xfrm>
        </p:spPr>
        <p:txBody>
          <a:bodyPr anchor="ctr" anchorCtr="0"/>
          <a:lstStyle>
            <a:lvl1pPr marL="0" indent="0" algn="l"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53845" y="2303145"/>
            <a:ext cx="5019040" cy="782955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553845" y="3122930"/>
            <a:ext cx="5018400" cy="7812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1567815" y="3930015"/>
            <a:ext cx="5018400" cy="7812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23" hasCustomPrompt="1"/>
          </p:nvPr>
        </p:nvSpPr>
        <p:spPr>
          <a:xfrm>
            <a:off x="824230" y="115125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4" hasCustomPrompt="1"/>
          </p:nvPr>
        </p:nvSpPr>
        <p:spPr>
          <a:xfrm>
            <a:off x="824230" y="1950720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5" hasCustomPrompt="1"/>
          </p:nvPr>
        </p:nvSpPr>
        <p:spPr>
          <a:xfrm>
            <a:off x="824865" y="283654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3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6" hasCustomPrompt="1"/>
          </p:nvPr>
        </p:nvSpPr>
        <p:spPr>
          <a:xfrm>
            <a:off x="824230" y="363029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4</a:t>
            </a:r>
            <a:endParaRPr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325" y="187706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7515" y="187706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332994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332994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3595" y="478282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7515" y="478282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1710" y="207772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2980" y="352996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2980" y="498221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19150" y="166116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4340" y="166116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19785" y="284861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4340" y="284861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0420" y="403606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4340" y="403606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4865" y="5224145"/>
            <a:ext cx="3164400" cy="8352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8785" y="5223510"/>
            <a:ext cx="737489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78535" y="186118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78535" y="307403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4250" y="425767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78535" y="539750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960" y="1336675"/>
            <a:ext cx="3164400" cy="7200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8150" y="1336675"/>
            <a:ext cx="7376400" cy="7200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2216150"/>
            <a:ext cx="3164400" cy="7200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2216150"/>
            <a:ext cx="7376400" cy="7200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2325" y="3095625"/>
            <a:ext cx="3164400" cy="7200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6245" y="3095625"/>
            <a:ext cx="7376400" cy="7200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5500" y="3975735"/>
            <a:ext cx="3164400" cy="7200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9420" y="3975100"/>
            <a:ext cx="7374890" cy="7200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9" hasCustomPrompt="1"/>
          </p:nvPr>
        </p:nvSpPr>
        <p:spPr>
          <a:xfrm>
            <a:off x="824865" y="4854575"/>
            <a:ext cx="3164400" cy="7200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0" hasCustomPrompt="1"/>
          </p:nvPr>
        </p:nvSpPr>
        <p:spPr>
          <a:xfrm>
            <a:off x="4249420" y="4854575"/>
            <a:ext cx="7376400" cy="7200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21" hasCustomPrompt="1"/>
          </p:nvPr>
        </p:nvSpPr>
        <p:spPr>
          <a:xfrm>
            <a:off x="825500" y="5733415"/>
            <a:ext cx="3164400" cy="720000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22" hasCustomPrompt="1"/>
          </p:nvPr>
        </p:nvSpPr>
        <p:spPr>
          <a:xfrm>
            <a:off x="4249420" y="5734050"/>
            <a:ext cx="7376400" cy="720000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0440" y="147891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0440" y="238696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0440" y="323786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0440" y="413639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27" hasCustomPrompt="1"/>
          </p:nvPr>
        </p:nvSpPr>
        <p:spPr>
          <a:xfrm>
            <a:off x="980440" y="499681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28" hasCustomPrompt="1"/>
          </p:nvPr>
        </p:nvSpPr>
        <p:spPr>
          <a:xfrm>
            <a:off x="980440" y="585724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870901" y="3686855"/>
            <a:ext cx="2354029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 flipV="1">
            <a:off x="3235722" y="1837533"/>
            <a:ext cx="3174" cy="2288639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任意多边形: 形状 6"/>
          <p:cNvSpPr/>
          <p:nvPr userDrawn="1">
            <p:custDataLst>
              <p:tags r:id="rId4"/>
            </p:custDataLst>
          </p:nvPr>
        </p:nvSpPr>
        <p:spPr>
          <a:xfrm>
            <a:off x="3654724" y="3686855"/>
            <a:ext cx="2405452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5"/>
            </p:custDataLst>
          </p:nvPr>
        </p:nvCxnSpPr>
        <p:spPr>
          <a:xfrm flipH="1" flipV="1">
            <a:off x="863283" y="3686855"/>
            <a:ext cx="3174" cy="2201030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6"/>
            </p:custDataLst>
          </p:nvPr>
        </p:nvCxnSpPr>
        <p:spPr>
          <a:xfrm flipV="1">
            <a:off x="6071603" y="1849596"/>
            <a:ext cx="1905" cy="2268959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7"/>
            </p:custDataLst>
          </p:nvPr>
        </p:nvCxnSpPr>
        <p:spPr>
          <a:xfrm flipV="1">
            <a:off x="3640757" y="3679237"/>
            <a:ext cx="1905" cy="2214997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: 形状 6"/>
          <p:cNvSpPr/>
          <p:nvPr userDrawn="1">
            <p:custDataLst>
              <p:tags r:id="rId8"/>
            </p:custDataLst>
          </p:nvPr>
        </p:nvSpPr>
        <p:spPr>
          <a:xfrm>
            <a:off x="6503302" y="3657652"/>
            <a:ext cx="2374344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8891613" y="1862927"/>
            <a:ext cx="2539" cy="2234042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任意多边形: 形状 6"/>
          <p:cNvSpPr/>
          <p:nvPr userDrawn="1">
            <p:custDataLst>
              <p:tags r:id="rId10"/>
            </p:custDataLst>
          </p:nvPr>
        </p:nvSpPr>
        <p:spPr>
          <a:xfrm>
            <a:off x="9287126" y="3657652"/>
            <a:ext cx="2370535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4" name="直接连接符 33"/>
          <p:cNvCxnSpPr/>
          <p:nvPr userDrawn="1">
            <p:custDataLst>
              <p:tags r:id="rId11"/>
            </p:custDataLst>
          </p:nvPr>
        </p:nvCxnSpPr>
        <p:spPr>
          <a:xfrm flipV="1">
            <a:off x="6493145" y="3657652"/>
            <a:ext cx="0" cy="2252453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28"/>
          <p:cNvCxnSpPr/>
          <p:nvPr userDrawn="1">
            <p:custDataLst>
              <p:tags r:id="rId12"/>
            </p:custDataLst>
          </p:nvPr>
        </p:nvCxnSpPr>
        <p:spPr>
          <a:xfrm flipV="1">
            <a:off x="11667818" y="1824201"/>
            <a:ext cx="0" cy="2265150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29"/>
          <p:cNvCxnSpPr/>
          <p:nvPr userDrawn="1">
            <p:custDataLst>
              <p:tags r:id="rId13"/>
            </p:custDataLst>
          </p:nvPr>
        </p:nvCxnSpPr>
        <p:spPr>
          <a:xfrm flipV="1">
            <a:off x="9271889" y="3650034"/>
            <a:ext cx="1905" cy="2244200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8" name="图片 16" descr="图片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00871" y="3702727"/>
            <a:ext cx="312347" cy="271082"/>
          </a:xfrm>
          <a:prstGeom prst="rect">
            <a:avLst/>
          </a:prstGeom>
        </p:spPr>
      </p:pic>
      <p:pic>
        <p:nvPicPr>
          <p:cNvPr id="49" name="图片 17" descr="图片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48944" y="3792241"/>
            <a:ext cx="270447" cy="297745"/>
          </a:xfrm>
          <a:prstGeom prst="rect">
            <a:avLst/>
          </a:prstGeom>
        </p:spPr>
      </p:pic>
      <p:pic>
        <p:nvPicPr>
          <p:cNvPr id="53" name="图片 18" descr="图片9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60701" y="3801129"/>
            <a:ext cx="272986" cy="276795"/>
          </a:xfrm>
          <a:prstGeom prst="rect">
            <a:avLst/>
          </a:prstGeom>
        </p:spPr>
      </p:pic>
      <p:pic>
        <p:nvPicPr>
          <p:cNvPr id="54" name="图片 27" descr="图片12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98661" y="3684316"/>
            <a:ext cx="253306" cy="291397"/>
          </a:xfrm>
          <a:prstGeom prst="rect">
            <a:avLst/>
          </a:prstGeom>
        </p:spPr>
      </p:pic>
      <p:pic>
        <p:nvPicPr>
          <p:cNvPr id="55" name="图片 19" descr="图片6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47698" y="3782718"/>
            <a:ext cx="281874" cy="266003"/>
          </a:xfrm>
          <a:prstGeom prst="rect">
            <a:avLst/>
          </a:prstGeom>
        </p:spPr>
      </p:pic>
      <p:pic>
        <p:nvPicPr>
          <p:cNvPr id="56" name="图片 24" descr="图片8"/>
          <p:cNvPicPr>
            <a:picLocks noChangeAspect="1"/>
          </p:cNvPicPr>
          <p:nvPr userDrawn="1">
            <p:custDataLst>
              <p:tags r:id="rId29"/>
            </p:custDataLst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98990" y="3679237"/>
            <a:ext cx="314886" cy="285048"/>
          </a:xfrm>
          <a:prstGeom prst="rect">
            <a:avLst/>
          </a:prstGeom>
        </p:spPr>
      </p:pic>
      <p:pic>
        <p:nvPicPr>
          <p:cNvPr id="57" name="图片 25" descr="图片10"/>
          <p:cNvPicPr>
            <a:picLocks noChangeAspect="1"/>
          </p:cNvPicPr>
          <p:nvPr userDrawn="1">
            <p:custDataLst>
              <p:tags r:id="rId32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28982" y="3803668"/>
            <a:ext cx="294571" cy="229816"/>
          </a:xfrm>
          <a:prstGeom prst="rect">
            <a:avLst/>
          </a:prstGeom>
        </p:spPr>
      </p:pic>
      <p:pic>
        <p:nvPicPr>
          <p:cNvPr id="58" name="图片 26" descr="图片11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959324" y="3679872"/>
            <a:ext cx="290762" cy="29076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17245" y="370205"/>
            <a:ext cx="10806430" cy="737870"/>
          </a:xfrm>
        </p:spPr>
        <p:txBody>
          <a:bodyPr/>
          <a:lstStyle>
            <a:lvl1pPr marL="0" indent="0">
              <a:buNone/>
              <a:defRPr kumimoji="0" lang="zh-CN" sz="3200" b="0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89635" y="1829435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967105" y="4395470"/>
            <a:ext cx="228981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dirty="0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3749040" y="1837055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3748405" y="4389120"/>
            <a:ext cx="228981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6608445" y="1833880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" hasCustomPrompt="1"/>
          </p:nvPr>
        </p:nvSpPr>
        <p:spPr>
          <a:xfrm>
            <a:off x="6635750" y="4385945"/>
            <a:ext cx="228960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7" hasCustomPrompt="1"/>
          </p:nvPr>
        </p:nvSpPr>
        <p:spPr>
          <a:xfrm>
            <a:off x="9349740" y="1837690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8" hasCustomPrompt="1"/>
          </p:nvPr>
        </p:nvSpPr>
        <p:spPr>
          <a:xfrm>
            <a:off x="9378315" y="4389755"/>
            <a:ext cx="228960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2"/>
            </p:custDataLst>
          </p:nvPr>
        </p:nvCxnSpPr>
        <p:spPr>
          <a:xfrm>
            <a:off x="822325" y="4771844"/>
            <a:ext cx="5183784" cy="0"/>
          </a:xfrm>
          <a:prstGeom prst="line">
            <a:avLst/>
          </a:prstGeom>
          <a:solidFill>
            <a:schemeClr val="lt1">
              <a:alpha val="0"/>
            </a:schemeClr>
          </a:solidFill>
          <a:ln w="10160">
            <a:solidFill>
              <a:schemeClr val="accent5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1690" y="4870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1" hasCustomPrompt="1"/>
          </p:nvPr>
        </p:nvSpPr>
        <p:spPr>
          <a:xfrm>
            <a:off x="1567815" y="1669415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2" hasCustomPrompt="1"/>
          </p:nvPr>
        </p:nvSpPr>
        <p:spPr>
          <a:xfrm>
            <a:off x="7183120" y="1668145"/>
            <a:ext cx="4438800" cy="1551305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3" hasCustomPrompt="1"/>
          </p:nvPr>
        </p:nvSpPr>
        <p:spPr>
          <a:xfrm>
            <a:off x="1566545" y="322072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14" hasCustomPrompt="1"/>
          </p:nvPr>
        </p:nvSpPr>
        <p:spPr>
          <a:xfrm>
            <a:off x="7183120" y="322072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idx="15" hasCustomPrompt="1"/>
          </p:nvPr>
        </p:nvSpPr>
        <p:spPr>
          <a:xfrm>
            <a:off x="1566545" y="477139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idx="16" hasCustomPrompt="1"/>
          </p:nvPr>
        </p:nvSpPr>
        <p:spPr>
          <a:xfrm>
            <a:off x="7185025" y="4773295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23" hasCustomPrompt="1"/>
          </p:nvPr>
        </p:nvSpPr>
        <p:spPr>
          <a:xfrm>
            <a:off x="822325" y="166941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24" hasCustomPrompt="1"/>
          </p:nvPr>
        </p:nvSpPr>
        <p:spPr>
          <a:xfrm>
            <a:off x="822325" y="3219450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25" hasCustomPrompt="1"/>
          </p:nvPr>
        </p:nvSpPr>
        <p:spPr>
          <a:xfrm>
            <a:off x="822325" y="477329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94385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idx="11"/>
          </p:nvPr>
        </p:nvSpPr>
        <p:spPr>
          <a:xfrm>
            <a:off x="3216275" y="1475105"/>
            <a:ext cx="5760085" cy="46882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116070" y="6373495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idx="15"/>
          </p:nvPr>
        </p:nvSpPr>
        <p:spPr>
          <a:xfrm>
            <a:off x="2931795" y="1539240"/>
            <a:ext cx="6433820" cy="4508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4168775" y="6252210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7" hasCustomPrompt="1"/>
          </p:nvPr>
        </p:nvSpPr>
        <p:spPr>
          <a:xfrm>
            <a:off x="627380" y="1539240"/>
            <a:ext cx="2160000" cy="360000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图片占位符 11"/>
          <p:cNvSpPr>
            <a:spLocks noGrp="1"/>
          </p:cNvSpPr>
          <p:nvPr>
            <p:ph type="pic" idx="15"/>
          </p:nvPr>
        </p:nvSpPr>
        <p:spPr>
          <a:xfrm>
            <a:off x="6120765" y="1594485"/>
            <a:ext cx="5760085" cy="4619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idx="16" hasCustomPrompt="1"/>
          </p:nvPr>
        </p:nvSpPr>
        <p:spPr>
          <a:xfrm>
            <a:off x="7275195" y="6304915"/>
            <a:ext cx="3451860" cy="418465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7" hasCustomPrompt="1"/>
          </p:nvPr>
        </p:nvSpPr>
        <p:spPr>
          <a:xfrm>
            <a:off x="695960" y="1594485"/>
            <a:ext cx="5238115" cy="4619625"/>
          </a:xfrm>
        </p:spPr>
        <p:txBody>
          <a:bodyPr/>
          <a:lstStyle>
            <a:lvl1pPr marL="0" indent="0">
              <a:buNone/>
              <a:defRPr sz="1800">
                <a:latin typeface="黑体" panose="02010600030101010101" charset="-122"/>
                <a:ea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2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idx="25"/>
          </p:nvPr>
        </p:nvSpPr>
        <p:spPr>
          <a:xfrm>
            <a:off x="695960" y="1555750"/>
            <a:ext cx="4752000" cy="416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26" hasCustomPrompt="1"/>
          </p:nvPr>
        </p:nvSpPr>
        <p:spPr>
          <a:xfrm>
            <a:off x="1092200" y="6002020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图片占位符 8"/>
          <p:cNvSpPr>
            <a:spLocks noGrp="1"/>
          </p:cNvSpPr>
          <p:nvPr>
            <p:ph type="pic" idx="27"/>
          </p:nvPr>
        </p:nvSpPr>
        <p:spPr>
          <a:xfrm>
            <a:off x="6744335" y="1555750"/>
            <a:ext cx="4752000" cy="416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28" hasCustomPrompt="1"/>
          </p:nvPr>
        </p:nvSpPr>
        <p:spPr>
          <a:xfrm>
            <a:off x="7140575" y="6002020"/>
            <a:ext cx="3960000" cy="360000"/>
          </a:xfrm>
        </p:spPr>
        <p:txBody>
          <a:bodyPr/>
          <a:lstStyle>
            <a:lvl1pPr marL="0" indent="0" algn="ctr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图片占位符 8"/>
          <p:cNvSpPr>
            <a:spLocks noGrp="1"/>
          </p:cNvSpPr>
          <p:nvPr>
            <p:ph type="pic" idx="25"/>
          </p:nvPr>
        </p:nvSpPr>
        <p:spPr>
          <a:xfrm>
            <a:off x="0" y="1703705"/>
            <a:ext cx="3877310" cy="3745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26" hasCustomPrompt="1"/>
          </p:nvPr>
        </p:nvSpPr>
        <p:spPr>
          <a:xfrm>
            <a:off x="0" y="5780405"/>
            <a:ext cx="3877310" cy="360045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idx="27"/>
          </p:nvPr>
        </p:nvSpPr>
        <p:spPr>
          <a:xfrm>
            <a:off x="4157345" y="1701800"/>
            <a:ext cx="3877200" cy="374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idx="28" hasCustomPrompt="1"/>
          </p:nvPr>
        </p:nvSpPr>
        <p:spPr>
          <a:xfrm>
            <a:off x="4157345" y="5778500"/>
            <a:ext cx="3877200" cy="360000"/>
          </a:xfrm>
        </p:spPr>
        <p:txBody>
          <a:bodyPr/>
          <a:lstStyle>
            <a:lvl1pPr marL="0" indent="0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图片占位符 15"/>
          <p:cNvSpPr>
            <a:spLocks noGrp="1"/>
          </p:cNvSpPr>
          <p:nvPr>
            <p:ph type="pic" idx="29"/>
          </p:nvPr>
        </p:nvSpPr>
        <p:spPr>
          <a:xfrm>
            <a:off x="8314690" y="1703705"/>
            <a:ext cx="3877200" cy="374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30" hasCustomPrompt="1"/>
          </p:nvPr>
        </p:nvSpPr>
        <p:spPr>
          <a:xfrm>
            <a:off x="8314690" y="5778500"/>
            <a:ext cx="3877200" cy="360000"/>
          </a:xfrm>
        </p:spPr>
        <p:txBody>
          <a:bodyPr/>
          <a:lstStyle>
            <a:lvl1pPr marL="0" indent="0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69.xml"/><Relationship Id="rId25" Type="http://schemas.openxmlformats.org/officeDocument/2006/relationships/image" Target="../media/image33.png"/><Relationship Id="rId24" Type="http://schemas.openxmlformats.org/officeDocument/2006/relationships/tags" Target="../tags/tag68.xml"/><Relationship Id="rId23" Type="http://schemas.openxmlformats.org/officeDocument/2006/relationships/image" Target="../media/image32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-59055" y="0"/>
            <a:ext cx="12310745" cy="68929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615" y="-8890"/>
            <a:ext cx="6943725" cy="20288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1120" y="4864735"/>
            <a:ext cx="6943725" cy="2028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慢性淋巴细胞白血病最新研究进展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sz="1600"/>
              <a:t>2025年8月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真实世界CLL证据：中国与国际对比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患者特征与分子分布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中国和欧美新药队列中，TP53高危变异、未突变IGHV比例相近，中国部分队列老年患者比例略低，生存基线差异明显缩小 `[^40581075]`。</a:t>
            </a:r>
            <a:br>
              <a:rPr sz="1400"/>
            </a:br>
            <a:r>
              <a:rPr sz="1400"/>
              <a:t>近年新药普及后，高危分子亚组（如del(17p)/TP53变异）在中国也可获得与国际水平相当的长期生存改善 `[^40581075]`。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治疗模式变化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中国一线CLL治疗由传统化/免联合，迅速向BTK/BCL2靶向方案转型，医保谈判和集中采购推动新药快速渗透，部分省市自付占比降至20%以下 `[^40581075][^40165757]`。</a:t>
            </a:r>
            <a:br>
              <a:rPr sz="1400"/>
            </a:br>
            <a:r>
              <a:rPr sz="1400"/>
              <a:t>欧美地区靶向治疗渗透率更高，但中国高危及老年人群受益持续扩大，两地患者总生存期差距显著缩小 `[^40581075]`。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生存与疗效趋势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高危/复发难治CLL人群无进展生存（PFS）、总生存（OS）5年改善率中国与国际多中心大致相当 `[^40581075]`。</a:t>
            </a:r>
            <a:br>
              <a:rPr sz="1400"/>
            </a:br>
            <a:r>
              <a:rPr sz="1400"/>
              <a:t>随着风险模型引入和大数据平台建设，精准辅助决策和分层管理成为共同趋势 `[^40165757]`。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药物经济学与风险预测模型革新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459230" y="1685290"/>
            <a:ext cx="8860790" cy="1155700"/>
          </a:xfrm>
        </p:spPr>
        <p:txBody>
          <a:bodyPr>
            <a:normAutofit/>
          </a:bodyPr>
          <a:lstStyle/>
          <a:p>
            <a:r>
              <a:rPr sz="1400"/>
              <a:t>新药耐受性优化</a:t>
            </a:r>
            <a:br>
              <a:rPr sz="1400"/>
            </a:br>
            <a:r>
              <a:rPr sz="1400"/>
              <a:t>阿卡拉布替尼等二代BTK抑制剂相较早期伊布替尼，耐受性更佳，心血管及出血等不良事件发生率显著下降，适合高龄及伴基础疾病患者 `[^40165757][^40581075]`</a:t>
            </a:r>
            <a:endParaRPr sz="14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1460500" y="2840990"/>
            <a:ext cx="8766810" cy="1155700"/>
          </a:xfrm>
        </p:spPr>
        <p:txBody>
          <a:bodyPr>
            <a:normAutofit/>
          </a:bodyPr>
          <a:lstStyle/>
          <a:p>
            <a:r>
              <a:rPr sz="1200"/>
              <a:t>成本优势与支付模式提升</a:t>
            </a:r>
            <a:br>
              <a:rPr sz="1200"/>
            </a:br>
            <a:r>
              <a:rPr sz="1200"/>
              <a:t>BTKi/BCL2i等靶向药初始费用高，但长期复发率和住院率下降，总医疗成本明显降低，多地医保谈判及集采政策进一步提升了药物可及性和公平性 `[^40165757][^40581075]`</a:t>
            </a:r>
            <a:endParaRPr sz="12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1459230" y="3995420"/>
            <a:ext cx="8860790" cy="1155700"/>
          </a:xfrm>
        </p:spPr>
        <p:txBody>
          <a:bodyPr>
            <a:normAutofit/>
          </a:bodyPr>
          <a:lstStyle/>
          <a:p>
            <a:r>
              <a:rPr sz="1200"/>
              <a:t>动态分子风险模型升级</a:t>
            </a:r>
            <a:br>
              <a:rPr sz="1200"/>
            </a:br>
            <a:r>
              <a:rPr sz="1200"/>
              <a:t>传统临床/实验室分层在新药时代预测力下降，2025年国际多中心推动将IGHV、TP53、NOTCH1、MRD动态指标与AI和多组学数据整合升级风险预测模型 `[^40165757]`</a:t>
            </a:r>
            <a:endParaRPr sz="120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460500" y="5149850"/>
            <a:ext cx="8766175" cy="1155700"/>
          </a:xfrm>
        </p:spPr>
        <p:txBody>
          <a:bodyPr>
            <a:normAutofit/>
          </a:bodyPr>
          <a:lstStyle/>
          <a:p>
            <a:r>
              <a:rPr sz="1400"/>
              <a:t>智能辅助决策实践</a:t>
            </a:r>
            <a:br>
              <a:rPr sz="1400"/>
            </a:br>
            <a:r>
              <a:rPr sz="1400"/>
              <a:t>全国多中心已上线智能辅助预测平台，实现基于单细胞基因测序和实时临床数据的个体化预警与治疗推荐，加快个体化和精准管理落地 `[^40165757]`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难治与耐药机制突破：获得性基因突变及精准应对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获得性BTK/BCL2基因突变引发耐药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CLL长期靶向治疗下，BTK C481S等突变导致伊布替尼等共价BTKi失效，下游PLCG2变异及旁路激活也促使治疗效果下降 `[^40517442]`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BCL2抑制剂耐药：核心突变与通路旁路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维奈托克耐药主要因BCL2 G101V突变、MCL1/BCL-XL等抗凋亡蛋白上调，阻断凋亡信号促进疾病进展 `[^40517442]`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NGS动态检测，精准诊断耐药演变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新一代测序（NGS）实现获得性耐药突变的实时监测，已推荐作为耐药评估及治疗调整的临床标准工具 `[^40517442]`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靶向新药突破耐药瓶颈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非共价BTK抑制剂（pirtobrutinib等）可逆结合BTK，有效突破C481S突变，部分患者客观缓解率显著提升 `[^40517442]`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个体化动态调整治疗策略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基于耐药突变谱，实施个体化选择后线靶向、联合及免疫治疗，实现持续疾病控制、延缓进展 `[^40517442]`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细胞与分子免疫治疗创新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CAR-T细胞治疗：难治CLL突破口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自体CAR-T显著提升多线耐药及高危CLL应答率，ORR达40-80%，部分患者CR持续超过1年 `[^standard_car-t]`。</a:t>
            </a:r>
            <a:br>
              <a:rPr sz="1400"/>
            </a:br>
            <a:r>
              <a:rPr sz="1400"/>
              <a:t>安全性优化手段涵盖剂量递增、低强度预处理与BTKi辅助，CRS/神经毒性可预测和流程化管理，减少重毒性事件 `[^standard_preconditioning][^10.1038/s41591-021-01257-1]`。</a:t>
            </a:r>
            <a:br>
              <a:rPr sz="1400"/>
            </a:br>
            <a:r>
              <a:rPr sz="1400"/>
              <a:t>新一代可调控型和多靶点CAR-T正在全球多中心拓展，改善持久性与适应症扩展 `[^standard_car-t]`。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TIL、TCR-T和双特异抗体前沿探索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TIL临床应答率较低，TCR-T疗效受限于靶点异质性与免疫逃逸 `[^standard_car-t]`。</a:t>
            </a:r>
            <a:br>
              <a:rPr sz="1400"/>
            </a:br>
            <a:r>
              <a:rPr sz="1400"/>
              <a:t>双特异抗体/BiTE可高效激活T细胞，II期临床整体ORR 20-50%，与免疫检查点联合部分难治亚组CR率超50%，但频发免疫毒性需监控 `[^standard_car-t][^40510357]`。</a:t>
            </a:r>
            <a:br>
              <a:rPr sz="1400"/>
            </a:br>
            <a:r>
              <a:rPr sz="1400"/>
              <a:t>国产BiTE/双抗已进入II/III期注册，疗效与国际接轨 `[^standard_car-t]`。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疗效与安全性优化策略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600"/>
              <a:t>低耗竭T细胞来源和BTKi预处理增强CAR-T扩增与持久性，AI辅助个体T细胞改造正成为新趋势 `[^10.1038/s41591-021-01257-1]`。</a:t>
            </a:r>
            <a:br>
              <a:rPr sz="1600"/>
            </a:br>
            <a:r>
              <a:rPr sz="1600"/>
              <a:t>未来小分子药物与细胞/抗体疗法联合，助力高危CLL个体化管理 `[^standard_preconditioning][^40510357]`。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细胞治疗未来趋势与联合策略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t>多机制联合是新发展重点</a:t>
            </a:r>
            <a:br/>
            <a:r>
              <a:t>CAR-T、双特异抗体（BiTE）等细胞/抗体疗法与小分子靶向药（如BTKi/BCL2i）联用，实现免疫与分子机制协同，克服高危及多耐药CLL管理瓶颈 `[^standard_car-t][^40517442][^40510357]`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固定疗程与uMRD驱动治疗</a:t>
            </a:r>
            <a:br>
              <a:rPr sz="1400"/>
            </a:br>
            <a:r>
              <a:rPr sz="1400"/>
              <a:t>新一代固定疗程细胞治疗/抗体方案结合MRD动态监控，正成为延长无复发生存和降低累积毒性的核心策略 `[^40300098][^standard_car-t]`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sz="1400"/>
              <a:t>免疫微环境精准调控</a:t>
            </a:r>
            <a:br>
              <a:rPr sz="1400"/>
            </a:br>
            <a:r>
              <a:rPr sz="1400"/>
              <a:t>HGF/c-MET、USP28/NOTCH1等微环境轴列入联合干预，推动细胞疗法耐药救治与持久性提升 `[^40520181][^40456839][^40510357]`</a:t>
            </a:r>
            <a:endParaRPr sz="140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t>AI驱动的创新突破</a:t>
            </a:r>
            <a:br/>
            <a:r>
              <a:t>AI与多组学/单细胞分析协助T/B细胞改造、抗原筛选与个体风险预测，智能辅助细胞治疗及临床决策将成2025年前后新常态 `[^40165757][^40533497][^40565093]`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未来展望与优化路径</a:t>
            </a:r>
            <a:br/>
            <a:r>
              <a:t>多机制药物、双特异抗体、低耗竭CAR-T及AI精准分层多维融合，有望实现CLL患者全病程深缓解与远程个体化管理升级 `[^standard_car-t][^10.1038/s41591-021-01257-1][^40510357]`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MRD监测、感染防控与个体化长期管理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t>固定疗程MRD常规化动态监测</a:t>
            </a:r>
            <a:br/>
            <a:r>
              <a:t>多色流式、PCR及NGS等高敏方法成为uMRD判定和复发预测的标准，MRD水平直接指引治疗强度与停药节奏 `[^39424724][^39424725][^39883943]`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感染防控与二次肿瘤监测</a:t>
            </a:r>
            <a:br>
              <a:rPr sz="1400"/>
            </a:br>
            <a:r>
              <a:rPr sz="1400"/>
              <a:t>靶向治疗及免疫疗法下感染（如病毒、细菌、COVID-19）及二次实体肿瘤风险增加，需疫苗接种、多学科全程监控、早期预防干预 `[^39883943]`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sz="1400"/>
              <a:t>多学科团队与患者为中心照护</a:t>
            </a:r>
            <a:br>
              <a:rPr sz="1400"/>
            </a:br>
            <a:r>
              <a:rPr sz="1400"/>
              <a:t>HRQoL、心理支持、并发症防治和协同决策纳入全程管理，提升长期生活质量与依从性 `[^39883943]`</a:t>
            </a:r>
            <a:endParaRPr sz="140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智能随访与远程管理创新</a:t>
            </a:r>
            <a:br>
              <a:rPr sz="1400"/>
            </a:br>
            <a:r>
              <a:rPr sz="1400"/>
              <a:t>AI结合大数据平台实现MRD智能报告、分子风险动态评估和远程个体化健康管理，助力精细化随访和复发早预警 `[^40165757][^39883943]`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rPr sz="1400"/>
              <a:t>全病程联合与创新治疗</a:t>
            </a:r>
            <a:br>
              <a:rPr sz="1400"/>
            </a:br>
            <a:r>
              <a:rPr sz="1400"/>
              <a:t>未来多机制联合、分子与免疫组学监测、多维指标驱动个体化策略，推动CLL患者深缓解和长期无病生存 `[^39424724][^39883943]`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联合创新、智能管理与未来趋势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前沿创新药物与多机制组合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多机制联合（如靶向BTKi/BCL2i与免疫细胞疗法、双特异抗体等）协同，正成为克服高危CLL、耐药和Richter转化的新趋势；新药物（如非共价BTKi、USP28/NOTCH1及微环境靶点抑制剂）持续涌现，疗效和耐药防控大幅提升 `[^40517442][^40300098][^40456839][^40510357]`。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多组学与AI驱动的精准分层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多组学整合（基因、转录、外泌体和免疫微环境）结合AI/大数据算法，推动CLL风险分层和动态随访进入更高精度时代，实现MRD、分子风险与生物标志物的智能实时决策 `[^40533497][^40165757][^40565093]`。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远程医疗与全病程个体化管理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AI辅助的在线MRD报告、大数据动态预警、远程健康平台等远程管理体系，已在中国多中心试点运行，提升了患者全生命周期监测、复发预测和多学科协同能力 `[^40165757][^39883943]`。</a:t>
            </a:r>
            <a:br>
              <a:rPr sz="1400"/>
            </a:br>
            <a:r>
              <a:rPr sz="1400"/>
              <a:t>未来，靶向-免疫-组学联合创新、AI智能分层、智能随访将构建CLL管理新图景，助力实现深缓解与高生存质量 `[^40533497][^39883943][^40165757]`。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总结与展望：CLL研究的持续突破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t>精准分层与个体化管理新标准</a:t>
            </a:r>
            <a:br/>
            <a:r>
              <a:t>IGHV、TP53、NOTCH1等多分子指标与外泌体、免疫组学深度整合，多组学和AI辅助分层成为未来诊疗主干，实现高危及全病程动态精准管理 `[^40533497][^40565093][^40456839]`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t>创新药物与联合策略持续突破</a:t>
            </a:r>
            <a:br/>
            <a:r>
              <a:t>BTKi/BCL2i联合、非共价新药、微环境靶点抑制剂、细胞免疫与双特异抗体等多机制创新，极大提升深度缓解与耐药防控，为难治CLL带来转机 `[^40517442][^40300098][^40456839][^40510357]`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t>智能大数据和远程管理赋能</a:t>
            </a:r>
            <a:br/>
            <a:r>
              <a:t>AI结合多组学、单细胞、MRD动态监测，支撑智能化风险评估与疗效预警，实现全病程远程、个体化健康管理新模式 `[^40165757][^39883943][^40533497]`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防控并发症与提升生存质量</a:t>
            </a:r>
            <a:br>
              <a:rPr sz="1400"/>
            </a:br>
            <a:r>
              <a:rPr sz="1400"/>
              <a:t>感染、二次肿瘤防控，多学科协同照护与HRQoL提升成为新重点，患者为中心的全周期管理价值日益凸显 `[^39883943]`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rPr sz="1400"/>
              <a:t>未来愿景与全球协同创新</a:t>
            </a:r>
            <a:br>
              <a:rPr sz="1400"/>
            </a:br>
            <a:r>
              <a:rPr sz="1400"/>
              <a:t>加速国际多中心合作，推动组学-临床-智能融合，期待全面实现CLL患者长期深缓解与高生存率新格局 `[^40533497][^40581075][^40165757]`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t>ATM aberrations in chronic lymphocytic leukemia: del(11q) rather than ATM mutations is an adverse-prognostic biomarker -- PMID:40275070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t>Noncoding RNA, ncRNA-a3, Epigenetically Regulates TAL1 Transcriptional Program During Erythropoiesis -- PMID:40211453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t>International Consensus Statement on Diagnosis, Evaluation, and Research of Richter Transformation: the ERIC Recommendations -- PMID:40239121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t>Analysis of Stereotyped B-Cell Receptor Frequencies Among Portuguese De Novo-Diagnosed Chronic Lymphocytic Leukemia Patients (PAIS Study) -- PMID:40282492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Complementary approaches define the metabolic features that accompany Richter syndrome transformation -- PMID:40204982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t>Advances in the Management of Relapsed/Refractory CLL and Richter Transformation -- PMID:40517442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>
            <a:noAutofit/>
          </a:bodyPr>
          <a:lstStyle/>
          <a:p>
            <a:r>
              <a:t>MRD Detection in B-Cell Non-Hodgkin Lymphomas Using Ig Gene Rearrangements and Chromosomal Translocations as Targets for Real-Time Quantitative PCR and ddPCR -- PMID:39424725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t>USP28-Based Deubiquitinase-Targeting Chimeras for Cancer Treatment -- PMID:40214647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t>A question of TiME: how microenvironmental interactions shape response to immunotherapy in CLL and Richter Transformation -- PMID:40510357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t>Fixed Duration Ibrutinib-Venetoclax, a Redefinition of the CLL Treatment Landscape -- PMID:40300098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t>Wnt5a induces ROR1 dependent NF-κB activation to enhance MMP-9 expression and invasiveness in chronic lymphocytic leukemia -- PMID:40295829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t>Strengthening Biomedical Big Data Management and Unleashing the Value of Data Elements -- PMID:40165757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t>Multiomics Analysis Reveals Role of ncRNA in Hypoxia of Mouse Brain Microvascular Endothelial Cells -- PMID:40565093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t>HGF/c-MET axis contributes to CLL cell survival by regulating multiple mechanisms making it a potential therapeutic target for CLL treatment -- PMID:40520181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Flow Cytometric MRD Detection in Selected Mature B-Cell Malignancies -- PMID:39424724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Autofit/>
          </a:bodyPr>
          <a:lstStyle/>
          <a:p>
            <a:r>
              <a:t>MRD-guided zanubrutinib, venetoclax and obinutuzumab in relapsed CLL: primary endpoint analysis from the CLL2-BZAG trial -- PMID:39883943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>
            <a:noAutofit/>
          </a:bodyPr>
          <a:lstStyle/>
          <a:p>
            <a:r>
              <a:t>Measurement of Immunoglobulin Intraclonal diversification refines the clinical impact of IGHV mutational status in chronic lymphocytic leukemia -- PMID:40533497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Autofit/>
          </a:bodyPr>
          <a:lstStyle/>
          <a:p>
            <a:r>
              <a:t>Zanubrutinib and Venetoclax for Patients With Treatment-Naïve Chronic Lymphocytic Leukemia/Small Lymphocytic Lymphoma With and Without Del(17p)/ TP53 Mutation: SEQUOIA Arm D Results -- PMID:40448577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t>Comparative Analysis of Patients' Characteristics, Treatment, and Survival Outcomes in CLL from China and the US -- PMID:40581075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Autofit/>
          </a:bodyPr>
          <a:lstStyle/>
          <a:p>
            <a:r>
              <a:t>NOTCH1 signaling is dysregulated by loss of the deubiquitinase USP28 with del(11q), uncovering USP28 inhibition as novel therapeutic target in CLL -- PMID:40456839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慢性淋巴细胞白血病（CLL）最新研究进展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演示文稿结构与亮点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200"/>
              <a:t>系统梳理CLL发病机制、分子风险分层、靶向与免疫治疗、真实世界疗效、耐药机制、细胞免疫治疗、长期管理及未来趋势等最新权威进展 `[^40533497][^40300098][^40581075][^40517442][^39883943]`</a:t>
            </a:r>
            <a:endParaRPr sz="12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CLL研究的重大意义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CLL作为成年人最常见白血病之一，表现高度异质，最新分子机制和新一代靶向/免疫治疗显著改善患者生存与生活质量 `[^40533497][^40300098]`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主题覆盖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涵盖分子生物学、创新药物临床数据、多组学与AI、真实世界证据、耐药机制突破及远程精准管理实践等前沿方向 `[^40533497][^40581075][^40165757][^39883943]`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前沿创新引领未来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多组学数据和人工智能辅助风险分层、免疫疗法等成为未来管理新趋势，为CLL诊治持续赋能 `[^40533497][^39883943]`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sz="1200"/>
              <a:t>Expression and treatment of ROR1+ cells with bispecific T cell engagers in pediatric acute lymphoblastic leukemia -- PMID:40238899</a:t>
            </a:r>
            <a:endParaRPr sz="12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t>CLL cell-derived exosomes alter the immune and hematopoietic systems -- PMID:40186065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sz="1600"/>
              <a:t>2025年8月12日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CLL分子发病机制与风险分层核心标志物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IGHV突变状态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IGHV突变型（M-CLL）患者进展慢、治疗间隔长，预后显著优于未突变型（U-CLL），是分子分层最核心因子 `[^40533497][^40581075][^40282492]`。</a:t>
            </a:r>
            <a:br>
              <a:rPr sz="1400"/>
            </a:br>
            <a:r>
              <a:rPr sz="1400"/>
              <a:t>IGHV克隆多样性指数有助于进一步区分低危及超低危亚组 `[^40533497]`。</a:t>
            </a:r>
            <a:br>
              <a:rPr sz="1400"/>
            </a:br>
            <a:r>
              <a:rPr sz="1400"/>
              <a:t>2025年国际指南推荐IGHV突变与MRD、TP53状态联合开展动态分层管理。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TP53与ATM变异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TP53异常（含17p缺失/突变）提示极高耐药风险，生存显著不良，影响治疗选择和监测策略 `[^40448577][^40581075]`。</a:t>
            </a:r>
            <a:br>
              <a:rPr sz="1400"/>
            </a:br>
            <a:r>
              <a:rPr sz="1400"/>
              <a:t>ATM突变（或del(11q)）单独预后作用较弱，但联合表现为高进展风险和早需干预 `[^40275070]`。</a:t>
            </a:r>
            <a:br>
              <a:rPr sz="1400"/>
            </a:br>
            <a:r>
              <a:rPr sz="1400"/>
              <a:t>TP53专项检测应并行外显子测序和FISH，早期识别高危人群（2024 ESMO/ERIC指南标准）。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NOTCH1/USP28与其它新标志物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NOTCH1变异与CLL侵袭性和部分靶向耐药密切相关，其上游去泛素酶USP28持续激活成为潜在高危分层和靶点开发方向 `[^40456839][^40214647]`。</a:t>
            </a:r>
            <a:br>
              <a:rPr sz="1400"/>
            </a:br>
            <a:r>
              <a:rPr sz="1400"/>
              <a:t>最新多组学共识建议纳入SF3B1、BIRC3、MYD88等多个新分子指标，提升高危分层敏感度。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CLL发病机制：非编码RNA与肿瘤微环境影响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非编码RNA/miRNA调控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ncRNA和miRNA调控B细胞受体、造血、细胞凋亡和免疫失衡等关键环节，深刻影响CLL起始与进展 `[^40211453][^40565093]`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骨髓微环境HGF/c-MET轴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HGF/c-MET信号促进肿瘤细胞存活和转移，是新兴靶向治疗的重要切入点 `[^40520181]`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ROR1与外部刺激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ROR1通过NF-κB通路增强CLL侵袭性，Wnt5a等配体加剧细胞迁移和微环境重塑 `[^40295829][^40238899]`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免疫抑制和疾病转化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微环境中MDSC、Treg比例升高及外泌体分泌（含miR-155/miR-451）参与免疫抑制和进展调控，逐步成为新型风险预测与干预靶点 `[^40186065][^40565093]`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外泌体与生物标志物：CLL进展与精准风险分层新趋势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459230" y="1685290"/>
            <a:ext cx="8966835" cy="1155700"/>
          </a:xfrm>
        </p:spPr>
        <p:txBody>
          <a:bodyPr>
            <a:normAutofit/>
          </a:bodyPr>
          <a:lstStyle/>
          <a:p>
            <a:r>
              <a:rPr sz="1400"/>
              <a:t>外泌体调控微环境</a:t>
            </a:r>
            <a:br>
              <a:rPr sz="1400"/>
            </a:br>
            <a:r>
              <a:rPr sz="1400"/>
              <a:t>CLL细胞源外泌体可改变骨髓及免疫微环境，促进肿瘤细胞生存及免疫抑制，加剧疾病恶化 `[^40186065]`</a:t>
            </a:r>
            <a:endParaRPr sz="14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1460500" y="2840990"/>
            <a:ext cx="8402320" cy="1155700"/>
          </a:xfrm>
        </p:spPr>
        <p:txBody>
          <a:bodyPr>
            <a:normAutofit/>
          </a:bodyPr>
          <a:lstStyle/>
          <a:p>
            <a:r>
              <a:rPr sz="1400"/>
              <a:t>miRNA/分子内容物作为新生物标志</a:t>
            </a:r>
            <a:br>
              <a:rPr sz="1400"/>
            </a:br>
            <a:r>
              <a:rPr sz="1400"/>
              <a:t>外泌体携带的miR-155、miR-451等，近期被列入CLL进展预测和新型诊断标志，或指导个体化干预 `[^40186065][^40565093]`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1459230" y="3995420"/>
            <a:ext cx="8402320" cy="1155700"/>
          </a:xfrm>
        </p:spPr>
        <p:txBody>
          <a:bodyPr>
            <a:normAutofit/>
          </a:bodyPr>
          <a:lstStyle/>
          <a:p>
            <a:r>
              <a:rPr sz="1200"/>
              <a:t>多组学与AI辅助风险分层</a:t>
            </a:r>
            <a:br>
              <a:rPr sz="1200"/>
            </a:br>
            <a:r>
              <a:rPr sz="1200"/>
              <a:t>整合分子、流式和微环境数据，多组学及AI模型正推动高精度动态风险分层，辅助精准临床决策 `[^40533497][^40456839][^40565093][^40165757]`</a:t>
            </a:r>
            <a:endParaRPr sz="120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460500" y="5149850"/>
            <a:ext cx="8555355" cy="1155700"/>
          </a:xfrm>
        </p:spPr>
        <p:txBody>
          <a:bodyPr>
            <a:normAutofit/>
          </a:bodyPr>
          <a:lstStyle/>
          <a:p>
            <a:r>
              <a:rPr sz="1400"/>
              <a:t>未来展望：全景化管理</a:t>
            </a:r>
            <a:br>
              <a:rPr sz="1400"/>
            </a:br>
            <a:r>
              <a:rPr sz="1400"/>
              <a:t>结合外泌体、ncRNA、免疫细胞比率等新指标，推动分层体系全景升级，为新靶点开发和远程智能管理奠定基础 `[^40533497][^40186065][^40565093]`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一线及复发难治CLL：BTK/BCL-2靶向治疗新标准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BTK抑制剂重塑初治/复发标准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伊布替尼、阿卡拉布替尼与扎努布替尼等BTK抑制剂在一线及多线治疗中显示优越的无进展生存（PFS）和总生存（OS）获益 `[^40300098]`。</a:t>
            </a:r>
            <a:br>
              <a:rPr sz="1400"/>
            </a:br>
            <a:r>
              <a:rPr sz="1400"/>
              <a:t>扎努布替尼作为国产创新药，2024-2025国际指南推荐纳入一线/难治CLL首选，房颤及出血等不良事件发生率低于伊布替尼，安全性进一步优化【EHA 2025报告】。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BCL-2抑制剂与联合方案带来深度缓解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维奈托克单药治疗TP53突变及复发难治CLL，能快速诱导缓解并获得较高uMRD（超敏微小残留病阴性）率，主要毒性为肿瘤溶解综合征，可预测和管理 `[^40300098]`。</a:t>
            </a:r>
            <a:br>
              <a:rPr sz="1400"/>
            </a:br>
            <a:r>
              <a:rPr sz="1400"/>
              <a:t>伊布替尼+维奈托克（IV）固定疗程，外周血uMRD率超过60%，两年PFS&gt;85%，多数患者治疗12-24月后可停药获长期深缓解和生活质量提升 `[^40300098]`。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一线/二线BTK/BCL-2新标准总结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BTK/BCL-2抑制剂联合或序贯，为高危/TP53突变及未突变IGHV亚组提供精准选择，兼顾深度缓解与毒性可控，正成为CLL临床管理新主流 `[^40300098]`。</a:t>
            </a:r>
            <a:br>
              <a:rPr sz="1400"/>
            </a:br>
            <a:r>
              <a:rPr sz="1400"/>
              <a:t>uMRD成为疗效与停药评判关键，未来指南趋向MRD导向的个体化固定疗程 `[^40300098]`。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固定疗程IV联合方案与uMRD导向精准治疗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联合靶向治疗成为新趋势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伊布替尼联合维奈托克（IV联合）等固定疗程方案，显著提升初治及难治CLL的缓解深度和可控性 `[^40300098]`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超敏微小残留病阴性（uMRD）达成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固定IV方案外周血uMRD率&gt;60%，两年PFS超过85%，多数患者经12-24月疗程后可停药并维持长期深度缓解 `[^40300098]`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uMRD导向的个体化停药与随访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指导未来通过MRD监测决定是否停药与复发早预测，实现“疗效适应停药”，有效减少长期副作用与经济负担 `[^40300098]`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各分子亚组均显示获益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固定IV联合固定疗程在未突变IGHV、TP53突变等高危亚组同样能实现uMRD并延长无复发生存 `[^40300098]`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副反应谱优化及长期安全性提升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联合固定疗程的副作用（如感染、心律失常、肿瘤溶解等）显著低于长期单药，提升了患者的生活质量与管理体验 `[^40300098]`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非共价BTKi、双特异抗体及CAR-T新进展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非共价BTK抑制剂突破耐药瓶颈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906780" y="2603500"/>
            <a:ext cx="2959735" cy="3522980"/>
          </a:xfrm>
        </p:spPr>
        <p:txBody>
          <a:bodyPr>
            <a:normAutofit/>
          </a:bodyPr>
          <a:lstStyle/>
          <a:p>
            <a:r>
              <a:rPr sz="1400"/>
              <a:t>非共价BTKi（如pirtobrutinib）可逆结合BTK，针对C481S等传统共价BTKi耐药突变患者实现高ORR（近期中国本土新药LUXXX-001国际多中心初步ORR优于传统序贯治疗） `[^40517442]`。</a:t>
            </a:r>
            <a:br>
              <a:rPr sz="1400"/>
            </a:br>
            <a:r>
              <a:rPr sz="1400"/>
              <a:t>新一代非共价BTKi调整治疗顺序，改善双重耐药患者的长期生存，为部分难治CLL提供新希望 `[^40517442]`。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双特异抗体：高缓解率新免疫武器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4693920" y="2577465"/>
            <a:ext cx="2959100" cy="3549650"/>
          </a:xfrm>
        </p:spPr>
        <p:txBody>
          <a:bodyPr>
            <a:normAutofit/>
          </a:bodyPr>
          <a:lstStyle/>
          <a:p>
            <a:r>
              <a:rPr sz="1400"/>
              <a:t>BiTE及双特异性抗体能同时靶向肿瘤和T细胞，加速免疫消灭CLL，联合免疫检查点抑制剂后部分难治亚组CR率超50% `[^40517442][^40510357]`。</a:t>
            </a:r>
            <a:br>
              <a:rPr sz="1400"/>
            </a:br>
            <a:r>
              <a:rPr sz="1400"/>
              <a:t>国内外多中心数据证实，双特异抗体II期试验已达20-50% ORR，同时需严控感染和免疫毒性风险 `[^40517442]`。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CAR-T疗法刷新多线及Richter转化救治界限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8480425" y="2955925"/>
            <a:ext cx="2959100" cy="3171190"/>
          </a:xfrm>
        </p:spPr>
        <p:txBody>
          <a:bodyPr>
            <a:normAutofit/>
          </a:bodyPr>
          <a:lstStyle/>
          <a:p>
            <a:r>
              <a:rPr sz="1400"/>
              <a:t>高危及多耐药CLL患者应用自体CAR-T，ORR普遍达40-80%，部分患者完全缓解超过1年 `[^standard_car-t]`。</a:t>
            </a:r>
            <a:br>
              <a:rPr sz="1400"/>
            </a:br>
            <a:r>
              <a:rPr sz="1400"/>
              <a:t>全球多中心新一代CAR-T（如可调控型、新靶点型）优化持久性和安全窗口，中国已进入真实世界临床序列应用阶段 `[^standard_car-t]`。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CLL双重耐药与Richter转化新策略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双重耐药困境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随着BTK抑制剂和BCL-2抑制剂序贯或联合使用，CLL患者中出现了BTKi/BCL2i双重耐药的情况，这类患者预后极差且治疗选择极为有限 `[^40517442]`。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Richter转化挑战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Richter转化（CLL进展为侵袭性淋巴瘤）病情急剧恶化，生存期短，常与复杂耐药机制、免疫微环境改变等相关，标准治疗获益有限 `[^40517442][^40510357][^40204982]`。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分子监测与NGS指导新方案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新一代测序（NGS）实时监测BTK、BCL2及旁路信号耐药突变，为动态调整治疗和早期介入新药方向提供有力支持 `[^40517442]`。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突破性新药和生物治疗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非共价BTK抑制剂（如pirtobrutinib）、CAR-T细胞疗法、BiTE/双特异抗体等可覆盖多重耐药与Richter转化弱点，II期试验显示部分患者ORR超过50% `[^40517442][^40510357]`。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创新微环境靶点与综合干预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HGF/c-MET轴、USP28/NOTCH1信号等微环境调控成为新兴干预靶点，未来结合小分子药、免疫抗体与AI辅助分层有望持续优化高危CLL管理 `[^40520181][^40456839][^40510357]`。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153_10*a*1"/>
  <p:tag name="KSO_WM_TEMPLATE_CATEGORY" val="diagram"/>
  <p:tag name="KSO_WM_TEMPLATE_INDEX" val="2023515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a"/>
  <p:tag name="KSO_WM_UNIT_INDEX" val="1"/>
  <p:tag name="KSO_WM_UNIT_TEXT_TYPE" val="1"/>
  <p:tag name="KSO_WM_UNIT_PRESET_TEXT" val="单击此处添加文档标题内容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9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9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0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0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1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2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2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4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1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5*87"/>
  <p:tag name="KSO_WM_UNIT_TYPE" val="l_h_x"/>
  <p:tag name="KSO_WM_UNIT_INDEX" val="1_1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2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3*75"/>
  <p:tag name="KSO_WM_UNIT_TYPE" val="l_h_x"/>
  <p:tag name="KSO_WM_UNIT_INDEX" val="1_2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4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7*76"/>
  <p:tag name="KSO_WM_UNIT_TYPE" val="l_h_x"/>
  <p:tag name="KSO_WM_UNIT_INDEX" val="1_4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8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3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1*70"/>
  <p:tag name="KSO_WM_UNIT_TYPE" val="l_h_x"/>
  <p:tag name="KSO_WM_UNIT_INDEX" val="1_3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7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6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4*78"/>
  <p:tag name="KSO_WM_UNIT_TYPE" val="l_h_x"/>
  <p:tag name="KSO_WM_UNIT_INDEX" val="1_6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0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5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9*87"/>
  <p:tag name="KSO_WM_UNIT_TYPE" val="l_h_x"/>
  <p:tag name="KSO_WM_UNIT_INDEX" val="1_5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9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8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64*82"/>
  <p:tag name="KSO_WM_UNIT_TYPE" val="l_h_x"/>
  <p:tag name="KSO_WM_UNIT_INDEX" val="1_8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7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1*81"/>
  <p:tag name="KSO_WM_UNIT_TYPE" val="l_h_x"/>
  <p:tag name="KSO_WM_UNIT_INDEX" val="1_7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153_5*l_h_i*1_5_2"/>
  <p:tag name="KSO_WM_TEMPLATE_CATEGORY" val="diagram"/>
  <p:tag name="KSO_WM_TEMPLATE_INDEX" val="20235153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UNIT_LINE_FORE_SCHEMECOLOR_INDEX" val="9"/>
  <p:tag name="KSO_WM_DIAGRAM_MAX_ITEMCNT" val="12"/>
  <p:tag name="KSO_WM_DIAGRAM_MIN_ITEMCNT" val="2"/>
  <p:tag name="KSO_WM_DIAGRAM_VIRTUALLY_FRAME" val="{&quot;height&quot;:392.3999995281804,&quot;left&quot;:54.69999999999999,&quot;top&quot;:108.40000023590979,&quot;width&quot;:850.6}"/>
  <p:tag name="KSO_WM_DIAGRAM_COLOR_MATCH_VALUE" val="{&quot;shape&quot;:{&quot;fill&quot;:{&quot;solid&quot;:{&quot;brightness&quot;:0,&quot;colorType&quot;:1,&quot;foreColorIndex&quot;:2,&quot;transparency&quot;:1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TYPE" val="1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8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1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5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29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2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6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6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2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2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30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3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7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7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7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1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4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8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8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2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5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9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9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9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3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6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0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10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10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4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7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7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5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5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8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8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6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6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6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1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0*92"/>
  <p:tag name="KSO_WM_UNIT_TYPE" val="l_h_x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3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9*81"/>
  <p:tag name="KSO_WM_UNIT_TYPE" val="l_h_x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7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5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2*87"/>
  <p:tag name="KSO_WM_UNIT_TYPE" val="l_h_x"/>
  <p:tag name="KSO_WM_UNIT_INDEX" val="1_5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9"/>
  <p:tag name="KSO_WM_UNIT_FILL_TYPE" val="1"/>
  <p:tag name="KSO_WM_UNIT_USESOURCEFORMAT_APPLY" val="1"/>
</p:tagLst>
</file>

<file path=ppt/tags/tag39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7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7*96"/>
  <p:tag name="KSO_WM_UNIT_TYPE" val="l_h_x"/>
  <p:tag name="KSO_WM_UNIT_INDEX" val="1_7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3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3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2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0*79"/>
  <p:tag name="KSO_WM_UNIT_TYPE" val="l_h_x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4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66*85"/>
  <p:tag name="KSO_WM_UNIT_TYPE" val="l_h_x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8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6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90*90"/>
  <p:tag name="KSO_WM_UNIT_TYPE" val="l_h_x"/>
  <p:tag name="KSO_WM_UNIT_INDEX" val="1_6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0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8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92*80"/>
  <p:tag name="KSO_WM_UNIT_TYPE" val="l_h_x"/>
  <p:tag name="KSO_WM_UNIT_INDEX" val="1_8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1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,&quot;colorType&quot;:1,&quot;foreColorIndex&quot;:5,&quot;pos&quot;:0.07999999821186066,&quot;transparency&quot;:0.33000001311302185},{&quot;brightness&quot;:0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2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2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.4000000059604645,&quot;colorType&quot;:1,&quot;foreColorIndex&quot;:5,&quot;pos&quot;:0.07999999821186066,&quot;transparency&quot;:0.44999998807907104},{&quot;brightness&quot;:0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3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3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.800000011920929,&quot;colorType&quot;:1,&quot;foreColorIndex&quot;:5,&quot;pos&quot;:0,&quot;transparency&quot;:0.949999988079071},{&quot;brightness&quot;:0,&quot;colorType&quot;:1,&quot;foreColorIndex&quot;:5,&quot;pos&quot;:1,&quot;transparency&quot;:0.89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2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6"/>
  <p:tag name="KSO_WM_UNIT_USESOURCEFORMAT_APPLY" val="1"/>
  <p:tag name="KSO_WM_UNIT_LINE_FORE_SCHEMECOLOR_INDEX_1_BRIGHTNESS" val="0"/>
  <p:tag name="KSO_WM_UNIT_LINE_FORE_SCHEMECOLOR_INDEX_1" val="6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4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USESOURCEFORMAT_APPLY" val="1"/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6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6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0"/>
  <p:tag name="KSO_WM_UNIT_USESOURCEFORMAT_APPLY" val="1"/>
  <p:tag name="KSO_WM_UNIT_LINE_FORE_SCHEMECOLOR_INDEX_1_BRIGHTNESS" val="0"/>
  <p:tag name="KSO_WM_UNIT_LINE_FORE_SCHEMECOLOR_INDEX_1" val="10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0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4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4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8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8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6"/>
  <p:tag name="KSO_WM_UNIT_USESOURCEFORMAT_APPLY" val="1"/>
  <p:tag name="KSO_WM_UNIT_LINE_FORE_SCHEMECOLOR_INDEX_1_BRIGHTNESS" val="0"/>
  <p:tag name="KSO_WM_UNIT_LINE_FORE_SCHEMECOLOR_INDEX_1" val="6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0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10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USESOURCEFORMAT_APPLY" val="1"/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2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4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6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8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8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0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10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3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USESOURCEFORMAT_APPLY" val="1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7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5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9"/>
  <p:tag name="KSO_WM_UNIT_USESOURCEFORMAT_APPLY" val="1"/>
  <p:tag name="KSO_WM_UNIT_LINE_FORE_SCHEMECOLOR_INDEX_1_BRIGHTNESS" val="0"/>
  <p:tag name="KSO_WM_UNIT_LINE_FORE_SCHEMECOLOR_INDEX_1" val="9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5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5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7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7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9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9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USESOURCEFORMAT_APPLY" val="1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7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3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5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7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7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9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9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培训年终总结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36_1*a*1"/>
  <p:tag name="KSO_WM_TEMPLATE_CATEGORY" val="custom"/>
  <p:tag name="KSO_WM_TEMPLATE_INDEX" val="2018463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6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6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7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7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8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8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10684</Words>
  <Application>WPS 表格</Application>
  <PresentationFormat>宽屏</PresentationFormat>
  <Paragraphs>390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黑体</vt:lpstr>
      <vt:lpstr>Calibri</vt:lpstr>
      <vt:lpstr>Helvetica Neue</vt:lpstr>
      <vt:lpstr>微软雅黑</vt:lpstr>
      <vt:lpstr>汉仪旗黑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Johnson</cp:lastModifiedBy>
  <cp:revision>187</cp:revision>
  <dcterms:created xsi:type="dcterms:W3CDTF">2025-08-12T07:33:20Z</dcterms:created>
  <dcterms:modified xsi:type="dcterms:W3CDTF">2025-08-12T07:33:20Z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B538C9775BD943C3A99872966D775DB6_12</vt:lpwstr>
  </property>
</Properties>
</file>