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13"/>
  </p:notesMasterIdLst>
  <p:sldIdLst>
    <p:sldId id="264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9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5299" y="479822"/>
            <a:ext cx="8366603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" y="195105"/>
            <a:ext cx="3126179" cy="569433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3800" y="175628"/>
            <a:ext cx="838200" cy="743862"/>
            <a:chOff x="39833" y="101457"/>
            <a:chExt cx="838200" cy="74386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312" y="206335"/>
            <a:ext cx="3050788" cy="546975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3875" cy="6858000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10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6" Type="http://schemas.openxmlformats.org/officeDocument/2006/relationships/theme" Target="../theme/theme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165599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6809" y="6043601"/>
            <a:ext cx="541580" cy="47999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04" tIns="45702" rIns="91404" bIns="45702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0" y="177802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32540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800" y="6273803"/>
            <a:ext cx="10464800" cy="19599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2884" y="6144296"/>
            <a:ext cx="480000" cy="304800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73358" y="4103893"/>
            <a:ext cx="6048415" cy="80020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黑红工作报告</a:t>
            </a:r>
            <a:r>
              <a:rPr lang="en-US" altLang="zh-CN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模板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43786" y="4973302"/>
            <a:ext cx="6032384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适用于商业计划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述职汇报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总结计划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8275" y="2123579"/>
            <a:ext cx="2005641" cy="923312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20XX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tags/tag1.xml><?xml version="1.0" encoding="utf-8"?>
<p:tagLst xmlns:p="http://schemas.openxmlformats.org/presentationml/2006/main">
  <p:tag name="ISPRING_PRESENTATION_TITLE" val="007"/>
  <p:tag name="ISPRING_ULTRA_SCORM_TRACKING_SLIDES" val="1"/>
  <p:tag name="GENSWF_OUTPUT_FILE_NAME" val="2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Impact</vt:lpstr>
      <vt:lpstr>Signika</vt:lpstr>
      <vt:lpstr>Thonburi</vt:lpstr>
      <vt:lpstr>Open Sans Extrabold</vt:lpstr>
      <vt:lpstr>苹方-简</vt:lpstr>
      <vt:lpstr>LiHei Pro</vt:lpstr>
      <vt:lpstr>迷你简汉真广标</vt:lpstr>
      <vt:lpstr>华文宋体</vt:lpstr>
      <vt:lpstr>ITC Avant Garde Std Bk</vt:lpstr>
      <vt:lpstr>微软雅黑</vt:lpstr>
      <vt:lpstr>汉仪旗黑</vt:lpstr>
      <vt:lpstr>方正兰亭超细黑简体</vt:lpstr>
      <vt:lpstr>Gill Sans</vt:lpstr>
      <vt:lpstr>Helvetica Neue</vt:lpstr>
      <vt:lpstr>Arial Unicode MS</vt:lpstr>
      <vt:lpstr>等线</vt:lpstr>
      <vt:lpstr>汉仪中等线KW</vt:lpstr>
      <vt:lpstr>Calibri</vt:lpstr>
      <vt:lpstr>Arial</vt:lpstr>
      <vt:lpstr>Impact MT Std</vt:lpstr>
      <vt:lpstr>Roboto</vt:lpstr>
      <vt:lpstr>微软雅黑</vt:lpstr>
      <vt:lpstr>Meiryo</vt:lpstr>
      <vt:lpstr>Arial Narrow</vt:lpstr>
      <vt:lpstr>黑体-简</vt:lpstr>
      <vt:lpstr>Calibri Light</vt:lpstr>
      <vt:lpstr>等线 Light</vt:lpstr>
      <vt:lpstr>Hiragino Sans</vt:lpstr>
      <vt:lpstr>Office 主题​​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Johnson</cp:lastModifiedBy>
  <cp:revision>642</cp:revision>
  <dcterms:created xsi:type="dcterms:W3CDTF">2025-10-16T12:08:32Z</dcterms:created>
  <dcterms:modified xsi:type="dcterms:W3CDTF">2025-10-16T12:08:32Z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F4E79203439D05D840E0F0681647D589_43</vt:lpwstr>
  </property>
  <property fmtid="{D5CDD505-2E9C-101B-9397-08002B2CF9AE}" pid="3" name="KSOProductBuildVer">
    <vt:lpwstr>2052-6.7.1.8828</vt:lpwstr>
  </property>
</Properties>
</file>