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64" r:id="rId4"/>
    <p:sldMasterId id="2147483668" r:id="rId5"/>
    <p:sldMasterId id="2147483672" r:id="rId6"/>
    <p:sldMasterId id="2147483676" r:id="rId7"/>
    <p:sldMasterId id="2147483680" r:id="rId8"/>
    <p:sldMasterId id="2147483684" r:id="rId9"/>
    <p:sldMasterId id="2147483688" r:id="rId10"/>
    <p:sldMasterId id="2147483692" r:id="rId11"/>
  </p:sldMasterIdLst>
  <p:notesMasterIdLst>
    <p:notesMasterId r:id="rId13"/>
  </p:notesMasterIdLst>
  <p:sldIdLst>
    <p:sldId id="264" r:id="rId12"/>
    <p:sldId id="265" r:id="rId14"/>
    <p:sldId id="266" r:id="rId15"/>
    <p:sldId id="267" r:id="rId16"/>
    <p:sldId id="272" r:id="rId17"/>
    <p:sldId id="273" r:id="rId18"/>
    <p:sldId id="274" r:id="rId19"/>
    <p:sldId id="290" r:id="rId20"/>
    <p:sldId id="276" r:id="rId21"/>
    <p:sldId id="291" r:id="rId22"/>
    <p:sldId id="275" r:id="rId23"/>
    <p:sldId id="277" r:id="rId24"/>
    <p:sldId id="278" r:id="rId25"/>
    <p:sldId id="292" r:id="rId26"/>
    <p:sldId id="281" r:id="rId27"/>
    <p:sldId id="279" r:id="rId28"/>
    <p:sldId id="282" r:id="rId29"/>
    <p:sldId id="280" r:id="rId30"/>
    <p:sldId id="293" r:id="rId31"/>
    <p:sldId id="283" r:id="rId32"/>
    <p:sldId id="286" r:id="rId33"/>
    <p:sldId id="284" r:id="rId34"/>
    <p:sldId id="285" r:id="rId35"/>
    <p:sldId id="287" r:id="rId36"/>
    <p:sldId id="294" r:id="rId37"/>
    <p:sldId id="288" r:id="rId38"/>
  </p:sldIdLst>
  <p:sldSz cx="12192000" cy="6858000"/>
  <p:notesSz cx="6858000" cy="9144000"/>
  <p:custDataLst>
    <p:tags r:id="rId4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4337"/>
    <a:srgbClr val="F3E159"/>
    <a:srgbClr val="00F2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19" autoAdjust="0"/>
    <p:restoredTop sz="96314" autoAdjust="0"/>
  </p:normalViewPr>
  <p:slideViewPr>
    <p:cSldViewPr snapToGrid="0" showGuides="1">
      <p:cViewPr varScale="1">
        <p:scale>
          <a:sx n="108" d="100"/>
          <a:sy n="108" d="100"/>
        </p:scale>
        <p:origin x="810"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2" Type="http://schemas.openxmlformats.org/officeDocument/2006/relationships/tags" Target="tags/tag1.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Master" Target="slideMasters/slideMaster3.xml"/><Relationship Id="rId39" Type="http://schemas.openxmlformats.org/officeDocument/2006/relationships/presProps" Target="presProps.xml"/><Relationship Id="rId38" Type="http://schemas.openxmlformats.org/officeDocument/2006/relationships/slide" Target="slides/slide26.xml"/><Relationship Id="rId37" Type="http://schemas.openxmlformats.org/officeDocument/2006/relationships/slide" Target="slides/slide25.xml"/><Relationship Id="rId36" Type="http://schemas.openxmlformats.org/officeDocument/2006/relationships/slide" Target="slides/slide24.xml"/><Relationship Id="rId35" Type="http://schemas.openxmlformats.org/officeDocument/2006/relationships/slide" Target="slides/slide23.xml"/><Relationship Id="rId34" Type="http://schemas.openxmlformats.org/officeDocument/2006/relationships/slide" Target="slides/slide22.xml"/><Relationship Id="rId33" Type="http://schemas.openxmlformats.org/officeDocument/2006/relationships/slide" Target="slides/slide21.xml"/><Relationship Id="rId32" Type="http://schemas.openxmlformats.org/officeDocument/2006/relationships/slide" Target="slides/slide20.xml"/><Relationship Id="rId31" Type="http://schemas.openxmlformats.org/officeDocument/2006/relationships/slide" Target="slides/slide19.xml"/><Relationship Id="rId30" Type="http://schemas.openxmlformats.org/officeDocument/2006/relationships/slide" Target="slides/slide18.xml"/><Relationship Id="rId3" Type="http://schemas.openxmlformats.org/officeDocument/2006/relationships/slideMaster" Target="slideMasters/slideMaster2.xml"/><Relationship Id="rId29" Type="http://schemas.openxmlformats.org/officeDocument/2006/relationships/slide" Target="slides/slide17.xml"/><Relationship Id="rId28" Type="http://schemas.openxmlformats.org/officeDocument/2006/relationships/slide" Target="slides/slide16.xml"/><Relationship Id="rId27" Type="http://schemas.openxmlformats.org/officeDocument/2006/relationships/slide" Target="slides/slide15.xml"/><Relationship Id="rId26" Type="http://schemas.openxmlformats.org/officeDocument/2006/relationships/slide" Target="slides/slide14.xml"/><Relationship Id="rId25" Type="http://schemas.openxmlformats.org/officeDocument/2006/relationships/slide" Target="slides/slide13.xml"/><Relationship Id="rId24" Type="http://schemas.openxmlformats.org/officeDocument/2006/relationships/slide" Target="slides/slide12.xml"/><Relationship Id="rId23" Type="http://schemas.openxmlformats.org/officeDocument/2006/relationships/slide" Target="slides/slide11.xml"/><Relationship Id="rId22" Type="http://schemas.openxmlformats.org/officeDocument/2006/relationships/slide" Target="slides/slide10.xml"/><Relationship Id="rId21" Type="http://schemas.openxmlformats.org/officeDocument/2006/relationships/slide" Target="slides/slide9.xml"/><Relationship Id="rId20" Type="http://schemas.openxmlformats.org/officeDocument/2006/relationships/slide" Target="slides/slide8.xml"/><Relationship Id="rId2" Type="http://schemas.openxmlformats.org/officeDocument/2006/relationships/theme" Target="theme/theme1.xml"/><Relationship Id="rId19" Type="http://schemas.openxmlformats.org/officeDocument/2006/relationships/slide" Target="slides/slide7.xml"/><Relationship Id="rId18" Type="http://schemas.openxmlformats.org/officeDocument/2006/relationships/slide" Target="slides/slide6.xml"/><Relationship Id="rId17" Type="http://schemas.openxmlformats.org/officeDocument/2006/relationships/slide" Target="slides/slide5.xml"/><Relationship Id="rId16" Type="http://schemas.openxmlformats.org/officeDocument/2006/relationships/slide" Target="slides/slide4.xml"/><Relationship Id="rId15" Type="http://schemas.openxmlformats.org/officeDocument/2006/relationships/slide" Target="slides/slide3.xml"/><Relationship Id="rId14" Type="http://schemas.openxmlformats.org/officeDocument/2006/relationships/slide" Target="slides/slide2.xml"/><Relationship Id="rId13" Type="http://schemas.openxmlformats.org/officeDocument/2006/relationships/notesMaster" Target="notesMasters/notesMaster1.xml"/><Relationship Id="rId12" Type="http://schemas.openxmlformats.org/officeDocument/2006/relationships/slide" Target="slides/slide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12C8C0-A3D3-487B-AECC-CB6663EAE28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49D3E0-124D-4DFF-AE99-4EA4CC201DB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4" Type="http://schemas.microsoft.com/office/2007/relationships/hdphoto" Target="../media/image5.wdp"/><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4" Type="http://schemas.microsoft.com/office/2007/relationships/hdphoto" Target="../media/image5.wdp"/><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4" Type="http://schemas.microsoft.com/office/2007/relationships/hdphoto" Target="../media/image5.wdp"/><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4" Type="http://schemas.microsoft.com/office/2007/relationships/hdphoto" Target="../media/image5.wdp"/><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4" Type="http://schemas.microsoft.com/office/2007/relationships/hdphoto" Target="../media/image5.wdp"/><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4" Type="http://schemas.microsoft.com/office/2007/relationships/hdphoto" Target="../media/image5.wdp"/><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31.xml.rels><?xml version="1.0" encoding="UTF-8" standalone="yes"?>
<Relationships xmlns="http://schemas.openxmlformats.org/package/2006/relationships"><Relationship Id="rId4" Type="http://schemas.microsoft.com/office/2007/relationships/hdphoto" Target="../media/image5.wdp"/><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34.xml.rels><?xml version="1.0" encoding="UTF-8" standalone="yes"?>
<Relationships xmlns="http://schemas.openxmlformats.org/package/2006/relationships"><Relationship Id="rId4" Type="http://schemas.microsoft.com/office/2007/relationships/hdphoto" Target="../media/image5.wdp"/><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4C4388EF-52D1-4258-9BE5-BCD010C7D4D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3EE65E-57D2-4566-898C-4F2076833F8D}"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C4388EF-52D1-4258-9BE5-BCD010C7D4D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3EE65E-57D2-4566-898C-4F2076833F8D}"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C4388EF-52D1-4258-9BE5-BCD010C7D4D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3EE65E-57D2-4566-898C-4F2076833F8D}"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hex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Date Placeholder 3"/>
          <p:cNvSpPr>
            <a:spLocks noGrp="1"/>
          </p:cNvSpPr>
          <p:nvPr>
            <p:ph type="dt" sz="half" idx="10"/>
          </p:nvPr>
        </p:nvSpPr>
        <p:spPr/>
        <p:txBody>
          <a:bodyPr/>
          <a:lstStyle/>
          <a:p>
            <a:pPr>
              <a:defRPr/>
            </a:pPr>
            <a:fld id="{480435F3-CE51-FE47-901D-12AFFB0ECEA9}" type="datetime1">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smtClean="0">
                <a:solidFill>
                  <a:prstClr val="white">
                    <a:lumMod val="65000"/>
                  </a:prstClr>
                </a:solidFill>
              </a:rPr>
              <a:t>WWW.DESIGNERSPARADISE.COM</a:t>
            </a:r>
            <a:endParaRPr lang="en-US" dirty="0">
              <a:solidFill>
                <a:prstClr val="white">
                  <a:lumMod val="65000"/>
                </a:prstClr>
              </a:solidFill>
            </a:endParaRP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480435F3-CE51-FE47-901D-12AFFB0ECEA9}" type="datetime1">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atin typeface="LiHei Pro" panose="020B0500000000000000" pitchFamily="34" charset="-122"/>
                <a:ea typeface="LiHei Pro" panose="020B0500000000000000" pitchFamily="34" charset="-122"/>
              </a:defRPr>
            </a:lvl1pPr>
          </a:lstStyle>
          <a:p>
            <a:pPr>
              <a:defRPr/>
            </a:pPr>
            <a:r>
              <a:rPr lang="en-US" smtClean="0">
                <a:solidFill>
                  <a:prstClr val="white">
                    <a:lumMod val="65000"/>
                  </a:prstClr>
                </a:solidFill>
              </a:rPr>
              <a:t>xiaoer.yanj.cn</a:t>
            </a:r>
            <a:endParaRPr lang="en-US" dirty="0">
              <a:solidFill>
                <a:prstClr val="white">
                  <a:lumMod val="65000"/>
                </a:prstClr>
              </a:solidFill>
            </a:endParaRPr>
          </a:p>
        </p:txBody>
      </p:sp>
      <p:sp>
        <p:nvSpPr>
          <p:cNvPr id="6" name="Slide Number Placeholder 5"/>
          <p:cNvSpPr>
            <a:spLocks noGrp="1"/>
          </p:cNvSpPr>
          <p:nvPr>
            <p:ph type="sldNum" sz="quarter" idx="12"/>
          </p:nvPr>
        </p:nvSpPr>
        <p:spPr/>
        <p:txBody>
          <a:bodyPr/>
          <a:lstStyle>
            <a:lvl1pPr>
              <a:defRPr sz="1400">
                <a:solidFill>
                  <a:schemeClr val="tx1">
                    <a:lumMod val="50000"/>
                    <a:lumOff val="50000"/>
                  </a:schemeClr>
                </a:solidFill>
                <a:latin typeface="Impact" panose="020B0806030902050204" pitchFamily="34" charset="0"/>
              </a:defRPr>
            </a:lvl1pPr>
          </a:lstStyle>
          <a:p>
            <a:pPr>
              <a:defRPr/>
            </a:pPr>
            <a:fld id="{857B18ED-D931-45F4-8873-1BEDAB4DC03E}" type="slidenum">
              <a:rPr lang="en-US" smtClean="0">
                <a:solidFill>
                  <a:prstClr val="black">
                    <a:lumMod val="50000"/>
                    <a:lumOff val="50000"/>
                  </a:prstClr>
                </a:solidFill>
              </a:rPr>
            </a:fld>
            <a:endParaRPr lang="en-US" dirty="0">
              <a:solidFill>
                <a:prstClr val="black">
                  <a:lumMod val="50000"/>
                  <a:lumOff val="50000"/>
                </a:prstClr>
              </a:solidFill>
            </a:endParaRPr>
          </a:p>
        </p:txBody>
      </p:sp>
      <p:cxnSp>
        <p:nvCxnSpPr>
          <p:cNvPr id="7" name="直接连接符 6"/>
          <p:cNvCxnSpPr/>
          <p:nvPr userDrawn="1"/>
        </p:nvCxnSpPr>
        <p:spPr>
          <a:xfrm flipV="1">
            <a:off x="3025299" y="479822"/>
            <a:ext cx="8366603" cy="1"/>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8" name="组合 7"/>
          <p:cNvGrpSpPr/>
          <p:nvPr userDrawn="1"/>
        </p:nvGrpSpPr>
        <p:grpSpPr>
          <a:xfrm>
            <a:off x="2" y="195105"/>
            <a:ext cx="3126179" cy="569433"/>
            <a:chOff x="0" y="194743"/>
            <a:chExt cx="3126179" cy="569433"/>
          </a:xfrm>
        </p:grpSpPr>
        <p:sp>
          <p:nvSpPr>
            <p:cNvPr id="9" name="圆角矩形 8"/>
            <p:cNvSpPr/>
            <p:nvPr/>
          </p:nvSpPr>
          <p:spPr>
            <a:xfrm>
              <a:off x="173209" y="194743"/>
              <a:ext cx="2952970" cy="569433"/>
            </a:xfrm>
            <a:prstGeom prst="roundRect">
              <a:avLst>
                <a:gd name="adj" fmla="val 9976"/>
              </a:avLst>
            </a:prstGeom>
            <a:solidFill>
              <a:srgbClr val="01ACBE"/>
            </a:solidFill>
            <a:ln w="1905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10" name="组合 9"/>
            <p:cNvGrpSpPr/>
            <p:nvPr/>
          </p:nvGrpSpPr>
          <p:grpSpPr>
            <a:xfrm>
              <a:off x="0" y="290669"/>
              <a:ext cx="424561" cy="355906"/>
              <a:chOff x="469900" y="728859"/>
              <a:chExt cx="424561" cy="355906"/>
            </a:xfrm>
          </p:grpSpPr>
          <p:sp>
            <p:nvSpPr>
              <p:cNvPr id="11" name="椭圆 10"/>
              <p:cNvSpPr/>
              <p:nvPr/>
            </p:nvSpPr>
            <p:spPr>
              <a:xfrm rot="16200000">
                <a:off x="738264" y="928568"/>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椭圆 11"/>
              <p:cNvSpPr/>
              <p:nvPr/>
            </p:nvSpPr>
            <p:spPr>
              <a:xfrm rot="16200000">
                <a:off x="752463" y="942770"/>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椭圆 12"/>
              <p:cNvSpPr/>
              <p:nvPr/>
            </p:nvSpPr>
            <p:spPr>
              <a:xfrm rot="16200000">
                <a:off x="738264" y="728860"/>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椭圆 13"/>
              <p:cNvSpPr/>
              <p:nvPr/>
            </p:nvSpPr>
            <p:spPr>
              <a:xfrm rot="16200000">
                <a:off x="752463" y="743063"/>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圆角矩形 14"/>
              <p:cNvSpPr/>
              <p:nvPr/>
            </p:nvSpPr>
            <p:spPr>
              <a:xfrm rot="16200000">
                <a:off x="636543" y="859458"/>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圆角矩形 15"/>
              <p:cNvSpPr/>
              <p:nvPr/>
            </p:nvSpPr>
            <p:spPr>
              <a:xfrm rot="16200000">
                <a:off x="636543" y="809416"/>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7" name="圆角矩形 16"/>
              <p:cNvSpPr/>
              <p:nvPr/>
            </p:nvSpPr>
            <p:spPr>
              <a:xfrm rot="16200000">
                <a:off x="636543" y="655035"/>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8" name="圆角矩形 17"/>
              <p:cNvSpPr/>
              <p:nvPr/>
            </p:nvSpPr>
            <p:spPr>
              <a:xfrm rot="16200000">
                <a:off x="636543" y="604992"/>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grpSp>
        <p:nvGrpSpPr>
          <p:cNvPr id="19" name="组合 18"/>
          <p:cNvGrpSpPr/>
          <p:nvPr userDrawn="1"/>
        </p:nvGrpSpPr>
        <p:grpSpPr>
          <a:xfrm>
            <a:off x="11353800" y="175628"/>
            <a:ext cx="838200" cy="743862"/>
            <a:chOff x="39833" y="101457"/>
            <a:chExt cx="838200" cy="743862"/>
          </a:xfrm>
        </p:grpSpPr>
        <p:grpSp>
          <p:nvGrpSpPr>
            <p:cNvPr id="20" name="组合 19"/>
            <p:cNvGrpSpPr/>
            <p:nvPr userDrawn="1"/>
          </p:nvGrpSpPr>
          <p:grpSpPr>
            <a:xfrm>
              <a:off x="130195" y="101457"/>
              <a:ext cx="647560" cy="567974"/>
              <a:chOff x="257420" y="226345"/>
              <a:chExt cx="540747" cy="474289"/>
            </a:xfrm>
          </p:grpSpPr>
          <p:pic>
            <p:nvPicPr>
              <p:cNvPr id="22" name="图片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7420" y="226345"/>
                <a:ext cx="472830" cy="472830"/>
              </a:xfrm>
              <a:prstGeom prst="rect">
                <a:avLst/>
              </a:prstGeom>
            </p:spPr>
          </p:pic>
          <p:pic>
            <p:nvPicPr>
              <p:cNvPr id="23" name="图片 22"/>
              <p:cNvPicPr>
                <a:picLocks noChangeAspect="1"/>
              </p:cNvPicPr>
              <p:nvPr userDrawn="1"/>
            </p:nvPicPr>
            <p:blipFill rotWithShape="1">
              <a:blip r:embed="rId3">
                <a:grayscl/>
                <a:extLst>
                  <a:ext uri="{BEBA8EAE-BF5A-486C-A8C5-ECC9F3942E4B}">
                    <a14:imgProps xmlns:a14="http://schemas.microsoft.com/office/drawing/2010/main">
                      <a14:imgLayer r:embed="rId4">
                        <a14:imgEffect>
                          <a14:colorTemperature colorTemp="2000"/>
                        </a14:imgEffect>
                      </a14:imgLayer>
                    </a14:imgProps>
                  </a:ext>
                </a:extLst>
              </a:blip>
              <a:srcRect b="72279"/>
              <a:stretch>
                <a:fillRect/>
              </a:stretch>
            </p:blipFill>
            <p:spPr>
              <a:xfrm flipH="1">
                <a:off x="265701" y="654915"/>
                <a:ext cx="532466" cy="45719"/>
              </a:xfrm>
              <a:prstGeom prst="rect">
                <a:avLst/>
              </a:prstGeom>
            </p:spPr>
          </p:pic>
        </p:grpSp>
        <p:sp>
          <p:nvSpPr>
            <p:cNvPr id="21" name="文本框 20"/>
            <p:cNvSpPr txBox="1"/>
            <p:nvPr userDrawn="1"/>
          </p:nvSpPr>
          <p:spPr>
            <a:xfrm>
              <a:off x="39833" y="629875"/>
              <a:ext cx="838200"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800" b="0" i="0" u="none" strike="noStrike" kern="1200" cap="none" spc="0" normalizeH="0" baseline="0" noProof="0" dirty="0" smtClean="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rPr>
                <a:t>By </a:t>
              </a:r>
              <a:r>
                <a:rPr kumimoji="0" lang="zh-CN" altLang="en-US" sz="800" b="0" i="0" u="none" strike="noStrike" kern="1200" cap="none" spc="0" normalizeH="0" baseline="0" noProof="0" dirty="0" smtClean="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rPr>
                <a:t>杜小二</a:t>
              </a:r>
              <a:endParaRPr kumimoji="0" lang="zh-CN" altLang="en-US" sz="800" b="0" i="0" u="none" strike="noStrike" kern="1200" cap="none" spc="0" normalizeH="0" baseline="0" noProof="0" dirty="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endParaRPr>
            </a:p>
          </p:txBody>
        </p:sp>
      </p:grpSp>
      <p:sp>
        <p:nvSpPr>
          <p:cNvPr id="24" name="标题占位符 1"/>
          <p:cNvSpPr>
            <a:spLocks noGrp="1"/>
          </p:cNvSpPr>
          <p:nvPr>
            <p:ph type="title"/>
          </p:nvPr>
        </p:nvSpPr>
        <p:spPr>
          <a:xfrm>
            <a:off x="416312" y="206335"/>
            <a:ext cx="3050788" cy="546975"/>
          </a:xfrm>
          <a:prstGeom prst="rect">
            <a:avLst/>
          </a:prstGeom>
        </p:spPr>
        <p:txBody>
          <a:bodyPr vert="horz" lIns="91404" tIns="45702" rIns="91404" bIns="45702" rtlCol="0" anchor="ctr">
            <a:normAutofit/>
          </a:bodyPr>
          <a:lstStyle>
            <a:lvl1pPr>
              <a:defRPr sz="1800">
                <a:solidFill>
                  <a:schemeClr val="bg1"/>
                </a:solidFill>
                <a:latin typeface="迷你简汉真广标" panose="02010609000101010101" pitchFamily="49" charset="-122"/>
                <a:ea typeface="迷你简汉真广标" panose="02010609000101010101" pitchFamily="49" charset="-122"/>
              </a:defRPr>
            </a:lvl1pPr>
          </a:lstStyle>
          <a:p>
            <a:r>
              <a:rPr lang="zh-CN" altLang="en-US" dirty="0" smtClean="0"/>
              <a:t>单击此处编辑母版标题样式</a:t>
            </a:r>
            <a:endParaRPr lang="zh-CN" altLang="en-US" dirty="0"/>
          </a:p>
        </p:txBody>
      </p:sp>
    </p:spTree>
  </p:cSld>
  <p:clrMapOvr>
    <a:masterClrMapping/>
  </p:clrMapOvr>
  <p:timing>
    <p:tnLst>
      <p:par>
        <p:cTn id="1" dur="indefinite" restart="never" nodeType="tmRoot"/>
      </p:par>
    </p:tnLst>
  </p:timing>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Rectangle 13"/>
          <p:cNvSpPr/>
          <p:nvPr userDrawn="1"/>
        </p:nvSpPr>
        <p:spPr>
          <a:xfrm>
            <a:off x="-8905" y="0"/>
            <a:ext cx="12203875" cy="6858000"/>
          </a:xfrm>
          <a:prstGeom prst="rect">
            <a:avLst/>
          </a:prstGeom>
          <a:gradFill flip="none" rotWithShape="1">
            <a:gsLst>
              <a:gs pos="0">
                <a:srgbClr val="77458B"/>
              </a:gs>
              <a:gs pos="100000">
                <a:srgbClr val="4F2D5D"/>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2" rIns="91404" bIns="45702"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34F57"/>
              </a:solidFill>
              <a:effectLst/>
              <a:uLnTx/>
              <a:uFillTx/>
              <a:latin typeface="Calibri"/>
              <a:ea typeface="+mn-ea"/>
              <a:cs typeface="+mn-cs"/>
            </a:endParaRPr>
          </a:p>
        </p:txBody>
      </p:sp>
      <p:sp>
        <p:nvSpPr>
          <p:cNvPr id="3" name="日期占位符 2"/>
          <p:cNvSpPr>
            <a:spLocks noGrp="1"/>
          </p:cNvSpPr>
          <p:nvPr>
            <p:ph type="dt" sz="half" idx="10"/>
          </p:nvPr>
        </p:nvSpPr>
        <p:spPr/>
        <p:txBody>
          <a:bodyPr/>
          <a:lstStyle/>
          <a:p>
            <a:pPr>
              <a:defRPr/>
            </a:pPr>
            <a:fld id="{A6620504-D840-6A40-90BC-6F3747762FA2}" type="datetime1">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hex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Date Placeholder 3"/>
          <p:cNvSpPr>
            <a:spLocks noGrp="1"/>
          </p:cNvSpPr>
          <p:nvPr>
            <p:ph type="dt" sz="half" idx="10"/>
          </p:nvPr>
        </p:nvSpPr>
        <p:spPr/>
        <p:txBody>
          <a:bodyPr/>
          <a:lstStyle/>
          <a:p>
            <a:pPr>
              <a:defRPr/>
            </a:pPr>
            <a:fld id="{480435F3-CE51-FE47-901D-12AFFB0ECEA9}" type="datetime1">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smtClean="0">
                <a:solidFill>
                  <a:prstClr val="white">
                    <a:lumMod val="65000"/>
                  </a:prstClr>
                </a:solidFill>
              </a:rPr>
              <a:t>WWW.DESIGNERSPARADISE.COM</a:t>
            </a:r>
            <a:endParaRPr lang="en-US" dirty="0">
              <a:solidFill>
                <a:prstClr val="white">
                  <a:lumMod val="65000"/>
                </a:prstClr>
              </a:solidFill>
            </a:endParaRP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480435F3-CE51-FE47-901D-12AFFB0ECEA9}" type="datetime1">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atin typeface="LiHei Pro" panose="020B0500000000000000" pitchFamily="34" charset="-122"/>
                <a:ea typeface="LiHei Pro" panose="020B0500000000000000" pitchFamily="34" charset="-122"/>
              </a:defRPr>
            </a:lvl1pPr>
          </a:lstStyle>
          <a:p>
            <a:pPr>
              <a:defRPr/>
            </a:pPr>
            <a:r>
              <a:rPr lang="en-US" smtClean="0">
                <a:solidFill>
                  <a:prstClr val="white">
                    <a:lumMod val="65000"/>
                  </a:prstClr>
                </a:solidFill>
              </a:rPr>
              <a:t>xiaoer.yanj.cn</a:t>
            </a:r>
            <a:endParaRPr lang="en-US" dirty="0">
              <a:solidFill>
                <a:prstClr val="white">
                  <a:lumMod val="65000"/>
                </a:prstClr>
              </a:solidFill>
            </a:endParaRPr>
          </a:p>
        </p:txBody>
      </p:sp>
      <p:sp>
        <p:nvSpPr>
          <p:cNvPr id="6" name="Slide Number Placeholder 5"/>
          <p:cNvSpPr>
            <a:spLocks noGrp="1"/>
          </p:cNvSpPr>
          <p:nvPr>
            <p:ph type="sldNum" sz="quarter" idx="12"/>
          </p:nvPr>
        </p:nvSpPr>
        <p:spPr/>
        <p:txBody>
          <a:bodyPr/>
          <a:lstStyle>
            <a:lvl1pPr>
              <a:defRPr sz="1400">
                <a:solidFill>
                  <a:schemeClr val="tx1">
                    <a:lumMod val="50000"/>
                    <a:lumOff val="50000"/>
                  </a:schemeClr>
                </a:solidFill>
                <a:latin typeface="Impact" panose="020B0806030902050204" pitchFamily="34" charset="0"/>
              </a:defRPr>
            </a:lvl1pPr>
          </a:lstStyle>
          <a:p>
            <a:pPr>
              <a:defRPr/>
            </a:pPr>
            <a:fld id="{857B18ED-D931-45F4-8873-1BEDAB4DC03E}" type="slidenum">
              <a:rPr lang="en-US" smtClean="0">
                <a:solidFill>
                  <a:prstClr val="black">
                    <a:lumMod val="50000"/>
                    <a:lumOff val="50000"/>
                  </a:prstClr>
                </a:solidFill>
              </a:rPr>
            </a:fld>
            <a:endParaRPr lang="en-US" dirty="0">
              <a:solidFill>
                <a:prstClr val="black">
                  <a:lumMod val="50000"/>
                  <a:lumOff val="50000"/>
                </a:prstClr>
              </a:solidFill>
            </a:endParaRPr>
          </a:p>
        </p:txBody>
      </p:sp>
      <p:cxnSp>
        <p:nvCxnSpPr>
          <p:cNvPr id="7" name="直接连接符 6"/>
          <p:cNvCxnSpPr/>
          <p:nvPr userDrawn="1"/>
        </p:nvCxnSpPr>
        <p:spPr>
          <a:xfrm flipV="1">
            <a:off x="3025299" y="479822"/>
            <a:ext cx="8366603" cy="1"/>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8" name="组合 7"/>
          <p:cNvGrpSpPr/>
          <p:nvPr userDrawn="1"/>
        </p:nvGrpSpPr>
        <p:grpSpPr>
          <a:xfrm>
            <a:off x="2" y="195105"/>
            <a:ext cx="3126179" cy="569433"/>
            <a:chOff x="0" y="194743"/>
            <a:chExt cx="3126179" cy="569433"/>
          </a:xfrm>
        </p:grpSpPr>
        <p:sp>
          <p:nvSpPr>
            <p:cNvPr id="9" name="圆角矩形 8"/>
            <p:cNvSpPr/>
            <p:nvPr/>
          </p:nvSpPr>
          <p:spPr>
            <a:xfrm>
              <a:off x="173209" y="194743"/>
              <a:ext cx="2952970" cy="569433"/>
            </a:xfrm>
            <a:prstGeom prst="roundRect">
              <a:avLst>
                <a:gd name="adj" fmla="val 9976"/>
              </a:avLst>
            </a:prstGeom>
            <a:solidFill>
              <a:srgbClr val="01ACBE"/>
            </a:solidFill>
            <a:ln w="1905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10" name="组合 9"/>
            <p:cNvGrpSpPr/>
            <p:nvPr/>
          </p:nvGrpSpPr>
          <p:grpSpPr>
            <a:xfrm>
              <a:off x="0" y="290669"/>
              <a:ext cx="424561" cy="355906"/>
              <a:chOff x="469900" y="728859"/>
              <a:chExt cx="424561" cy="355906"/>
            </a:xfrm>
          </p:grpSpPr>
          <p:sp>
            <p:nvSpPr>
              <p:cNvPr id="11" name="椭圆 10"/>
              <p:cNvSpPr/>
              <p:nvPr/>
            </p:nvSpPr>
            <p:spPr>
              <a:xfrm rot="16200000">
                <a:off x="738264" y="928568"/>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椭圆 11"/>
              <p:cNvSpPr/>
              <p:nvPr/>
            </p:nvSpPr>
            <p:spPr>
              <a:xfrm rot="16200000">
                <a:off x="752463" y="942770"/>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椭圆 12"/>
              <p:cNvSpPr/>
              <p:nvPr/>
            </p:nvSpPr>
            <p:spPr>
              <a:xfrm rot="16200000">
                <a:off x="738264" y="728860"/>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椭圆 13"/>
              <p:cNvSpPr/>
              <p:nvPr/>
            </p:nvSpPr>
            <p:spPr>
              <a:xfrm rot="16200000">
                <a:off x="752463" y="743063"/>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圆角矩形 14"/>
              <p:cNvSpPr/>
              <p:nvPr/>
            </p:nvSpPr>
            <p:spPr>
              <a:xfrm rot="16200000">
                <a:off x="636543" y="859458"/>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圆角矩形 15"/>
              <p:cNvSpPr/>
              <p:nvPr/>
            </p:nvSpPr>
            <p:spPr>
              <a:xfrm rot="16200000">
                <a:off x="636543" y="809416"/>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7" name="圆角矩形 16"/>
              <p:cNvSpPr/>
              <p:nvPr/>
            </p:nvSpPr>
            <p:spPr>
              <a:xfrm rot="16200000">
                <a:off x="636543" y="655035"/>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8" name="圆角矩形 17"/>
              <p:cNvSpPr/>
              <p:nvPr/>
            </p:nvSpPr>
            <p:spPr>
              <a:xfrm rot="16200000">
                <a:off x="636543" y="604992"/>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grpSp>
        <p:nvGrpSpPr>
          <p:cNvPr id="19" name="组合 18"/>
          <p:cNvGrpSpPr/>
          <p:nvPr userDrawn="1"/>
        </p:nvGrpSpPr>
        <p:grpSpPr>
          <a:xfrm>
            <a:off x="11353800" y="175628"/>
            <a:ext cx="838200" cy="743862"/>
            <a:chOff x="39833" y="101457"/>
            <a:chExt cx="838200" cy="743862"/>
          </a:xfrm>
        </p:grpSpPr>
        <p:grpSp>
          <p:nvGrpSpPr>
            <p:cNvPr id="20" name="组合 19"/>
            <p:cNvGrpSpPr/>
            <p:nvPr userDrawn="1"/>
          </p:nvGrpSpPr>
          <p:grpSpPr>
            <a:xfrm>
              <a:off x="130195" y="101457"/>
              <a:ext cx="647560" cy="567974"/>
              <a:chOff x="257420" y="226345"/>
              <a:chExt cx="540747" cy="474289"/>
            </a:xfrm>
          </p:grpSpPr>
          <p:pic>
            <p:nvPicPr>
              <p:cNvPr id="22" name="图片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7420" y="226345"/>
                <a:ext cx="472830" cy="472830"/>
              </a:xfrm>
              <a:prstGeom prst="rect">
                <a:avLst/>
              </a:prstGeom>
            </p:spPr>
          </p:pic>
          <p:pic>
            <p:nvPicPr>
              <p:cNvPr id="23" name="图片 22"/>
              <p:cNvPicPr>
                <a:picLocks noChangeAspect="1"/>
              </p:cNvPicPr>
              <p:nvPr userDrawn="1"/>
            </p:nvPicPr>
            <p:blipFill rotWithShape="1">
              <a:blip r:embed="rId3">
                <a:grayscl/>
                <a:extLst>
                  <a:ext uri="{BEBA8EAE-BF5A-486C-A8C5-ECC9F3942E4B}">
                    <a14:imgProps xmlns:a14="http://schemas.microsoft.com/office/drawing/2010/main">
                      <a14:imgLayer r:embed="rId4">
                        <a14:imgEffect>
                          <a14:colorTemperature colorTemp="2000"/>
                        </a14:imgEffect>
                      </a14:imgLayer>
                    </a14:imgProps>
                  </a:ext>
                </a:extLst>
              </a:blip>
              <a:srcRect b="72279"/>
              <a:stretch>
                <a:fillRect/>
              </a:stretch>
            </p:blipFill>
            <p:spPr>
              <a:xfrm flipH="1">
                <a:off x="265701" y="654915"/>
                <a:ext cx="532466" cy="45719"/>
              </a:xfrm>
              <a:prstGeom prst="rect">
                <a:avLst/>
              </a:prstGeom>
            </p:spPr>
          </p:pic>
        </p:grpSp>
        <p:sp>
          <p:nvSpPr>
            <p:cNvPr id="21" name="文本框 20"/>
            <p:cNvSpPr txBox="1"/>
            <p:nvPr userDrawn="1"/>
          </p:nvSpPr>
          <p:spPr>
            <a:xfrm>
              <a:off x="39833" y="629875"/>
              <a:ext cx="838200"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800" b="0" i="0" u="none" strike="noStrike" kern="1200" cap="none" spc="0" normalizeH="0" baseline="0" noProof="0" dirty="0" smtClean="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rPr>
                <a:t>By </a:t>
              </a:r>
              <a:r>
                <a:rPr kumimoji="0" lang="zh-CN" altLang="en-US" sz="800" b="0" i="0" u="none" strike="noStrike" kern="1200" cap="none" spc="0" normalizeH="0" baseline="0" noProof="0" dirty="0" smtClean="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rPr>
                <a:t>杜小二</a:t>
              </a:r>
              <a:endParaRPr kumimoji="0" lang="zh-CN" altLang="en-US" sz="800" b="0" i="0" u="none" strike="noStrike" kern="1200" cap="none" spc="0" normalizeH="0" baseline="0" noProof="0" dirty="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endParaRPr>
            </a:p>
          </p:txBody>
        </p:sp>
      </p:grpSp>
      <p:sp>
        <p:nvSpPr>
          <p:cNvPr id="24" name="标题占位符 1"/>
          <p:cNvSpPr>
            <a:spLocks noGrp="1"/>
          </p:cNvSpPr>
          <p:nvPr>
            <p:ph type="title"/>
          </p:nvPr>
        </p:nvSpPr>
        <p:spPr>
          <a:xfrm>
            <a:off x="416312" y="206335"/>
            <a:ext cx="3050788" cy="546975"/>
          </a:xfrm>
          <a:prstGeom prst="rect">
            <a:avLst/>
          </a:prstGeom>
        </p:spPr>
        <p:txBody>
          <a:bodyPr vert="horz" lIns="91404" tIns="45702" rIns="91404" bIns="45702" rtlCol="0" anchor="ctr">
            <a:normAutofit/>
          </a:bodyPr>
          <a:lstStyle>
            <a:lvl1pPr>
              <a:defRPr sz="1800">
                <a:solidFill>
                  <a:schemeClr val="bg1"/>
                </a:solidFill>
                <a:latin typeface="迷你简汉真广标" panose="02010609000101010101" pitchFamily="49" charset="-122"/>
                <a:ea typeface="迷你简汉真广标" panose="02010609000101010101" pitchFamily="49" charset="-122"/>
              </a:defRPr>
            </a:lvl1pPr>
          </a:lstStyle>
          <a:p>
            <a:r>
              <a:rPr lang="zh-CN" altLang="en-US" dirty="0" smtClean="0"/>
              <a:t>单击此处编辑母版标题样式</a:t>
            </a:r>
            <a:endParaRPr lang="zh-CN" altLang="en-US" dirty="0"/>
          </a:p>
        </p:txBody>
      </p:sp>
    </p:spTree>
  </p:cSld>
  <p:clrMapOvr>
    <a:masterClrMapping/>
  </p:clrMapOvr>
  <p:timing>
    <p:tnLst>
      <p:par>
        <p:cTn id="1" dur="indefinite" restart="never" nodeType="tmRoot"/>
      </p:par>
    </p:tnLst>
  </p:timing>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Rectangle 13"/>
          <p:cNvSpPr/>
          <p:nvPr userDrawn="1"/>
        </p:nvSpPr>
        <p:spPr>
          <a:xfrm>
            <a:off x="-8905" y="0"/>
            <a:ext cx="12203875" cy="6858000"/>
          </a:xfrm>
          <a:prstGeom prst="rect">
            <a:avLst/>
          </a:prstGeom>
          <a:gradFill flip="none" rotWithShape="1">
            <a:gsLst>
              <a:gs pos="0">
                <a:srgbClr val="77458B"/>
              </a:gs>
              <a:gs pos="100000">
                <a:srgbClr val="4F2D5D"/>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2" rIns="91404" bIns="45702"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34F57"/>
              </a:solidFill>
              <a:effectLst/>
              <a:uLnTx/>
              <a:uFillTx/>
              <a:latin typeface="Calibri"/>
              <a:ea typeface="+mn-ea"/>
              <a:cs typeface="+mn-cs"/>
            </a:endParaRPr>
          </a:p>
        </p:txBody>
      </p:sp>
      <p:sp>
        <p:nvSpPr>
          <p:cNvPr id="3" name="日期占位符 2"/>
          <p:cNvSpPr>
            <a:spLocks noGrp="1"/>
          </p:cNvSpPr>
          <p:nvPr>
            <p:ph type="dt" sz="half" idx="10"/>
          </p:nvPr>
        </p:nvSpPr>
        <p:spPr/>
        <p:txBody>
          <a:bodyPr/>
          <a:lstStyle/>
          <a:p>
            <a:pPr>
              <a:defRPr/>
            </a:pPr>
            <a:fld id="{A6620504-D840-6A40-90BC-6F3747762FA2}" type="datetime1">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hex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Date Placeholder 3"/>
          <p:cNvSpPr>
            <a:spLocks noGrp="1"/>
          </p:cNvSpPr>
          <p:nvPr>
            <p:ph type="dt" sz="half" idx="10"/>
          </p:nvPr>
        </p:nvSpPr>
        <p:spPr/>
        <p:txBody>
          <a:bodyPr/>
          <a:lstStyle/>
          <a:p>
            <a:pPr>
              <a:defRPr/>
            </a:pPr>
            <a:fld id="{480435F3-CE51-FE47-901D-12AFFB0ECEA9}" type="datetime1">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smtClean="0">
                <a:solidFill>
                  <a:prstClr val="white">
                    <a:lumMod val="65000"/>
                  </a:prstClr>
                </a:solidFill>
              </a:rPr>
              <a:t>WWW.DESIGNERSPARADISE.COM</a:t>
            </a:r>
            <a:endParaRPr lang="en-US" dirty="0">
              <a:solidFill>
                <a:prstClr val="white">
                  <a:lumMod val="65000"/>
                </a:prstClr>
              </a:solidFill>
            </a:endParaRPr>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480435F3-CE51-FE47-901D-12AFFB0ECEA9}" type="datetime1">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atin typeface="LiHei Pro" panose="020B0500000000000000" pitchFamily="34" charset="-122"/>
                <a:ea typeface="LiHei Pro" panose="020B0500000000000000" pitchFamily="34" charset="-122"/>
              </a:defRPr>
            </a:lvl1pPr>
          </a:lstStyle>
          <a:p>
            <a:pPr>
              <a:defRPr/>
            </a:pPr>
            <a:r>
              <a:rPr lang="en-US" smtClean="0">
                <a:solidFill>
                  <a:prstClr val="white">
                    <a:lumMod val="65000"/>
                  </a:prstClr>
                </a:solidFill>
              </a:rPr>
              <a:t>xiaoer.yanj.cn</a:t>
            </a:r>
            <a:endParaRPr lang="en-US" dirty="0">
              <a:solidFill>
                <a:prstClr val="white">
                  <a:lumMod val="65000"/>
                </a:prstClr>
              </a:solidFill>
            </a:endParaRPr>
          </a:p>
        </p:txBody>
      </p:sp>
      <p:sp>
        <p:nvSpPr>
          <p:cNvPr id="6" name="Slide Number Placeholder 5"/>
          <p:cNvSpPr>
            <a:spLocks noGrp="1"/>
          </p:cNvSpPr>
          <p:nvPr>
            <p:ph type="sldNum" sz="quarter" idx="12"/>
          </p:nvPr>
        </p:nvSpPr>
        <p:spPr/>
        <p:txBody>
          <a:bodyPr/>
          <a:lstStyle>
            <a:lvl1pPr>
              <a:defRPr sz="1400">
                <a:solidFill>
                  <a:schemeClr val="tx1">
                    <a:lumMod val="50000"/>
                    <a:lumOff val="50000"/>
                  </a:schemeClr>
                </a:solidFill>
                <a:latin typeface="Impact" panose="020B0806030902050204" pitchFamily="34" charset="0"/>
              </a:defRPr>
            </a:lvl1pPr>
          </a:lstStyle>
          <a:p>
            <a:pPr>
              <a:defRPr/>
            </a:pPr>
            <a:fld id="{857B18ED-D931-45F4-8873-1BEDAB4DC03E}" type="slidenum">
              <a:rPr lang="en-US" smtClean="0">
                <a:solidFill>
                  <a:prstClr val="black">
                    <a:lumMod val="50000"/>
                    <a:lumOff val="50000"/>
                  </a:prstClr>
                </a:solidFill>
              </a:rPr>
            </a:fld>
            <a:endParaRPr lang="en-US" dirty="0">
              <a:solidFill>
                <a:prstClr val="black">
                  <a:lumMod val="50000"/>
                  <a:lumOff val="50000"/>
                </a:prstClr>
              </a:solidFill>
            </a:endParaRPr>
          </a:p>
        </p:txBody>
      </p:sp>
      <p:cxnSp>
        <p:nvCxnSpPr>
          <p:cNvPr id="7" name="直接连接符 6"/>
          <p:cNvCxnSpPr/>
          <p:nvPr userDrawn="1"/>
        </p:nvCxnSpPr>
        <p:spPr>
          <a:xfrm flipV="1">
            <a:off x="3025299" y="479822"/>
            <a:ext cx="8366603" cy="1"/>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8" name="组合 7"/>
          <p:cNvGrpSpPr/>
          <p:nvPr userDrawn="1"/>
        </p:nvGrpSpPr>
        <p:grpSpPr>
          <a:xfrm>
            <a:off x="2" y="195105"/>
            <a:ext cx="3126179" cy="569433"/>
            <a:chOff x="0" y="194743"/>
            <a:chExt cx="3126179" cy="569433"/>
          </a:xfrm>
        </p:grpSpPr>
        <p:sp>
          <p:nvSpPr>
            <p:cNvPr id="9" name="圆角矩形 8"/>
            <p:cNvSpPr/>
            <p:nvPr/>
          </p:nvSpPr>
          <p:spPr>
            <a:xfrm>
              <a:off x="173209" y="194743"/>
              <a:ext cx="2952970" cy="569433"/>
            </a:xfrm>
            <a:prstGeom prst="roundRect">
              <a:avLst>
                <a:gd name="adj" fmla="val 9976"/>
              </a:avLst>
            </a:prstGeom>
            <a:solidFill>
              <a:srgbClr val="01ACBE"/>
            </a:solidFill>
            <a:ln w="1905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10" name="组合 9"/>
            <p:cNvGrpSpPr/>
            <p:nvPr/>
          </p:nvGrpSpPr>
          <p:grpSpPr>
            <a:xfrm>
              <a:off x="0" y="290669"/>
              <a:ext cx="424561" cy="355906"/>
              <a:chOff x="469900" y="728859"/>
              <a:chExt cx="424561" cy="355906"/>
            </a:xfrm>
          </p:grpSpPr>
          <p:sp>
            <p:nvSpPr>
              <p:cNvPr id="11" name="椭圆 10"/>
              <p:cNvSpPr/>
              <p:nvPr/>
            </p:nvSpPr>
            <p:spPr>
              <a:xfrm rot="16200000">
                <a:off x="738264" y="928568"/>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椭圆 11"/>
              <p:cNvSpPr/>
              <p:nvPr/>
            </p:nvSpPr>
            <p:spPr>
              <a:xfrm rot="16200000">
                <a:off x="752463" y="942770"/>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椭圆 12"/>
              <p:cNvSpPr/>
              <p:nvPr/>
            </p:nvSpPr>
            <p:spPr>
              <a:xfrm rot="16200000">
                <a:off x="738264" y="728860"/>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椭圆 13"/>
              <p:cNvSpPr/>
              <p:nvPr/>
            </p:nvSpPr>
            <p:spPr>
              <a:xfrm rot="16200000">
                <a:off x="752463" y="743063"/>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圆角矩形 14"/>
              <p:cNvSpPr/>
              <p:nvPr/>
            </p:nvSpPr>
            <p:spPr>
              <a:xfrm rot="16200000">
                <a:off x="636543" y="859458"/>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圆角矩形 15"/>
              <p:cNvSpPr/>
              <p:nvPr/>
            </p:nvSpPr>
            <p:spPr>
              <a:xfrm rot="16200000">
                <a:off x="636543" y="809416"/>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7" name="圆角矩形 16"/>
              <p:cNvSpPr/>
              <p:nvPr/>
            </p:nvSpPr>
            <p:spPr>
              <a:xfrm rot="16200000">
                <a:off x="636543" y="655035"/>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8" name="圆角矩形 17"/>
              <p:cNvSpPr/>
              <p:nvPr/>
            </p:nvSpPr>
            <p:spPr>
              <a:xfrm rot="16200000">
                <a:off x="636543" y="604992"/>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grpSp>
        <p:nvGrpSpPr>
          <p:cNvPr id="19" name="组合 18"/>
          <p:cNvGrpSpPr/>
          <p:nvPr userDrawn="1"/>
        </p:nvGrpSpPr>
        <p:grpSpPr>
          <a:xfrm>
            <a:off x="11353800" y="175628"/>
            <a:ext cx="838200" cy="743862"/>
            <a:chOff x="39833" y="101457"/>
            <a:chExt cx="838200" cy="743862"/>
          </a:xfrm>
        </p:grpSpPr>
        <p:grpSp>
          <p:nvGrpSpPr>
            <p:cNvPr id="20" name="组合 19"/>
            <p:cNvGrpSpPr/>
            <p:nvPr userDrawn="1"/>
          </p:nvGrpSpPr>
          <p:grpSpPr>
            <a:xfrm>
              <a:off x="130195" y="101457"/>
              <a:ext cx="647560" cy="567974"/>
              <a:chOff x="257420" y="226345"/>
              <a:chExt cx="540747" cy="474289"/>
            </a:xfrm>
          </p:grpSpPr>
          <p:pic>
            <p:nvPicPr>
              <p:cNvPr id="22" name="图片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7420" y="226345"/>
                <a:ext cx="472830" cy="472830"/>
              </a:xfrm>
              <a:prstGeom prst="rect">
                <a:avLst/>
              </a:prstGeom>
            </p:spPr>
          </p:pic>
          <p:pic>
            <p:nvPicPr>
              <p:cNvPr id="23" name="图片 22"/>
              <p:cNvPicPr>
                <a:picLocks noChangeAspect="1"/>
              </p:cNvPicPr>
              <p:nvPr userDrawn="1"/>
            </p:nvPicPr>
            <p:blipFill rotWithShape="1">
              <a:blip r:embed="rId3">
                <a:grayscl/>
                <a:extLst>
                  <a:ext uri="{BEBA8EAE-BF5A-486C-A8C5-ECC9F3942E4B}">
                    <a14:imgProps xmlns:a14="http://schemas.microsoft.com/office/drawing/2010/main">
                      <a14:imgLayer r:embed="rId4">
                        <a14:imgEffect>
                          <a14:colorTemperature colorTemp="2000"/>
                        </a14:imgEffect>
                      </a14:imgLayer>
                    </a14:imgProps>
                  </a:ext>
                </a:extLst>
              </a:blip>
              <a:srcRect b="72279"/>
              <a:stretch>
                <a:fillRect/>
              </a:stretch>
            </p:blipFill>
            <p:spPr>
              <a:xfrm flipH="1">
                <a:off x="265701" y="654915"/>
                <a:ext cx="532466" cy="45719"/>
              </a:xfrm>
              <a:prstGeom prst="rect">
                <a:avLst/>
              </a:prstGeom>
            </p:spPr>
          </p:pic>
        </p:grpSp>
        <p:sp>
          <p:nvSpPr>
            <p:cNvPr id="21" name="文本框 20"/>
            <p:cNvSpPr txBox="1"/>
            <p:nvPr userDrawn="1"/>
          </p:nvSpPr>
          <p:spPr>
            <a:xfrm>
              <a:off x="39833" y="629875"/>
              <a:ext cx="838200"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800" b="0" i="0" u="none" strike="noStrike" kern="1200" cap="none" spc="0" normalizeH="0" baseline="0" noProof="0" dirty="0" smtClean="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rPr>
                <a:t>By </a:t>
              </a:r>
              <a:r>
                <a:rPr kumimoji="0" lang="zh-CN" altLang="en-US" sz="800" b="0" i="0" u="none" strike="noStrike" kern="1200" cap="none" spc="0" normalizeH="0" baseline="0" noProof="0" dirty="0" smtClean="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rPr>
                <a:t>杜小二</a:t>
              </a:r>
              <a:endParaRPr kumimoji="0" lang="zh-CN" altLang="en-US" sz="800" b="0" i="0" u="none" strike="noStrike" kern="1200" cap="none" spc="0" normalizeH="0" baseline="0" noProof="0" dirty="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endParaRPr>
            </a:p>
          </p:txBody>
        </p:sp>
      </p:grpSp>
      <p:sp>
        <p:nvSpPr>
          <p:cNvPr id="24" name="标题占位符 1"/>
          <p:cNvSpPr>
            <a:spLocks noGrp="1"/>
          </p:cNvSpPr>
          <p:nvPr>
            <p:ph type="title"/>
          </p:nvPr>
        </p:nvSpPr>
        <p:spPr>
          <a:xfrm>
            <a:off x="416312" y="206335"/>
            <a:ext cx="3050788" cy="546975"/>
          </a:xfrm>
          <a:prstGeom prst="rect">
            <a:avLst/>
          </a:prstGeom>
        </p:spPr>
        <p:txBody>
          <a:bodyPr vert="horz" lIns="91404" tIns="45702" rIns="91404" bIns="45702" rtlCol="0" anchor="ctr">
            <a:normAutofit/>
          </a:bodyPr>
          <a:lstStyle>
            <a:lvl1pPr>
              <a:defRPr sz="1800">
                <a:solidFill>
                  <a:schemeClr val="bg1"/>
                </a:solidFill>
                <a:latin typeface="迷你简汉真广标" panose="02010609000101010101" pitchFamily="49" charset="-122"/>
                <a:ea typeface="迷你简汉真广标" panose="02010609000101010101" pitchFamily="49" charset="-122"/>
              </a:defRPr>
            </a:lvl1pPr>
          </a:lstStyle>
          <a:p>
            <a:r>
              <a:rPr lang="zh-CN" altLang="en-US" dirty="0" smtClean="0"/>
              <a:t>单击此处编辑母版标题样式</a:t>
            </a:r>
            <a:endParaRPr lang="zh-CN" altLang="en-US" dirty="0"/>
          </a:p>
        </p:txBody>
      </p:sp>
    </p:spTree>
  </p:cSld>
  <p:clrMapOvr>
    <a:masterClrMapping/>
  </p:clrMapOvr>
  <p:timing>
    <p:tnLst>
      <p:par>
        <p:cTn id="1" dur="indefinite" restart="never" nodeType="tmRoot"/>
      </p:par>
    </p:tnLst>
  </p:timing>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C4388EF-52D1-4258-9BE5-BCD010C7D4D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3EE65E-57D2-4566-898C-4F2076833F8D}"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Rectangle 13"/>
          <p:cNvSpPr/>
          <p:nvPr userDrawn="1"/>
        </p:nvSpPr>
        <p:spPr>
          <a:xfrm>
            <a:off x="-8905" y="0"/>
            <a:ext cx="12203875" cy="6858000"/>
          </a:xfrm>
          <a:prstGeom prst="rect">
            <a:avLst/>
          </a:prstGeom>
          <a:gradFill flip="none" rotWithShape="1">
            <a:gsLst>
              <a:gs pos="0">
                <a:srgbClr val="77458B"/>
              </a:gs>
              <a:gs pos="100000">
                <a:srgbClr val="4F2D5D"/>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2" rIns="91404" bIns="45702"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34F57"/>
              </a:solidFill>
              <a:effectLst/>
              <a:uLnTx/>
              <a:uFillTx/>
              <a:latin typeface="Calibri"/>
              <a:ea typeface="+mn-ea"/>
              <a:cs typeface="+mn-cs"/>
            </a:endParaRPr>
          </a:p>
        </p:txBody>
      </p:sp>
      <p:sp>
        <p:nvSpPr>
          <p:cNvPr id="3" name="日期占位符 2"/>
          <p:cNvSpPr>
            <a:spLocks noGrp="1"/>
          </p:cNvSpPr>
          <p:nvPr>
            <p:ph type="dt" sz="half" idx="10"/>
          </p:nvPr>
        </p:nvSpPr>
        <p:spPr/>
        <p:txBody>
          <a:bodyPr/>
          <a:lstStyle/>
          <a:p>
            <a:pPr>
              <a:defRPr/>
            </a:pPr>
            <a:fld id="{A6620504-D840-6A40-90BC-6F3747762FA2}" type="datetime1">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hex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Date Placeholder 3"/>
          <p:cNvSpPr>
            <a:spLocks noGrp="1"/>
          </p:cNvSpPr>
          <p:nvPr>
            <p:ph type="dt" sz="half" idx="10"/>
          </p:nvPr>
        </p:nvSpPr>
        <p:spPr/>
        <p:txBody>
          <a:bodyPr/>
          <a:lstStyle/>
          <a:p>
            <a:pPr>
              <a:defRPr/>
            </a:pPr>
            <a:fld id="{480435F3-CE51-FE47-901D-12AFFB0ECEA9}" type="datetime1">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smtClean="0">
                <a:solidFill>
                  <a:prstClr val="white">
                    <a:lumMod val="65000"/>
                  </a:prstClr>
                </a:solidFill>
              </a:rPr>
              <a:t>WWW.DESIGNERSPARADISE.COM</a:t>
            </a:r>
            <a:endParaRPr lang="en-US" dirty="0">
              <a:solidFill>
                <a:prstClr val="white">
                  <a:lumMod val="65000"/>
                </a:prstClr>
              </a:solidFill>
            </a:endParaRPr>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480435F3-CE51-FE47-901D-12AFFB0ECEA9}" type="datetime1">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atin typeface="LiHei Pro" panose="020B0500000000000000" pitchFamily="34" charset="-122"/>
                <a:ea typeface="LiHei Pro" panose="020B0500000000000000" pitchFamily="34" charset="-122"/>
              </a:defRPr>
            </a:lvl1pPr>
          </a:lstStyle>
          <a:p>
            <a:pPr>
              <a:defRPr/>
            </a:pPr>
            <a:r>
              <a:rPr lang="en-US" smtClean="0">
                <a:solidFill>
                  <a:prstClr val="white">
                    <a:lumMod val="65000"/>
                  </a:prstClr>
                </a:solidFill>
              </a:rPr>
              <a:t>xiaoer.yanj.cn</a:t>
            </a:r>
            <a:endParaRPr lang="en-US" dirty="0">
              <a:solidFill>
                <a:prstClr val="white">
                  <a:lumMod val="65000"/>
                </a:prstClr>
              </a:solidFill>
            </a:endParaRPr>
          </a:p>
        </p:txBody>
      </p:sp>
      <p:sp>
        <p:nvSpPr>
          <p:cNvPr id="6" name="Slide Number Placeholder 5"/>
          <p:cNvSpPr>
            <a:spLocks noGrp="1"/>
          </p:cNvSpPr>
          <p:nvPr>
            <p:ph type="sldNum" sz="quarter" idx="12"/>
          </p:nvPr>
        </p:nvSpPr>
        <p:spPr/>
        <p:txBody>
          <a:bodyPr/>
          <a:lstStyle>
            <a:lvl1pPr>
              <a:defRPr sz="1400">
                <a:solidFill>
                  <a:schemeClr val="tx1">
                    <a:lumMod val="50000"/>
                    <a:lumOff val="50000"/>
                  </a:schemeClr>
                </a:solidFill>
                <a:latin typeface="Impact" panose="020B0806030902050204" pitchFamily="34" charset="0"/>
              </a:defRPr>
            </a:lvl1pPr>
          </a:lstStyle>
          <a:p>
            <a:pPr>
              <a:defRPr/>
            </a:pPr>
            <a:fld id="{857B18ED-D931-45F4-8873-1BEDAB4DC03E}" type="slidenum">
              <a:rPr lang="en-US" smtClean="0">
                <a:solidFill>
                  <a:prstClr val="black">
                    <a:lumMod val="50000"/>
                    <a:lumOff val="50000"/>
                  </a:prstClr>
                </a:solidFill>
              </a:rPr>
            </a:fld>
            <a:endParaRPr lang="en-US" dirty="0">
              <a:solidFill>
                <a:prstClr val="black">
                  <a:lumMod val="50000"/>
                  <a:lumOff val="50000"/>
                </a:prstClr>
              </a:solidFill>
            </a:endParaRPr>
          </a:p>
        </p:txBody>
      </p:sp>
      <p:cxnSp>
        <p:nvCxnSpPr>
          <p:cNvPr id="7" name="直接连接符 6"/>
          <p:cNvCxnSpPr/>
          <p:nvPr userDrawn="1"/>
        </p:nvCxnSpPr>
        <p:spPr>
          <a:xfrm flipV="1">
            <a:off x="3025299" y="479822"/>
            <a:ext cx="8366603" cy="1"/>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8" name="组合 7"/>
          <p:cNvGrpSpPr/>
          <p:nvPr userDrawn="1"/>
        </p:nvGrpSpPr>
        <p:grpSpPr>
          <a:xfrm>
            <a:off x="2" y="195105"/>
            <a:ext cx="3126179" cy="569433"/>
            <a:chOff x="0" y="194743"/>
            <a:chExt cx="3126179" cy="569433"/>
          </a:xfrm>
        </p:grpSpPr>
        <p:sp>
          <p:nvSpPr>
            <p:cNvPr id="9" name="圆角矩形 8"/>
            <p:cNvSpPr/>
            <p:nvPr/>
          </p:nvSpPr>
          <p:spPr>
            <a:xfrm>
              <a:off x="173209" y="194743"/>
              <a:ext cx="2952970" cy="569433"/>
            </a:xfrm>
            <a:prstGeom prst="roundRect">
              <a:avLst>
                <a:gd name="adj" fmla="val 9976"/>
              </a:avLst>
            </a:prstGeom>
            <a:solidFill>
              <a:srgbClr val="01ACBE"/>
            </a:solidFill>
            <a:ln w="1905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10" name="组合 9"/>
            <p:cNvGrpSpPr/>
            <p:nvPr/>
          </p:nvGrpSpPr>
          <p:grpSpPr>
            <a:xfrm>
              <a:off x="0" y="290669"/>
              <a:ext cx="424561" cy="355906"/>
              <a:chOff x="469900" y="728859"/>
              <a:chExt cx="424561" cy="355906"/>
            </a:xfrm>
          </p:grpSpPr>
          <p:sp>
            <p:nvSpPr>
              <p:cNvPr id="11" name="椭圆 10"/>
              <p:cNvSpPr/>
              <p:nvPr/>
            </p:nvSpPr>
            <p:spPr>
              <a:xfrm rot="16200000">
                <a:off x="738264" y="928568"/>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椭圆 11"/>
              <p:cNvSpPr/>
              <p:nvPr/>
            </p:nvSpPr>
            <p:spPr>
              <a:xfrm rot="16200000">
                <a:off x="752463" y="942770"/>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椭圆 12"/>
              <p:cNvSpPr/>
              <p:nvPr/>
            </p:nvSpPr>
            <p:spPr>
              <a:xfrm rot="16200000">
                <a:off x="738264" y="728860"/>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椭圆 13"/>
              <p:cNvSpPr/>
              <p:nvPr/>
            </p:nvSpPr>
            <p:spPr>
              <a:xfrm rot="16200000">
                <a:off x="752463" y="743063"/>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圆角矩形 14"/>
              <p:cNvSpPr/>
              <p:nvPr/>
            </p:nvSpPr>
            <p:spPr>
              <a:xfrm rot="16200000">
                <a:off x="636543" y="859458"/>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圆角矩形 15"/>
              <p:cNvSpPr/>
              <p:nvPr/>
            </p:nvSpPr>
            <p:spPr>
              <a:xfrm rot="16200000">
                <a:off x="636543" y="809416"/>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7" name="圆角矩形 16"/>
              <p:cNvSpPr/>
              <p:nvPr/>
            </p:nvSpPr>
            <p:spPr>
              <a:xfrm rot="16200000">
                <a:off x="636543" y="655035"/>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8" name="圆角矩形 17"/>
              <p:cNvSpPr/>
              <p:nvPr/>
            </p:nvSpPr>
            <p:spPr>
              <a:xfrm rot="16200000">
                <a:off x="636543" y="604992"/>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grpSp>
        <p:nvGrpSpPr>
          <p:cNvPr id="19" name="组合 18"/>
          <p:cNvGrpSpPr/>
          <p:nvPr userDrawn="1"/>
        </p:nvGrpSpPr>
        <p:grpSpPr>
          <a:xfrm>
            <a:off x="11353800" y="175628"/>
            <a:ext cx="838200" cy="743862"/>
            <a:chOff x="39833" y="101457"/>
            <a:chExt cx="838200" cy="743862"/>
          </a:xfrm>
        </p:grpSpPr>
        <p:grpSp>
          <p:nvGrpSpPr>
            <p:cNvPr id="20" name="组合 19"/>
            <p:cNvGrpSpPr/>
            <p:nvPr userDrawn="1"/>
          </p:nvGrpSpPr>
          <p:grpSpPr>
            <a:xfrm>
              <a:off x="130195" y="101457"/>
              <a:ext cx="647560" cy="567974"/>
              <a:chOff x="257420" y="226345"/>
              <a:chExt cx="540747" cy="474289"/>
            </a:xfrm>
          </p:grpSpPr>
          <p:pic>
            <p:nvPicPr>
              <p:cNvPr id="22" name="图片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7420" y="226345"/>
                <a:ext cx="472830" cy="472830"/>
              </a:xfrm>
              <a:prstGeom prst="rect">
                <a:avLst/>
              </a:prstGeom>
            </p:spPr>
          </p:pic>
          <p:pic>
            <p:nvPicPr>
              <p:cNvPr id="23" name="图片 22"/>
              <p:cNvPicPr>
                <a:picLocks noChangeAspect="1"/>
              </p:cNvPicPr>
              <p:nvPr userDrawn="1"/>
            </p:nvPicPr>
            <p:blipFill rotWithShape="1">
              <a:blip r:embed="rId3">
                <a:grayscl/>
                <a:extLst>
                  <a:ext uri="{BEBA8EAE-BF5A-486C-A8C5-ECC9F3942E4B}">
                    <a14:imgProps xmlns:a14="http://schemas.microsoft.com/office/drawing/2010/main">
                      <a14:imgLayer r:embed="rId4">
                        <a14:imgEffect>
                          <a14:colorTemperature colorTemp="2000"/>
                        </a14:imgEffect>
                      </a14:imgLayer>
                    </a14:imgProps>
                  </a:ext>
                </a:extLst>
              </a:blip>
              <a:srcRect b="72279"/>
              <a:stretch>
                <a:fillRect/>
              </a:stretch>
            </p:blipFill>
            <p:spPr>
              <a:xfrm flipH="1">
                <a:off x="265701" y="654915"/>
                <a:ext cx="532466" cy="45719"/>
              </a:xfrm>
              <a:prstGeom prst="rect">
                <a:avLst/>
              </a:prstGeom>
            </p:spPr>
          </p:pic>
        </p:grpSp>
        <p:sp>
          <p:nvSpPr>
            <p:cNvPr id="21" name="文本框 20"/>
            <p:cNvSpPr txBox="1"/>
            <p:nvPr userDrawn="1"/>
          </p:nvSpPr>
          <p:spPr>
            <a:xfrm>
              <a:off x="39833" y="629875"/>
              <a:ext cx="838200"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800" b="0" i="0" u="none" strike="noStrike" kern="1200" cap="none" spc="0" normalizeH="0" baseline="0" noProof="0" dirty="0" smtClean="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rPr>
                <a:t>By </a:t>
              </a:r>
              <a:r>
                <a:rPr kumimoji="0" lang="zh-CN" altLang="en-US" sz="800" b="0" i="0" u="none" strike="noStrike" kern="1200" cap="none" spc="0" normalizeH="0" baseline="0" noProof="0" dirty="0" smtClean="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rPr>
                <a:t>杜小二</a:t>
              </a:r>
              <a:endParaRPr kumimoji="0" lang="zh-CN" altLang="en-US" sz="800" b="0" i="0" u="none" strike="noStrike" kern="1200" cap="none" spc="0" normalizeH="0" baseline="0" noProof="0" dirty="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endParaRPr>
            </a:p>
          </p:txBody>
        </p:sp>
      </p:grpSp>
      <p:sp>
        <p:nvSpPr>
          <p:cNvPr id="24" name="标题占位符 1"/>
          <p:cNvSpPr>
            <a:spLocks noGrp="1"/>
          </p:cNvSpPr>
          <p:nvPr>
            <p:ph type="title"/>
          </p:nvPr>
        </p:nvSpPr>
        <p:spPr>
          <a:xfrm>
            <a:off x="416312" y="206335"/>
            <a:ext cx="3050788" cy="546975"/>
          </a:xfrm>
          <a:prstGeom prst="rect">
            <a:avLst/>
          </a:prstGeom>
        </p:spPr>
        <p:txBody>
          <a:bodyPr vert="horz" lIns="91404" tIns="45702" rIns="91404" bIns="45702" rtlCol="0" anchor="ctr">
            <a:normAutofit/>
          </a:bodyPr>
          <a:lstStyle>
            <a:lvl1pPr>
              <a:defRPr sz="1800">
                <a:solidFill>
                  <a:schemeClr val="bg1"/>
                </a:solidFill>
                <a:latin typeface="迷你简汉真广标" panose="02010609000101010101" pitchFamily="49" charset="-122"/>
                <a:ea typeface="迷你简汉真广标" panose="02010609000101010101" pitchFamily="49" charset="-122"/>
              </a:defRPr>
            </a:lvl1pPr>
          </a:lstStyle>
          <a:p>
            <a:r>
              <a:rPr lang="zh-CN" altLang="en-US" dirty="0" smtClean="0"/>
              <a:t>单击此处编辑母版标题样式</a:t>
            </a:r>
            <a:endParaRPr lang="zh-CN" altLang="en-US" dirty="0"/>
          </a:p>
        </p:txBody>
      </p:sp>
    </p:spTree>
  </p:cSld>
  <p:clrMapOvr>
    <a:masterClrMapping/>
  </p:clrMapOvr>
  <p:timing>
    <p:tnLst>
      <p:par>
        <p:cTn id="1" dur="indefinite" restart="never" nodeType="tmRoot"/>
      </p:par>
    </p:tnLst>
  </p:timing>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Rectangle 13"/>
          <p:cNvSpPr/>
          <p:nvPr userDrawn="1"/>
        </p:nvSpPr>
        <p:spPr>
          <a:xfrm>
            <a:off x="-8905" y="0"/>
            <a:ext cx="12203875" cy="6858000"/>
          </a:xfrm>
          <a:prstGeom prst="rect">
            <a:avLst/>
          </a:prstGeom>
          <a:gradFill flip="none" rotWithShape="1">
            <a:gsLst>
              <a:gs pos="0">
                <a:srgbClr val="77458B"/>
              </a:gs>
              <a:gs pos="100000">
                <a:srgbClr val="4F2D5D"/>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2" rIns="91404" bIns="45702"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34F57"/>
              </a:solidFill>
              <a:effectLst/>
              <a:uLnTx/>
              <a:uFillTx/>
              <a:latin typeface="Calibri"/>
              <a:ea typeface="+mn-ea"/>
              <a:cs typeface="+mn-cs"/>
            </a:endParaRPr>
          </a:p>
        </p:txBody>
      </p:sp>
      <p:sp>
        <p:nvSpPr>
          <p:cNvPr id="3" name="日期占位符 2"/>
          <p:cNvSpPr>
            <a:spLocks noGrp="1"/>
          </p:cNvSpPr>
          <p:nvPr>
            <p:ph type="dt" sz="half" idx="10"/>
          </p:nvPr>
        </p:nvSpPr>
        <p:spPr/>
        <p:txBody>
          <a:bodyPr/>
          <a:lstStyle/>
          <a:p>
            <a:pPr>
              <a:defRPr/>
            </a:pPr>
            <a:fld id="{A6620504-D840-6A40-90BC-6F3747762FA2}" type="datetime1">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hex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Date Placeholder 3"/>
          <p:cNvSpPr>
            <a:spLocks noGrp="1"/>
          </p:cNvSpPr>
          <p:nvPr>
            <p:ph type="dt" sz="half" idx="10"/>
          </p:nvPr>
        </p:nvSpPr>
        <p:spPr/>
        <p:txBody>
          <a:bodyPr/>
          <a:lstStyle/>
          <a:p>
            <a:pPr>
              <a:defRPr/>
            </a:pPr>
            <a:fld id="{480435F3-CE51-FE47-901D-12AFFB0ECEA9}" type="datetime1">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smtClean="0">
                <a:solidFill>
                  <a:prstClr val="white">
                    <a:lumMod val="65000"/>
                  </a:prstClr>
                </a:solidFill>
              </a:rPr>
              <a:t>WWW.DESIGNERSPARADISE.COM</a:t>
            </a:r>
            <a:endParaRPr lang="en-US" dirty="0">
              <a:solidFill>
                <a:prstClr val="white">
                  <a:lumMod val="65000"/>
                </a:prstClr>
              </a:solidFill>
            </a:endParaRPr>
          </a:p>
        </p:txBody>
      </p:sp>
    </p:spTree>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480435F3-CE51-FE47-901D-12AFFB0ECEA9}" type="datetime1">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atin typeface="LiHei Pro" panose="020B0500000000000000" pitchFamily="34" charset="-122"/>
                <a:ea typeface="LiHei Pro" panose="020B0500000000000000" pitchFamily="34" charset="-122"/>
              </a:defRPr>
            </a:lvl1pPr>
          </a:lstStyle>
          <a:p>
            <a:pPr>
              <a:defRPr/>
            </a:pPr>
            <a:r>
              <a:rPr lang="en-US" smtClean="0">
                <a:solidFill>
                  <a:prstClr val="white">
                    <a:lumMod val="65000"/>
                  </a:prstClr>
                </a:solidFill>
              </a:rPr>
              <a:t>xiaoer.yanj.cn</a:t>
            </a:r>
            <a:endParaRPr lang="en-US" dirty="0">
              <a:solidFill>
                <a:prstClr val="white">
                  <a:lumMod val="65000"/>
                </a:prstClr>
              </a:solidFill>
            </a:endParaRPr>
          </a:p>
        </p:txBody>
      </p:sp>
      <p:sp>
        <p:nvSpPr>
          <p:cNvPr id="6" name="Slide Number Placeholder 5"/>
          <p:cNvSpPr>
            <a:spLocks noGrp="1"/>
          </p:cNvSpPr>
          <p:nvPr>
            <p:ph type="sldNum" sz="quarter" idx="12"/>
          </p:nvPr>
        </p:nvSpPr>
        <p:spPr/>
        <p:txBody>
          <a:bodyPr/>
          <a:lstStyle>
            <a:lvl1pPr>
              <a:defRPr sz="1400">
                <a:solidFill>
                  <a:schemeClr val="tx1">
                    <a:lumMod val="50000"/>
                    <a:lumOff val="50000"/>
                  </a:schemeClr>
                </a:solidFill>
                <a:latin typeface="Impact" panose="020B0806030902050204" pitchFamily="34" charset="0"/>
              </a:defRPr>
            </a:lvl1pPr>
          </a:lstStyle>
          <a:p>
            <a:pPr>
              <a:defRPr/>
            </a:pPr>
            <a:fld id="{857B18ED-D931-45F4-8873-1BEDAB4DC03E}" type="slidenum">
              <a:rPr lang="en-US" smtClean="0">
                <a:solidFill>
                  <a:prstClr val="black">
                    <a:lumMod val="50000"/>
                    <a:lumOff val="50000"/>
                  </a:prstClr>
                </a:solidFill>
              </a:rPr>
            </a:fld>
            <a:endParaRPr lang="en-US" dirty="0">
              <a:solidFill>
                <a:prstClr val="black">
                  <a:lumMod val="50000"/>
                  <a:lumOff val="50000"/>
                </a:prstClr>
              </a:solidFill>
            </a:endParaRPr>
          </a:p>
        </p:txBody>
      </p:sp>
      <p:cxnSp>
        <p:nvCxnSpPr>
          <p:cNvPr id="7" name="直接连接符 6"/>
          <p:cNvCxnSpPr/>
          <p:nvPr userDrawn="1"/>
        </p:nvCxnSpPr>
        <p:spPr>
          <a:xfrm flipV="1">
            <a:off x="3025299" y="479822"/>
            <a:ext cx="8366603" cy="1"/>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8" name="组合 7"/>
          <p:cNvGrpSpPr/>
          <p:nvPr userDrawn="1"/>
        </p:nvGrpSpPr>
        <p:grpSpPr>
          <a:xfrm>
            <a:off x="2" y="195105"/>
            <a:ext cx="3126179" cy="569433"/>
            <a:chOff x="0" y="194743"/>
            <a:chExt cx="3126179" cy="569433"/>
          </a:xfrm>
        </p:grpSpPr>
        <p:sp>
          <p:nvSpPr>
            <p:cNvPr id="9" name="圆角矩形 8"/>
            <p:cNvSpPr/>
            <p:nvPr/>
          </p:nvSpPr>
          <p:spPr>
            <a:xfrm>
              <a:off x="173209" y="194743"/>
              <a:ext cx="2952970" cy="569433"/>
            </a:xfrm>
            <a:prstGeom prst="roundRect">
              <a:avLst>
                <a:gd name="adj" fmla="val 9976"/>
              </a:avLst>
            </a:prstGeom>
            <a:solidFill>
              <a:srgbClr val="01ACBE"/>
            </a:solidFill>
            <a:ln w="1905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10" name="组合 9"/>
            <p:cNvGrpSpPr/>
            <p:nvPr/>
          </p:nvGrpSpPr>
          <p:grpSpPr>
            <a:xfrm>
              <a:off x="0" y="290669"/>
              <a:ext cx="424561" cy="355906"/>
              <a:chOff x="469900" y="728859"/>
              <a:chExt cx="424561" cy="355906"/>
            </a:xfrm>
          </p:grpSpPr>
          <p:sp>
            <p:nvSpPr>
              <p:cNvPr id="11" name="椭圆 10"/>
              <p:cNvSpPr/>
              <p:nvPr/>
            </p:nvSpPr>
            <p:spPr>
              <a:xfrm rot="16200000">
                <a:off x="738264" y="928568"/>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椭圆 11"/>
              <p:cNvSpPr/>
              <p:nvPr/>
            </p:nvSpPr>
            <p:spPr>
              <a:xfrm rot="16200000">
                <a:off x="752463" y="942770"/>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椭圆 12"/>
              <p:cNvSpPr/>
              <p:nvPr/>
            </p:nvSpPr>
            <p:spPr>
              <a:xfrm rot="16200000">
                <a:off x="738264" y="728860"/>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椭圆 13"/>
              <p:cNvSpPr/>
              <p:nvPr/>
            </p:nvSpPr>
            <p:spPr>
              <a:xfrm rot="16200000">
                <a:off x="752463" y="743063"/>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圆角矩形 14"/>
              <p:cNvSpPr/>
              <p:nvPr/>
            </p:nvSpPr>
            <p:spPr>
              <a:xfrm rot="16200000">
                <a:off x="636543" y="859458"/>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圆角矩形 15"/>
              <p:cNvSpPr/>
              <p:nvPr/>
            </p:nvSpPr>
            <p:spPr>
              <a:xfrm rot="16200000">
                <a:off x="636543" y="809416"/>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7" name="圆角矩形 16"/>
              <p:cNvSpPr/>
              <p:nvPr/>
            </p:nvSpPr>
            <p:spPr>
              <a:xfrm rot="16200000">
                <a:off x="636543" y="655035"/>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8" name="圆角矩形 17"/>
              <p:cNvSpPr/>
              <p:nvPr/>
            </p:nvSpPr>
            <p:spPr>
              <a:xfrm rot="16200000">
                <a:off x="636543" y="604992"/>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grpSp>
        <p:nvGrpSpPr>
          <p:cNvPr id="19" name="组合 18"/>
          <p:cNvGrpSpPr/>
          <p:nvPr userDrawn="1"/>
        </p:nvGrpSpPr>
        <p:grpSpPr>
          <a:xfrm>
            <a:off x="11353800" y="175628"/>
            <a:ext cx="838200" cy="743862"/>
            <a:chOff x="39833" y="101457"/>
            <a:chExt cx="838200" cy="743862"/>
          </a:xfrm>
        </p:grpSpPr>
        <p:grpSp>
          <p:nvGrpSpPr>
            <p:cNvPr id="20" name="组合 19"/>
            <p:cNvGrpSpPr/>
            <p:nvPr userDrawn="1"/>
          </p:nvGrpSpPr>
          <p:grpSpPr>
            <a:xfrm>
              <a:off x="130195" y="101457"/>
              <a:ext cx="647560" cy="567974"/>
              <a:chOff x="257420" y="226345"/>
              <a:chExt cx="540747" cy="474289"/>
            </a:xfrm>
          </p:grpSpPr>
          <p:pic>
            <p:nvPicPr>
              <p:cNvPr id="22" name="图片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7420" y="226345"/>
                <a:ext cx="472830" cy="472830"/>
              </a:xfrm>
              <a:prstGeom prst="rect">
                <a:avLst/>
              </a:prstGeom>
            </p:spPr>
          </p:pic>
          <p:pic>
            <p:nvPicPr>
              <p:cNvPr id="23" name="图片 22"/>
              <p:cNvPicPr>
                <a:picLocks noChangeAspect="1"/>
              </p:cNvPicPr>
              <p:nvPr userDrawn="1"/>
            </p:nvPicPr>
            <p:blipFill rotWithShape="1">
              <a:blip r:embed="rId3">
                <a:grayscl/>
                <a:extLst>
                  <a:ext uri="{BEBA8EAE-BF5A-486C-A8C5-ECC9F3942E4B}">
                    <a14:imgProps xmlns:a14="http://schemas.microsoft.com/office/drawing/2010/main">
                      <a14:imgLayer r:embed="rId4">
                        <a14:imgEffect>
                          <a14:colorTemperature colorTemp="2000"/>
                        </a14:imgEffect>
                      </a14:imgLayer>
                    </a14:imgProps>
                  </a:ext>
                </a:extLst>
              </a:blip>
              <a:srcRect b="72279"/>
              <a:stretch>
                <a:fillRect/>
              </a:stretch>
            </p:blipFill>
            <p:spPr>
              <a:xfrm flipH="1">
                <a:off x="265701" y="654915"/>
                <a:ext cx="532466" cy="45719"/>
              </a:xfrm>
              <a:prstGeom prst="rect">
                <a:avLst/>
              </a:prstGeom>
            </p:spPr>
          </p:pic>
        </p:grpSp>
        <p:sp>
          <p:nvSpPr>
            <p:cNvPr id="21" name="文本框 20"/>
            <p:cNvSpPr txBox="1"/>
            <p:nvPr userDrawn="1"/>
          </p:nvSpPr>
          <p:spPr>
            <a:xfrm>
              <a:off x="39833" y="629875"/>
              <a:ext cx="838200"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800" b="0" i="0" u="none" strike="noStrike" kern="1200" cap="none" spc="0" normalizeH="0" baseline="0" noProof="0" dirty="0" smtClean="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rPr>
                <a:t>By </a:t>
              </a:r>
              <a:r>
                <a:rPr kumimoji="0" lang="zh-CN" altLang="en-US" sz="800" b="0" i="0" u="none" strike="noStrike" kern="1200" cap="none" spc="0" normalizeH="0" baseline="0" noProof="0" dirty="0" smtClean="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rPr>
                <a:t>杜小二</a:t>
              </a:r>
              <a:endParaRPr kumimoji="0" lang="zh-CN" altLang="en-US" sz="800" b="0" i="0" u="none" strike="noStrike" kern="1200" cap="none" spc="0" normalizeH="0" baseline="0" noProof="0" dirty="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endParaRPr>
            </a:p>
          </p:txBody>
        </p:sp>
      </p:grpSp>
      <p:sp>
        <p:nvSpPr>
          <p:cNvPr id="24" name="标题占位符 1"/>
          <p:cNvSpPr>
            <a:spLocks noGrp="1"/>
          </p:cNvSpPr>
          <p:nvPr>
            <p:ph type="title"/>
          </p:nvPr>
        </p:nvSpPr>
        <p:spPr>
          <a:xfrm>
            <a:off x="416312" y="206335"/>
            <a:ext cx="3050788" cy="546975"/>
          </a:xfrm>
          <a:prstGeom prst="rect">
            <a:avLst/>
          </a:prstGeom>
        </p:spPr>
        <p:txBody>
          <a:bodyPr vert="horz" lIns="91404" tIns="45702" rIns="91404" bIns="45702" rtlCol="0" anchor="ctr">
            <a:normAutofit/>
          </a:bodyPr>
          <a:lstStyle>
            <a:lvl1pPr>
              <a:defRPr sz="1800">
                <a:solidFill>
                  <a:schemeClr val="bg1"/>
                </a:solidFill>
                <a:latin typeface="迷你简汉真广标" panose="02010609000101010101" pitchFamily="49" charset="-122"/>
                <a:ea typeface="迷你简汉真广标" panose="02010609000101010101" pitchFamily="49" charset="-122"/>
              </a:defRPr>
            </a:lvl1pPr>
          </a:lstStyle>
          <a:p>
            <a:r>
              <a:rPr lang="zh-CN" altLang="en-US" dirty="0" smtClean="0"/>
              <a:t>单击此处编辑母版标题样式</a:t>
            </a:r>
            <a:endParaRPr lang="zh-CN" altLang="en-US" dirty="0"/>
          </a:p>
        </p:txBody>
      </p:sp>
    </p:spTree>
  </p:cSld>
  <p:clrMapOvr>
    <a:masterClrMapping/>
  </p:clrMapOvr>
  <p:timing>
    <p:tnLst>
      <p:par>
        <p:cTn id="1" dur="indefinite" restart="never" nodeType="tmRoot"/>
      </p:par>
    </p:tnLst>
  </p:timing>
  <p:hf hd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Rectangle 13"/>
          <p:cNvSpPr/>
          <p:nvPr userDrawn="1"/>
        </p:nvSpPr>
        <p:spPr>
          <a:xfrm>
            <a:off x="-8905" y="0"/>
            <a:ext cx="12203875" cy="6858000"/>
          </a:xfrm>
          <a:prstGeom prst="rect">
            <a:avLst/>
          </a:prstGeom>
          <a:gradFill flip="none" rotWithShape="1">
            <a:gsLst>
              <a:gs pos="0">
                <a:srgbClr val="77458B"/>
              </a:gs>
              <a:gs pos="100000">
                <a:srgbClr val="4F2D5D"/>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2" rIns="91404" bIns="45702"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34F57"/>
              </a:solidFill>
              <a:effectLst/>
              <a:uLnTx/>
              <a:uFillTx/>
              <a:latin typeface="Calibri"/>
              <a:ea typeface="+mn-ea"/>
              <a:cs typeface="+mn-cs"/>
            </a:endParaRPr>
          </a:p>
        </p:txBody>
      </p:sp>
      <p:sp>
        <p:nvSpPr>
          <p:cNvPr id="3" name="日期占位符 2"/>
          <p:cNvSpPr>
            <a:spLocks noGrp="1"/>
          </p:cNvSpPr>
          <p:nvPr>
            <p:ph type="dt" sz="half" idx="10"/>
          </p:nvPr>
        </p:nvSpPr>
        <p:spPr/>
        <p:txBody>
          <a:bodyPr/>
          <a:lstStyle/>
          <a:p>
            <a:pPr>
              <a:defRPr/>
            </a:pPr>
            <a:fld id="{A6620504-D840-6A40-90BC-6F3747762FA2}" type="datetime1">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hex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Date Placeholder 3"/>
          <p:cNvSpPr>
            <a:spLocks noGrp="1"/>
          </p:cNvSpPr>
          <p:nvPr>
            <p:ph type="dt" sz="half" idx="10"/>
          </p:nvPr>
        </p:nvSpPr>
        <p:spPr/>
        <p:txBody>
          <a:bodyPr/>
          <a:lstStyle/>
          <a:p>
            <a:pPr>
              <a:defRPr/>
            </a:pPr>
            <a:fld id="{480435F3-CE51-FE47-901D-12AFFB0ECEA9}" type="datetime1">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smtClean="0">
                <a:solidFill>
                  <a:prstClr val="white">
                    <a:lumMod val="65000"/>
                  </a:prstClr>
                </a:solidFill>
              </a:rPr>
              <a:t>WWW.DESIGNERSPARADISE.COM</a:t>
            </a:r>
            <a:endParaRPr lang="en-US" dirty="0">
              <a:solidFill>
                <a:prstClr val="white">
                  <a:lumMod val="65000"/>
                </a:prstClr>
              </a:solidFill>
            </a:endParaRPr>
          </a:p>
        </p:txBody>
      </p:sp>
    </p:spTree>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480435F3-CE51-FE47-901D-12AFFB0ECEA9}" type="datetime1">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atin typeface="LiHei Pro" panose="020B0500000000000000" pitchFamily="34" charset="-122"/>
                <a:ea typeface="LiHei Pro" panose="020B0500000000000000" pitchFamily="34" charset="-122"/>
              </a:defRPr>
            </a:lvl1pPr>
          </a:lstStyle>
          <a:p>
            <a:pPr>
              <a:defRPr/>
            </a:pPr>
            <a:r>
              <a:rPr lang="en-US" smtClean="0">
                <a:solidFill>
                  <a:prstClr val="white">
                    <a:lumMod val="65000"/>
                  </a:prstClr>
                </a:solidFill>
              </a:rPr>
              <a:t>xiaoer.yanj.cn</a:t>
            </a:r>
            <a:endParaRPr lang="en-US" dirty="0">
              <a:solidFill>
                <a:prstClr val="white">
                  <a:lumMod val="65000"/>
                </a:prstClr>
              </a:solidFill>
            </a:endParaRPr>
          </a:p>
        </p:txBody>
      </p:sp>
      <p:sp>
        <p:nvSpPr>
          <p:cNvPr id="6" name="Slide Number Placeholder 5"/>
          <p:cNvSpPr>
            <a:spLocks noGrp="1"/>
          </p:cNvSpPr>
          <p:nvPr>
            <p:ph type="sldNum" sz="quarter" idx="12"/>
          </p:nvPr>
        </p:nvSpPr>
        <p:spPr/>
        <p:txBody>
          <a:bodyPr/>
          <a:lstStyle>
            <a:lvl1pPr>
              <a:defRPr sz="1400">
                <a:solidFill>
                  <a:schemeClr val="tx1">
                    <a:lumMod val="50000"/>
                    <a:lumOff val="50000"/>
                  </a:schemeClr>
                </a:solidFill>
                <a:latin typeface="Impact" panose="020B0806030902050204" pitchFamily="34" charset="0"/>
              </a:defRPr>
            </a:lvl1pPr>
          </a:lstStyle>
          <a:p>
            <a:pPr>
              <a:defRPr/>
            </a:pPr>
            <a:fld id="{857B18ED-D931-45F4-8873-1BEDAB4DC03E}" type="slidenum">
              <a:rPr lang="en-US" smtClean="0">
                <a:solidFill>
                  <a:prstClr val="black">
                    <a:lumMod val="50000"/>
                    <a:lumOff val="50000"/>
                  </a:prstClr>
                </a:solidFill>
              </a:rPr>
            </a:fld>
            <a:endParaRPr lang="en-US" dirty="0">
              <a:solidFill>
                <a:prstClr val="black">
                  <a:lumMod val="50000"/>
                  <a:lumOff val="50000"/>
                </a:prstClr>
              </a:solidFill>
            </a:endParaRPr>
          </a:p>
        </p:txBody>
      </p:sp>
      <p:cxnSp>
        <p:nvCxnSpPr>
          <p:cNvPr id="7" name="直接连接符 6"/>
          <p:cNvCxnSpPr/>
          <p:nvPr userDrawn="1"/>
        </p:nvCxnSpPr>
        <p:spPr>
          <a:xfrm flipV="1">
            <a:off x="3025299" y="479822"/>
            <a:ext cx="8366603" cy="1"/>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8" name="组合 7"/>
          <p:cNvGrpSpPr/>
          <p:nvPr userDrawn="1"/>
        </p:nvGrpSpPr>
        <p:grpSpPr>
          <a:xfrm>
            <a:off x="2" y="195105"/>
            <a:ext cx="3126179" cy="569433"/>
            <a:chOff x="0" y="194743"/>
            <a:chExt cx="3126179" cy="569433"/>
          </a:xfrm>
        </p:grpSpPr>
        <p:sp>
          <p:nvSpPr>
            <p:cNvPr id="9" name="圆角矩形 8"/>
            <p:cNvSpPr/>
            <p:nvPr/>
          </p:nvSpPr>
          <p:spPr>
            <a:xfrm>
              <a:off x="173209" y="194743"/>
              <a:ext cx="2952970" cy="569433"/>
            </a:xfrm>
            <a:prstGeom prst="roundRect">
              <a:avLst>
                <a:gd name="adj" fmla="val 9976"/>
              </a:avLst>
            </a:prstGeom>
            <a:solidFill>
              <a:srgbClr val="01ACBE"/>
            </a:solidFill>
            <a:ln w="1905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10" name="组合 9"/>
            <p:cNvGrpSpPr/>
            <p:nvPr/>
          </p:nvGrpSpPr>
          <p:grpSpPr>
            <a:xfrm>
              <a:off x="0" y="290669"/>
              <a:ext cx="424561" cy="355906"/>
              <a:chOff x="469900" y="728859"/>
              <a:chExt cx="424561" cy="355906"/>
            </a:xfrm>
          </p:grpSpPr>
          <p:sp>
            <p:nvSpPr>
              <p:cNvPr id="11" name="椭圆 10"/>
              <p:cNvSpPr/>
              <p:nvPr/>
            </p:nvSpPr>
            <p:spPr>
              <a:xfrm rot="16200000">
                <a:off x="738264" y="928568"/>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椭圆 11"/>
              <p:cNvSpPr/>
              <p:nvPr/>
            </p:nvSpPr>
            <p:spPr>
              <a:xfrm rot="16200000">
                <a:off x="752463" y="942770"/>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椭圆 12"/>
              <p:cNvSpPr/>
              <p:nvPr/>
            </p:nvSpPr>
            <p:spPr>
              <a:xfrm rot="16200000">
                <a:off x="738264" y="728860"/>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椭圆 13"/>
              <p:cNvSpPr/>
              <p:nvPr/>
            </p:nvSpPr>
            <p:spPr>
              <a:xfrm rot="16200000">
                <a:off x="752463" y="743063"/>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圆角矩形 14"/>
              <p:cNvSpPr/>
              <p:nvPr/>
            </p:nvSpPr>
            <p:spPr>
              <a:xfrm rot="16200000">
                <a:off x="636543" y="859458"/>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圆角矩形 15"/>
              <p:cNvSpPr/>
              <p:nvPr/>
            </p:nvSpPr>
            <p:spPr>
              <a:xfrm rot="16200000">
                <a:off x="636543" y="809416"/>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7" name="圆角矩形 16"/>
              <p:cNvSpPr/>
              <p:nvPr/>
            </p:nvSpPr>
            <p:spPr>
              <a:xfrm rot="16200000">
                <a:off x="636543" y="655035"/>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8" name="圆角矩形 17"/>
              <p:cNvSpPr/>
              <p:nvPr/>
            </p:nvSpPr>
            <p:spPr>
              <a:xfrm rot="16200000">
                <a:off x="636543" y="604992"/>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grpSp>
        <p:nvGrpSpPr>
          <p:cNvPr id="19" name="组合 18"/>
          <p:cNvGrpSpPr/>
          <p:nvPr userDrawn="1"/>
        </p:nvGrpSpPr>
        <p:grpSpPr>
          <a:xfrm>
            <a:off x="11353800" y="175628"/>
            <a:ext cx="838200" cy="743862"/>
            <a:chOff x="39833" y="101457"/>
            <a:chExt cx="838200" cy="743862"/>
          </a:xfrm>
        </p:grpSpPr>
        <p:grpSp>
          <p:nvGrpSpPr>
            <p:cNvPr id="20" name="组合 19"/>
            <p:cNvGrpSpPr/>
            <p:nvPr userDrawn="1"/>
          </p:nvGrpSpPr>
          <p:grpSpPr>
            <a:xfrm>
              <a:off x="130195" y="101457"/>
              <a:ext cx="647560" cy="567974"/>
              <a:chOff x="257420" y="226345"/>
              <a:chExt cx="540747" cy="474289"/>
            </a:xfrm>
          </p:grpSpPr>
          <p:pic>
            <p:nvPicPr>
              <p:cNvPr id="22" name="图片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7420" y="226345"/>
                <a:ext cx="472830" cy="472830"/>
              </a:xfrm>
              <a:prstGeom prst="rect">
                <a:avLst/>
              </a:prstGeom>
            </p:spPr>
          </p:pic>
          <p:pic>
            <p:nvPicPr>
              <p:cNvPr id="23" name="图片 22"/>
              <p:cNvPicPr>
                <a:picLocks noChangeAspect="1"/>
              </p:cNvPicPr>
              <p:nvPr userDrawn="1"/>
            </p:nvPicPr>
            <p:blipFill rotWithShape="1">
              <a:blip r:embed="rId3">
                <a:grayscl/>
                <a:extLst>
                  <a:ext uri="{BEBA8EAE-BF5A-486C-A8C5-ECC9F3942E4B}">
                    <a14:imgProps xmlns:a14="http://schemas.microsoft.com/office/drawing/2010/main">
                      <a14:imgLayer r:embed="rId4">
                        <a14:imgEffect>
                          <a14:colorTemperature colorTemp="2000"/>
                        </a14:imgEffect>
                      </a14:imgLayer>
                    </a14:imgProps>
                  </a:ext>
                </a:extLst>
              </a:blip>
              <a:srcRect b="72279"/>
              <a:stretch>
                <a:fillRect/>
              </a:stretch>
            </p:blipFill>
            <p:spPr>
              <a:xfrm flipH="1">
                <a:off x="265701" y="654915"/>
                <a:ext cx="532466" cy="45719"/>
              </a:xfrm>
              <a:prstGeom prst="rect">
                <a:avLst/>
              </a:prstGeom>
            </p:spPr>
          </p:pic>
        </p:grpSp>
        <p:sp>
          <p:nvSpPr>
            <p:cNvPr id="21" name="文本框 20"/>
            <p:cNvSpPr txBox="1"/>
            <p:nvPr userDrawn="1"/>
          </p:nvSpPr>
          <p:spPr>
            <a:xfrm>
              <a:off x="39833" y="629875"/>
              <a:ext cx="838200"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800" b="0" i="0" u="none" strike="noStrike" kern="1200" cap="none" spc="0" normalizeH="0" baseline="0" noProof="0" dirty="0" smtClean="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rPr>
                <a:t>By </a:t>
              </a:r>
              <a:r>
                <a:rPr kumimoji="0" lang="zh-CN" altLang="en-US" sz="800" b="0" i="0" u="none" strike="noStrike" kern="1200" cap="none" spc="0" normalizeH="0" baseline="0" noProof="0" dirty="0" smtClean="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rPr>
                <a:t>杜小二</a:t>
              </a:r>
              <a:endParaRPr kumimoji="0" lang="zh-CN" altLang="en-US" sz="800" b="0" i="0" u="none" strike="noStrike" kern="1200" cap="none" spc="0" normalizeH="0" baseline="0" noProof="0" dirty="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endParaRPr>
            </a:p>
          </p:txBody>
        </p:sp>
      </p:grpSp>
      <p:sp>
        <p:nvSpPr>
          <p:cNvPr id="24" name="标题占位符 1"/>
          <p:cNvSpPr>
            <a:spLocks noGrp="1"/>
          </p:cNvSpPr>
          <p:nvPr>
            <p:ph type="title"/>
          </p:nvPr>
        </p:nvSpPr>
        <p:spPr>
          <a:xfrm>
            <a:off x="416312" y="206335"/>
            <a:ext cx="3050788" cy="546975"/>
          </a:xfrm>
          <a:prstGeom prst="rect">
            <a:avLst/>
          </a:prstGeom>
        </p:spPr>
        <p:txBody>
          <a:bodyPr vert="horz" lIns="91404" tIns="45702" rIns="91404" bIns="45702" rtlCol="0" anchor="ctr">
            <a:normAutofit/>
          </a:bodyPr>
          <a:lstStyle>
            <a:lvl1pPr>
              <a:defRPr sz="1800">
                <a:solidFill>
                  <a:schemeClr val="bg1"/>
                </a:solidFill>
                <a:latin typeface="迷你简汉真广标" panose="02010609000101010101" pitchFamily="49" charset="-122"/>
                <a:ea typeface="迷你简汉真广标" panose="02010609000101010101" pitchFamily="49" charset="-122"/>
              </a:defRPr>
            </a:lvl1pPr>
          </a:lstStyle>
          <a:p>
            <a:r>
              <a:rPr lang="zh-CN" altLang="en-US" dirty="0" smtClean="0"/>
              <a:t>单击此处编辑母版标题样式</a:t>
            </a:r>
            <a:endParaRPr lang="zh-CN" altLang="en-US" dirty="0"/>
          </a:p>
        </p:txBody>
      </p:sp>
    </p:spTree>
  </p:cSld>
  <p:clrMapOvr>
    <a:masterClrMapping/>
  </p:clrMapOvr>
  <p:timing>
    <p:tnLst>
      <p:par>
        <p:cTn id="1" dur="indefinite" restart="never" nodeType="tmRoot"/>
      </p:par>
    </p:tnLst>
  </p:timing>
  <p:hf hd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Rectangle 13"/>
          <p:cNvSpPr/>
          <p:nvPr userDrawn="1"/>
        </p:nvSpPr>
        <p:spPr>
          <a:xfrm>
            <a:off x="-8905" y="0"/>
            <a:ext cx="12203875" cy="6858000"/>
          </a:xfrm>
          <a:prstGeom prst="rect">
            <a:avLst/>
          </a:prstGeom>
          <a:gradFill flip="none" rotWithShape="1">
            <a:gsLst>
              <a:gs pos="0">
                <a:srgbClr val="77458B"/>
              </a:gs>
              <a:gs pos="100000">
                <a:srgbClr val="4F2D5D"/>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2" rIns="91404" bIns="45702"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34F57"/>
              </a:solidFill>
              <a:effectLst/>
              <a:uLnTx/>
              <a:uFillTx/>
              <a:latin typeface="Calibri"/>
              <a:ea typeface="+mn-ea"/>
              <a:cs typeface="+mn-cs"/>
            </a:endParaRPr>
          </a:p>
        </p:txBody>
      </p:sp>
      <p:sp>
        <p:nvSpPr>
          <p:cNvPr id="3" name="日期占位符 2"/>
          <p:cNvSpPr>
            <a:spLocks noGrp="1"/>
          </p:cNvSpPr>
          <p:nvPr>
            <p:ph type="dt" sz="half" idx="10"/>
          </p:nvPr>
        </p:nvSpPr>
        <p:spPr/>
        <p:txBody>
          <a:bodyPr/>
          <a:lstStyle/>
          <a:p>
            <a:pPr>
              <a:defRPr/>
            </a:pPr>
            <a:fld id="{A6620504-D840-6A40-90BC-6F3747762FA2}" type="datetime1">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40"/>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lstStyle/>
          <a:p>
            <a:fld id="{4C4388EF-52D1-4258-9BE5-BCD010C7D4D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3EE65E-57D2-4566-898C-4F2076833F8D}"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hex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Date Placeholder 3"/>
          <p:cNvSpPr>
            <a:spLocks noGrp="1"/>
          </p:cNvSpPr>
          <p:nvPr>
            <p:ph type="dt" sz="half" idx="10"/>
          </p:nvPr>
        </p:nvSpPr>
        <p:spPr/>
        <p:txBody>
          <a:bodyPr/>
          <a:lstStyle/>
          <a:p>
            <a:pPr>
              <a:defRPr/>
            </a:pPr>
            <a:fld id="{480435F3-CE51-FE47-901D-12AFFB0ECEA9}" type="datetime1">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smtClean="0">
                <a:solidFill>
                  <a:prstClr val="white">
                    <a:lumMod val="65000"/>
                  </a:prstClr>
                </a:solidFill>
              </a:rPr>
              <a:t>WWW.DESIGNERSPARADISE.COM</a:t>
            </a:r>
            <a:endParaRPr lang="en-US" dirty="0">
              <a:solidFill>
                <a:prstClr val="white">
                  <a:lumMod val="65000"/>
                </a:prstClr>
              </a:solidFill>
            </a:endParaRPr>
          </a:p>
        </p:txBody>
      </p:sp>
    </p:spTree>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480435F3-CE51-FE47-901D-12AFFB0ECEA9}" type="datetime1">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atin typeface="LiHei Pro" panose="020B0500000000000000" pitchFamily="34" charset="-122"/>
                <a:ea typeface="LiHei Pro" panose="020B0500000000000000" pitchFamily="34" charset="-122"/>
              </a:defRPr>
            </a:lvl1pPr>
          </a:lstStyle>
          <a:p>
            <a:pPr>
              <a:defRPr/>
            </a:pPr>
            <a:r>
              <a:rPr lang="en-US" smtClean="0">
                <a:solidFill>
                  <a:prstClr val="white">
                    <a:lumMod val="65000"/>
                  </a:prstClr>
                </a:solidFill>
              </a:rPr>
              <a:t>xiaoer.yanj.cn</a:t>
            </a:r>
            <a:endParaRPr lang="en-US" dirty="0">
              <a:solidFill>
                <a:prstClr val="white">
                  <a:lumMod val="65000"/>
                </a:prstClr>
              </a:solidFill>
            </a:endParaRPr>
          </a:p>
        </p:txBody>
      </p:sp>
      <p:sp>
        <p:nvSpPr>
          <p:cNvPr id="6" name="Slide Number Placeholder 5"/>
          <p:cNvSpPr>
            <a:spLocks noGrp="1"/>
          </p:cNvSpPr>
          <p:nvPr>
            <p:ph type="sldNum" sz="quarter" idx="12"/>
          </p:nvPr>
        </p:nvSpPr>
        <p:spPr/>
        <p:txBody>
          <a:bodyPr/>
          <a:lstStyle>
            <a:lvl1pPr>
              <a:defRPr sz="1400">
                <a:solidFill>
                  <a:schemeClr val="tx1">
                    <a:lumMod val="50000"/>
                    <a:lumOff val="50000"/>
                  </a:schemeClr>
                </a:solidFill>
                <a:latin typeface="Impact" panose="020B0806030902050204" pitchFamily="34" charset="0"/>
              </a:defRPr>
            </a:lvl1pPr>
          </a:lstStyle>
          <a:p>
            <a:pPr>
              <a:defRPr/>
            </a:pPr>
            <a:fld id="{857B18ED-D931-45F4-8873-1BEDAB4DC03E}" type="slidenum">
              <a:rPr lang="en-US" smtClean="0">
                <a:solidFill>
                  <a:prstClr val="black">
                    <a:lumMod val="50000"/>
                    <a:lumOff val="50000"/>
                  </a:prstClr>
                </a:solidFill>
              </a:rPr>
            </a:fld>
            <a:endParaRPr lang="en-US" dirty="0">
              <a:solidFill>
                <a:prstClr val="black">
                  <a:lumMod val="50000"/>
                  <a:lumOff val="50000"/>
                </a:prstClr>
              </a:solidFill>
            </a:endParaRPr>
          </a:p>
        </p:txBody>
      </p:sp>
      <p:cxnSp>
        <p:nvCxnSpPr>
          <p:cNvPr id="7" name="直接连接符 6"/>
          <p:cNvCxnSpPr/>
          <p:nvPr userDrawn="1"/>
        </p:nvCxnSpPr>
        <p:spPr>
          <a:xfrm flipV="1">
            <a:off x="3025299" y="479822"/>
            <a:ext cx="8366603" cy="1"/>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8" name="组合 7"/>
          <p:cNvGrpSpPr/>
          <p:nvPr userDrawn="1"/>
        </p:nvGrpSpPr>
        <p:grpSpPr>
          <a:xfrm>
            <a:off x="2" y="195105"/>
            <a:ext cx="3126179" cy="569433"/>
            <a:chOff x="0" y="194743"/>
            <a:chExt cx="3126179" cy="569433"/>
          </a:xfrm>
        </p:grpSpPr>
        <p:sp>
          <p:nvSpPr>
            <p:cNvPr id="9" name="圆角矩形 8"/>
            <p:cNvSpPr/>
            <p:nvPr/>
          </p:nvSpPr>
          <p:spPr>
            <a:xfrm>
              <a:off x="173209" y="194743"/>
              <a:ext cx="2952970" cy="569433"/>
            </a:xfrm>
            <a:prstGeom prst="roundRect">
              <a:avLst>
                <a:gd name="adj" fmla="val 9976"/>
              </a:avLst>
            </a:prstGeom>
            <a:solidFill>
              <a:srgbClr val="01ACBE"/>
            </a:solidFill>
            <a:ln w="1905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10" name="组合 9"/>
            <p:cNvGrpSpPr/>
            <p:nvPr/>
          </p:nvGrpSpPr>
          <p:grpSpPr>
            <a:xfrm>
              <a:off x="0" y="290669"/>
              <a:ext cx="424561" cy="355906"/>
              <a:chOff x="469900" y="728859"/>
              <a:chExt cx="424561" cy="355906"/>
            </a:xfrm>
          </p:grpSpPr>
          <p:sp>
            <p:nvSpPr>
              <p:cNvPr id="11" name="椭圆 10"/>
              <p:cNvSpPr/>
              <p:nvPr/>
            </p:nvSpPr>
            <p:spPr>
              <a:xfrm rot="16200000">
                <a:off x="738264" y="928568"/>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椭圆 11"/>
              <p:cNvSpPr/>
              <p:nvPr/>
            </p:nvSpPr>
            <p:spPr>
              <a:xfrm rot="16200000">
                <a:off x="752463" y="942770"/>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椭圆 12"/>
              <p:cNvSpPr/>
              <p:nvPr/>
            </p:nvSpPr>
            <p:spPr>
              <a:xfrm rot="16200000">
                <a:off x="738264" y="728860"/>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椭圆 13"/>
              <p:cNvSpPr/>
              <p:nvPr/>
            </p:nvSpPr>
            <p:spPr>
              <a:xfrm rot="16200000">
                <a:off x="752463" y="743063"/>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圆角矩形 14"/>
              <p:cNvSpPr/>
              <p:nvPr/>
            </p:nvSpPr>
            <p:spPr>
              <a:xfrm rot="16200000">
                <a:off x="636543" y="859458"/>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圆角矩形 15"/>
              <p:cNvSpPr/>
              <p:nvPr/>
            </p:nvSpPr>
            <p:spPr>
              <a:xfrm rot="16200000">
                <a:off x="636543" y="809416"/>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7" name="圆角矩形 16"/>
              <p:cNvSpPr/>
              <p:nvPr/>
            </p:nvSpPr>
            <p:spPr>
              <a:xfrm rot="16200000">
                <a:off x="636543" y="655035"/>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8" name="圆角矩形 17"/>
              <p:cNvSpPr/>
              <p:nvPr/>
            </p:nvSpPr>
            <p:spPr>
              <a:xfrm rot="16200000">
                <a:off x="636543" y="604992"/>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grpSp>
        <p:nvGrpSpPr>
          <p:cNvPr id="19" name="组合 18"/>
          <p:cNvGrpSpPr/>
          <p:nvPr userDrawn="1"/>
        </p:nvGrpSpPr>
        <p:grpSpPr>
          <a:xfrm>
            <a:off x="11353800" y="175628"/>
            <a:ext cx="838200" cy="743862"/>
            <a:chOff x="39833" y="101457"/>
            <a:chExt cx="838200" cy="743862"/>
          </a:xfrm>
        </p:grpSpPr>
        <p:grpSp>
          <p:nvGrpSpPr>
            <p:cNvPr id="20" name="组合 19"/>
            <p:cNvGrpSpPr/>
            <p:nvPr userDrawn="1"/>
          </p:nvGrpSpPr>
          <p:grpSpPr>
            <a:xfrm>
              <a:off x="130195" y="101457"/>
              <a:ext cx="647560" cy="567974"/>
              <a:chOff x="257420" y="226345"/>
              <a:chExt cx="540747" cy="474289"/>
            </a:xfrm>
          </p:grpSpPr>
          <p:pic>
            <p:nvPicPr>
              <p:cNvPr id="22" name="图片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7420" y="226345"/>
                <a:ext cx="472830" cy="472830"/>
              </a:xfrm>
              <a:prstGeom prst="rect">
                <a:avLst/>
              </a:prstGeom>
            </p:spPr>
          </p:pic>
          <p:pic>
            <p:nvPicPr>
              <p:cNvPr id="23" name="图片 22"/>
              <p:cNvPicPr>
                <a:picLocks noChangeAspect="1"/>
              </p:cNvPicPr>
              <p:nvPr userDrawn="1"/>
            </p:nvPicPr>
            <p:blipFill rotWithShape="1">
              <a:blip r:embed="rId3">
                <a:grayscl/>
                <a:extLst>
                  <a:ext uri="{BEBA8EAE-BF5A-486C-A8C5-ECC9F3942E4B}">
                    <a14:imgProps xmlns:a14="http://schemas.microsoft.com/office/drawing/2010/main">
                      <a14:imgLayer r:embed="rId4">
                        <a14:imgEffect>
                          <a14:colorTemperature colorTemp="2000"/>
                        </a14:imgEffect>
                      </a14:imgLayer>
                    </a14:imgProps>
                  </a:ext>
                </a:extLst>
              </a:blip>
              <a:srcRect b="72279"/>
              <a:stretch>
                <a:fillRect/>
              </a:stretch>
            </p:blipFill>
            <p:spPr>
              <a:xfrm flipH="1">
                <a:off x="265701" y="654915"/>
                <a:ext cx="532466" cy="45719"/>
              </a:xfrm>
              <a:prstGeom prst="rect">
                <a:avLst/>
              </a:prstGeom>
            </p:spPr>
          </p:pic>
        </p:grpSp>
        <p:sp>
          <p:nvSpPr>
            <p:cNvPr id="21" name="文本框 20"/>
            <p:cNvSpPr txBox="1"/>
            <p:nvPr userDrawn="1"/>
          </p:nvSpPr>
          <p:spPr>
            <a:xfrm>
              <a:off x="39833" y="629875"/>
              <a:ext cx="838200"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800" b="0" i="0" u="none" strike="noStrike" kern="1200" cap="none" spc="0" normalizeH="0" baseline="0" noProof="0" dirty="0" smtClean="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rPr>
                <a:t>By </a:t>
              </a:r>
              <a:r>
                <a:rPr kumimoji="0" lang="zh-CN" altLang="en-US" sz="800" b="0" i="0" u="none" strike="noStrike" kern="1200" cap="none" spc="0" normalizeH="0" baseline="0" noProof="0" dirty="0" smtClean="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rPr>
                <a:t>杜小二</a:t>
              </a:r>
              <a:endParaRPr kumimoji="0" lang="zh-CN" altLang="en-US" sz="800" b="0" i="0" u="none" strike="noStrike" kern="1200" cap="none" spc="0" normalizeH="0" baseline="0" noProof="0" dirty="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endParaRPr>
            </a:p>
          </p:txBody>
        </p:sp>
      </p:grpSp>
      <p:sp>
        <p:nvSpPr>
          <p:cNvPr id="24" name="标题占位符 1"/>
          <p:cNvSpPr>
            <a:spLocks noGrp="1"/>
          </p:cNvSpPr>
          <p:nvPr>
            <p:ph type="title"/>
          </p:nvPr>
        </p:nvSpPr>
        <p:spPr>
          <a:xfrm>
            <a:off x="416312" y="206335"/>
            <a:ext cx="3050788" cy="546975"/>
          </a:xfrm>
          <a:prstGeom prst="rect">
            <a:avLst/>
          </a:prstGeom>
        </p:spPr>
        <p:txBody>
          <a:bodyPr vert="horz" lIns="91404" tIns="45702" rIns="91404" bIns="45702" rtlCol="0" anchor="ctr">
            <a:normAutofit/>
          </a:bodyPr>
          <a:lstStyle>
            <a:lvl1pPr>
              <a:defRPr sz="1800">
                <a:solidFill>
                  <a:schemeClr val="bg1"/>
                </a:solidFill>
                <a:latin typeface="迷你简汉真广标" panose="02010609000101010101" pitchFamily="49" charset="-122"/>
                <a:ea typeface="迷你简汉真广标" panose="02010609000101010101" pitchFamily="49" charset="-122"/>
              </a:defRPr>
            </a:lvl1pPr>
          </a:lstStyle>
          <a:p>
            <a:r>
              <a:rPr lang="zh-CN" altLang="en-US" dirty="0" smtClean="0"/>
              <a:t>单击此处编辑母版标题样式</a:t>
            </a:r>
            <a:endParaRPr lang="zh-CN" altLang="en-US" dirty="0"/>
          </a:p>
        </p:txBody>
      </p:sp>
    </p:spTree>
  </p:cSld>
  <p:clrMapOvr>
    <a:masterClrMapping/>
  </p:clrMapOvr>
  <p:timing>
    <p:tnLst>
      <p:par>
        <p:cTn id="1" dur="indefinite" restart="never" nodeType="tmRoot"/>
      </p:par>
    </p:tnLst>
  </p:timing>
  <p:hf hd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Rectangle 13"/>
          <p:cNvSpPr/>
          <p:nvPr userDrawn="1"/>
        </p:nvSpPr>
        <p:spPr>
          <a:xfrm>
            <a:off x="-8905" y="0"/>
            <a:ext cx="12203875" cy="6858000"/>
          </a:xfrm>
          <a:prstGeom prst="rect">
            <a:avLst/>
          </a:prstGeom>
          <a:gradFill flip="none" rotWithShape="1">
            <a:gsLst>
              <a:gs pos="0">
                <a:srgbClr val="77458B"/>
              </a:gs>
              <a:gs pos="100000">
                <a:srgbClr val="4F2D5D"/>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2" rIns="91404" bIns="45702"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34F57"/>
              </a:solidFill>
              <a:effectLst/>
              <a:uLnTx/>
              <a:uFillTx/>
              <a:latin typeface="Calibri"/>
              <a:ea typeface="+mn-ea"/>
              <a:cs typeface="+mn-cs"/>
            </a:endParaRPr>
          </a:p>
        </p:txBody>
      </p:sp>
      <p:sp>
        <p:nvSpPr>
          <p:cNvPr id="3" name="日期占位符 2"/>
          <p:cNvSpPr>
            <a:spLocks noGrp="1"/>
          </p:cNvSpPr>
          <p:nvPr>
            <p:ph type="dt" sz="half" idx="10"/>
          </p:nvPr>
        </p:nvSpPr>
        <p:spPr/>
        <p:txBody>
          <a:bodyPr/>
          <a:lstStyle/>
          <a:p>
            <a:pPr>
              <a:defRPr/>
            </a:pPr>
            <a:fld id="{A6620504-D840-6A40-90BC-6F3747762FA2}" type="datetime1">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hex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Date Placeholder 3"/>
          <p:cNvSpPr>
            <a:spLocks noGrp="1"/>
          </p:cNvSpPr>
          <p:nvPr>
            <p:ph type="dt" sz="half" idx="10"/>
          </p:nvPr>
        </p:nvSpPr>
        <p:spPr/>
        <p:txBody>
          <a:bodyPr/>
          <a:lstStyle/>
          <a:p>
            <a:pPr>
              <a:defRPr/>
            </a:pPr>
            <a:fld id="{480435F3-CE51-FE47-901D-12AFFB0ECEA9}" type="datetime1">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smtClean="0">
                <a:solidFill>
                  <a:prstClr val="white">
                    <a:lumMod val="65000"/>
                  </a:prstClr>
                </a:solidFill>
              </a:rPr>
              <a:t>WWW.DESIGNERSPARADISE.COM</a:t>
            </a:r>
            <a:endParaRPr lang="en-US" dirty="0">
              <a:solidFill>
                <a:prstClr val="white">
                  <a:lumMod val="65000"/>
                </a:prstClr>
              </a:solidFill>
            </a:endParaRPr>
          </a:p>
        </p:txBody>
      </p:sp>
    </p:spTree>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480435F3-CE51-FE47-901D-12AFFB0ECEA9}" type="datetime1">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atin typeface="LiHei Pro" panose="020B0500000000000000" pitchFamily="34" charset="-122"/>
                <a:ea typeface="LiHei Pro" panose="020B0500000000000000" pitchFamily="34" charset="-122"/>
              </a:defRPr>
            </a:lvl1pPr>
          </a:lstStyle>
          <a:p>
            <a:pPr>
              <a:defRPr/>
            </a:pPr>
            <a:r>
              <a:rPr lang="en-US" smtClean="0">
                <a:solidFill>
                  <a:prstClr val="white">
                    <a:lumMod val="65000"/>
                  </a:prstClr>
                </a:solidFill>
              </a:rPr>
              <a:t>xiaoer.yanj.cn</a:t>
            </a:r>
            <a:endParaRPr lang="en-US" dirty="0">
              <a:solidFill>
                <a:prstClr val="white">
                  <a:lumMod val="65000"/>
                </a:prstClr>
              </a:solidFill>
            </a:endParaRPr>
          </a:p>
        </p:txBody>
      </p:sp>
      <p:sp>
        <p:nvSpPr>
          <p:cNvPr id="6" name="Slide Number Placeholder 5"/>
          <p:cNvSpPr>
            <a:spLocks noGrp="1"/>
          </p:cNvSpPr>
          <p:nvPr>
            <p:ph type="sldNum" sz="quarter" idx="12"/>
          </p:nvPr>
        </p:nvSpPr>
        <p:spPr/>
        <p:txBody>
          <a:bodyPr/>
          <a:lstStyle>
            <a:lvl1pPr>
              <a:defRPr sz="1400">
                <a:solidFill>
                  <a:schemeClr val="tx1">
                    <a:lumMod val="50000"/>
                    <a:lumOff val="50000"/>
                  </a:schemeClr>
                </a:solidFill>
                <a:latin typeface="Impact" panose="020B0806030902050204" pitchFamily="34" charset="0"/>
              </a:defRPr>
            </a:lvl1pPr>
          </a:lstStyle>
          <a:p>
            <a:pPr>
              <a:defRPr/>
            </a:pPr>
            <a:fld id="{857B18ED-D931-45F4-8873-1BEDAB4DC03E}" type="slidenum">
              <a:rPr lang="en-US" smtClean="0">
                <a:solidFill>
                  <a:prstClr val="black">
                    <a:lumMod val="50000"/>
                    <a:lumOff val="50000"/>
                  </a:prstClr>
                </a:solidFill>
              </a:rPr>
            </a:fld>
            <a:endParaRPr lang="en-US" dirty="0">
              <a:solidFill>
                <a:prstClr val="black">
                  <a:lumMod val="50000"/>
                  <a:lumOff val="50000"/>
                </a:prstClr>
              </a:solidFill>
            </a:endParaRPr>
          </a:p>
        </p:txBody>
      </p:sp>
      <p:cxnSp>
        <p:nvCxnSpPr>
          <p:cNvPr id="7" name="直接连接符 6"/>
          <p:cNvCxnSpPr/>
          <p:nvPr userDrawn="1"/>
        </p:nvCxnSpPr>
        <p:spPr>
          <a:xfrm flipV="1">
            <a:off x="3025299" y="479822"/>
            <a:ext cx="8366603" cy="1"/>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8" name="组合 7"/>
          <p:cNvGrpSpPr/>
          <p:nvPr userDrawn="1"/>
        </p:nvGrpSpPr>
        <p:grpSpPr>
          <a:xfrm>
            <a:off x="2" y="195105"/>
            <a:ext cx="3126179" cy="569433"/>
            <a:chOff x="0" y="194743"/>
            <a:chExt cx="3126179" cy="569433"/>
          </a:xfrm>
        </p:grpSpPr>
        <p:sp>
          <p:nvSpPr>
            <p:cNvPr id="9" name="圆角矩形 8"/>
            <p:cNvSpPr/>
            <p:nvPr/>
          </p:nvSpPr>
          <p:spPr>
            <a:xfrm>
              <a:off x="173209" y="194743"/>
              <a:ext cx="2952970" cy="569433"/>
            </a:xfrm>
            <a:prstGeom prst="roundRect">
              <a:avLst>
                <a:gd name="adj" fmla="val 9976"/>
              </a:avLst>
            </a:prstGeom>
            <a:solidFill>
              <a:srgbClr val="01ACBE"/>
            </a:solidFill>
            <a:ln w="1905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10" name="组合 9"/>
            <p:cNvGrpSpPr/>
            <p:nvPr/>
          </p:nvGrpSpPr>
          <p:grpSpPr>
            <a:xfrm>
              <a:off x="0" y="290669"/>
              <a:ext cx="424561" cy="355906"/>
              <a:chOff x="469900" y="728859"/>
              <a:chExt cx="424561" cy="355906"/>
            </a:xfrm>
          </p:grpSpPr>
          <p:sp>
            <p:nvSpPr>
              <p:cNvPr id="11" name="椭圆 10"/>
              <p:cNvSpPr/>
              <p:nvPr/>
            </p:nvSpPr>
            <p:spPr>
              <a:xfrm rot="16200000">
                <a:off x="738264" y="928568"/>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椭圆 11"/>
              <p:cNvSpPr/>
              <p:nvPr/>
            </p:nvSpPr>
            <p:spPr>
              <a:xfrm rot="16200000">
                <a:off x="752463" y="942770"/>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椭圆 12"/>
              <p:cNvSpPr/>
              <p:nvPr/>
            </p:nvSpPr>
            <p:spPr>
              <a:xfrm rot="16200000">
                <a:off x="738264" y="728860"/>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椭圆 13"/>
              <p:cNvSpPr/>
              <p:nvPr/>
            </p:nvSpPr>
            <p:spPr>
              <a:xfrm rot="16200000">
                <a:off x="752463" y="743063"/>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圆角矩形 14"/>
              <p:cNvSpPr/>
              <p:nvPr/>
            </p:nvSpPr>
            <p:spPr>
              <a:xfrm rot="16200000">
                <a:off x="636543" y="859458"/>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圆角矩形 15"/>
              <p:cNvSpPr/>
              <p:nvPr/>
            </p:nvSpPr>
            <p:spPr>
              <a:xfrm rot="16200000">
                <a:off x="636543" y="809416"/>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7" name="圆角矩形 16"/>
              <p:cNvSpPr/>
              <p:nvPr/>
            </p:nvSpPr>
            <p:spPr>
              <a:xfrm rot="16200000">
                <a:off x="636543" y="655035"/>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8" name="圆角矩形 17"/>
              <p:cNvSpPr/>
              <p:nvPr/>
            </p:nvSpPr>
            <p:spPr>
              <a:xfrm rot="16200000">
                <a:off x="636543" y="604992"/>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grpSp>
        <p:nvGrpSpPr>
          <p:cNvPr id="19" name="组合 18"/>
          <p:cNvGrpSpPr/>
          <p:nvPr userDrawn="1"/>
        </p:nvGrpSpPr>
        <p:grpSpPr>
          <a:xfrm>
            <a:off x="11353800" y="175628"/>
            <a:ext cx="838200" cy="743862"/>
            <a:chOff x="39833" y="101457"/>
            <a:chExt cx="838200" cy="743862"/>
          </a:xfrm>
        </p:grpSpPr>
        <p:grpSp>
          <p:nvGrpSpPr>
            <p:cNvPr id="20" name="组合 19"/>
            <p:cNvGrpSpPr/>
            <p:nvPr userDrawn="1"/>
          </p:nvGrpSpPr>
          <p:grpSpPr>
            <a:xfrm>
              <a:off x="130195" y="101457"/>
              <a:ext cx="647560" cy="567974"/>
              <a:chOff x="257420" y="226345"/>
              <a:chExt cx="540747" cy="474289"/>
            </a:xfrm>
          </p:grpSpPr>
          <p:pic>
            <p:nvPicPr>
              <p:cNvPr id="22" name="图片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7420" y="226345"/>
                <a:ext cx="472830" cy="472830"/>
              </a:xfrm>
              <a:prstGeom prst="rect">
                <a:avLst/>
              </a:prstGeom>
            </p:spPr>
          </p:pic>
          <p:pic>
            <p:nvPicPr>
              <p:cNvPr id="23" name="图片 22"/>
              <p:cNvPicPr>
                <a:picLocks noChangeAspect="1"/>
              </p:cNvPicPr>
              <p:nvPr userDrawn="1"/>
            </p:nvPicPr>
            <p:blipFill rotWithShape="1">
              <a:blip r:embed="rId3">
                <a:grayscl/>
                <a:extLst>
                  <a:ext uri="{BEBA8EAE-BF5A-486C-A8C5-ECC9F3942E4B}">
                    <a14:imgProps xmlns:a14="http://schemas.microsoft.com/office/drawing/2010/main">
                      <a14:imgLayer r:embed="rId4">
                        <a14:imgEffect>
                          <a14:colorTemperature colorTemp="2000"/>
                        </a14:imgEffect>
                      </a14:imgLayer>
                    </a14:imgProps>
                  </a:ext>
                </a:extLst>
              </a:blip>
              <a:srcRect b="72279"/>
              <a:stretch>
                <a:fillRect/>
              </a:stretch>
            </p:blipFill>
            <p:spPr>
              <a:xfrm flipH="1">
                <a:off x="265701" y="654915"/>
                <a:ext cx="532466" cy="45719"/>
              </a:xfrm>
              <a:prstGeom prst="rect">
                <a:avLst/>
              </a:prstGeom>
            </p:spPr>
          </p:pic>
        </p:grpSp>
        <p:sp>
          <p:nvSpPr>
            <p:cNvPr id="21" name="文本框 20"/>
            <p:cNvSpPr txBox="1"/>
            <p:nvPr userDrawn="1"/>
          </p:nvSpPr>
          <p:spPr>
            <a:xfrm>
              <a:off x="39833" y="629875"/>
              <a:ext cx="838200" cy="2154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800" b="0" i="0" u="none" strike="noStrike" kern="1200" cap="none" spc="0" normalizeH="0" baseline="0" noProof="0" dirty="0" smtClean="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rPr>
                <a:t>By </a:t>
              </a:r>
              <a:r>
                <a:rPr kumimoji="0" lang="zh-CN" altLang="en-US" sz="800" b="0" i="0" u="none" strike="noStrike" kern="1200" cap="none" spc="0" normalizeH="0" baseline="0" noProof="0" dirty="0" smtClean="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rPr>
                <a:t>杜小二</a:t>
              </a:r>
              <a:endParaRPr kumimoji="0" lang="zh-CN" altLang="en-US" sz="800" b="0" i="0" u="none" strike="noStrike" kern="1200" cap="none" spc="0" normalizeH="0" baseline="0" noProof="0" dirty="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endParaRPr>
            </a:p>
          </p:txBody>
        </p:sp>
      </p:grpSp>
      <p:sp>
        <p:nvSpPr>
          <p:cNvPr id="24" name="标题占位符 1"/>
          <p:cNvSpPr>
            <a:spLocks noGrp="1"/>
          </p:cNvSpPr>
          <p:nvPr>
            <p:ph type="title"/>
          </p:nvPr>
        </p:nvSpPr>
        <p:spPr>
          <a:xfrm>
            <a:off x="416312" y="206335"/>
            <a:ext cx="3050788" cy="546975"/>
          </a:xfrm>
          <a:prstGeom prst="rect">
            <a:avLst/>
          </a:prstGeom>
        </p:spPr>
        <p:txBody>
          <a:bodyPr vert="horz" lIns="91404" tIns="45702" rIns="91404" bIns="45702" rtlCol="0" anchor="ctr">
            <a:normAutofit/>
          </a:bodyPr>
          <a:lstStyle>
            <a:lvl1pPr>
              <a:defRPr sz="1800">
                <a:solidFill>
                  <a:schemeClr val="bg1"/>
                </a:solidFill>
                <a:latin typeface="迷你简汉真广标" panose="02010609000101010101" pitchFamily="49" charset="-122"/>
                <a:ea typeface="迷你简汉真广标" panose="02010609000101010101" pitchFamily="49" charset="-122"/>
              </a:defRPr>
            </a:lvl1pPr>
          </a:lstStyle>
          <a:p>
            <a:r>
              <a:rPr lang="zh-CN" altLang="en-US" dirty="0" smtClean="0"/>
              <a:t>单击此处编辑母版标题样式</a:t>
            </a:r>
            <a:endParaRPr lang="zh-CN" altLang="en-US" dirty="0"/>
          </a:p>
        </p:txBody>
      </p:sp>
    </p:spTree>
  </p:cSld>
  <p:clrMapOvr>
    <a:masterClrMapping/>
  </p:clrMapOvr>
  <p:timing>
    <p:tnLst>
      <p:par>
        <p:cTn id="1" dur="indefinite" restart="never" nodeType="tmRoot"/>
      </p:par>
    </p:tnLst>
  </p:timing>
  <p:hf hd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Rectangle 13"/>
          <p:cNvSpPr/>
          <p:nvPr userDrawn="1"/>
        </p:nvSpPr>
        <p:spPr>
          <a:xfrm>
            <a:off x="-8905" y="0"/>
            <a:ext cx="12203875" cy="6858000"/>
          </a:xfrm>
          <a:prstGeom prst="rect">
            <a:avLst/>
          </a:prstGeom>
          <a:gradFill flip="none" rotWithShape="1">
            <a:gsLst>
              <a:gs pos="0">
                <a:srgbClr val="77458B"/>
              </a:gs>
              <a:gs pos="100000">
                <a:srgbClr val="4F2D5D"/>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2" rIns="91404" bIns="45702"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34F57"/>
              </a:solidFill>
              <a:effectLst/>
              <a:uLnTx/>
              <a:uFillTx/>
              <a:latin typeface="Calibri"/>
              <a:ea typeface="+mn-ea"/>
              <a:cs typeface="+mn-cs"/>
            </a:endParaRPr>
          </a:p>
        </p:txBody>
      </p:sp>
      <p:sp>
        <p:nvSpPr>
          <p:cNvPr id="3" name="日期占位符 2"/>
          <p:cNvSpPr>
            <a:spLocks noGrp="1"/>
          </p:cNvSpPr>
          <p:nvPr>
            <p:ph type="dt" sz="half" idx="10"/>
          </p:nvPr>
        </p:nvSpPr>
        <p:spPr/>
        <p:txBody>
          <a:bodyPr/>
          <a:lstStyle/>
          <a:p>
            <a:pPr>
              <a:defRPr/>
            </a:pPr>
            <a:fld id="{A6620504-D840-6A40-90BC-6F3747762FA2}" type="datetime1">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0"/>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fld id="{406E9206-D2D6-4057-92D4-39C87A03E66D}" type="datetime1">
              <a:rPr lang="en-US" altLang="zh-CN"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fld>
            <a:endParaRPr lang="en-US">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C052E9E1-D97D-4C90-BB96-FA1ED58B786F}" type="datetime1">
              <a:rPr lang="en-US" altLang="zh-CN"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54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5"/>
            <a:ext cx="10363200" cy="1500187"/>
          </a:xfrm>
        </p:spPr>
        <p:txBody>
          <a:bodyPr anchor="b"/>
          <a:lstStyle>
            <a:lvl1pPr marL="0" indent="0">
              <a:buNone/>
              <a:defRPr sz="2700">
                <a:solidFill>
                  <a:schemeClr val="tx1">
                    <a:tint val="75000"/>
                  </a:schemeClr>
                </a:solidFill>
              </a:defRPr>
            </a:lvl1pPr>
            <a:lvl2pPr marL="609600" indent="0">
              <a:buNone/>
              <a:defRPr sz="2400">
                <a:solidFill>
                  <a:schemeClr val="tx1">
                    <a:tint val="75000"/>
                  </a:schemeClr>
                </a:solidFill>
              </a:defRPr>
            </a:lvl2pPr>
            <a:lvl3pPr marL="1219200" indent="0">
              <a:buNone/>
              <a:defRPr sz="2200">
                <a:solidFill>
                  <a:schemeClr val="tx1">
                    <a:tint val="75000"/>
                  </a:schemeClr>
                </a:solidFill>
              </a:defRPr>
            </a:lvl3pPr>
            <a:lvl4pPr marL="1828800" indent="0">
              <a:buNone/>
              <a:defRPr sz="1900">
                <a:solidFill>
                  <a:schemeClr val="tx1">
                    <a:tint val="75000"/>
                  </a:schemeClr>
                </a:solidFill>
              </a:defRPr>
            </a:lvl4pPr>
            <a:lvl5pPr marL="2438400" indent="0">
              <a:buNone/>
              <a:defRPr sz="1900">
                <a:solidFill>
                  <a:schemeClr val="tx1">
                    <a:tint val="75000"/>
                  </a:schemeClr>
                </a:solidFill>
              </a:defRPr>
            </a:lvl5pPr>
            <a:lvl6pPr marL="3048000" indent="0">
              <a:buNone/>
              <a:defRPr sz="1900">
                <a:solidFill>
                  <a:schemeClr val="tx1">
                    <a:tint val="75000"/>
                  </a:schemeClr>
                </a:solidFill>
              </a:defRPr>
            </a:lvl6pPr>
            <a:lvl7pPr marL="3657600" indent="0">
              <a:buNone/>
              <a:defRPr sz="1900">
                <a:solidFill>
                  <a:schemeClr val="tx1">
                    <a:tint val="75000"/>
                  </a:schemeClr>
                </a:solidFill>
              </a:defRPr>
            </a:lvl7pPr>
            <a:lvl8pPr marL="4267200" indent="0">
              <a:buNone/>
              <a:defRPr sz="1900">
                <a:solidFill>
                  <a:schemeClr val="tx1">
                    <a:tint val="75000"/>
                  </a:schemeClr>
                </a:solidFill>
              </a:defRPr>
            </a:lvl8pPr>
            <a:lvl9pPr marL="4876800" indent="0">
              <a:buNone/>
              <a:defRPr sz="19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pPr>
              <a:defRPr/>
            </a:pPr>
            <a:fld id="{814779EE-1E16-4CC5-A459-C716090F6017}" type="datetime1">
              <a:rPr lang="en-US" altLang="zh-CN"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3"/>
            <a:ext cx="5384800" cy="4525963"/>
          </a:xfrm>
        </p:spPr>
        <p:txBody>
          <a:bodyPr/>
          <a:lstStyle>
            <a:lvl1pPr>
              <a:defRPr sz="38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3"/>
            <a:ext cx="5384800" cy="4525963"/>
          </a:xfrm>
        </p:spPr>
        <p:txBody>
          <a:bodyPr/>
          <a:lstStyle>
            <a:lvl1pPr>
              <a:defRPr sz="38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a:defRPr/>
            </a:pPr>
            <a:fld id="{A3311C9F-D64E-4824-A709-CF61DE4E0BDD}" type="datetime1">
              <a:rPr lang="en-US" altLang="zh-CN" smtClean="0">
                <a:solidFill>
                  <a:prstClr val="black">
                    <a:tint val="75000"/>
                  </a:prstClr>
                </a:solidFill>
              </a:rPr>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C4388EF-52D1-4258-9BE5-BCD010C7D4D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D3EE65E-57D2-4566-898C-4F2076833F8D}"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2" y="1535115"/>
            <a:ext cx="5386917" cy="639763"/>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200" b="1"/>
            </a:lvl4pPr>
            <a:lvl5pPr marL="2438400" indent="0">
              <a:buNone/>
              <a:defRPr sz="2200" b="1"/>
            </a:lvl5pPr>
            <a:lvl6pPr marL="3048000" indent="0">
              <a:buNone/>
              <a:defRPr sz="2200" b="1"/>
            </a:lvl6pPr>
            <a:lvl7pPr marL="3657600" indent="0">
              <a:buNone/>
              <a:defRPr sz="2200" b="1"/>
            </a:lvl7pPr>
            <a:lvl8pPr marL="4267200" indent="0">
              <a:buNone/>
              <a:defRPr sz="2200" b="1"/>
            </a:lvl8pPr>
            <a:lvl9pPr marL="4876800" indent="0">
              <a:buNone/>
              <a:defRPr sz="2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09602" y="2174875"/>
            <a:ext cx="5386917" cy="3951288"/>
          </a:xfrm>
        </p:spPr>
        <p:txBody>
          <a:bodyPr/>
          <a:lstStyle>
            <a:lvl1pPr>
              <a:defRPr sz="3200"/>
            </a:lvl1pPr>
            <a:lvl2pPr>
              <a:defRPr sz="2700"/>
            </a:lvl2pPr>
            <a:lvl3pPr>
              <a:defRPr sz="24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93374" y="1535115"/>
            <a:ext cx="5389033" cy="639763"/>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200" b="1"/>
            </a:lvl4pPr>
            <a:lvl5pPr marL="2438400" indent="0">
              <a:buNone/>
              <a:defRPr sz="2200" b="1"/>
            </a:lvl5pPr>
            <a:lvl6pPr marL="3048000" indent="0">
              <a:buNone/>
              <a:defRPr sz="2200" b="1"/>
            </a:lvl6pPr>
            <a:lvl7pPr marL="3657600" indent="0">
              <a:buNone/>
              <a:defRPr sz="2200" b="1"/>
            </a:lvl7pPr>
            <a:lvl8pPr marL="4267200" indent="0">
              <a:buNone/>
              <a:defRPr sz="2200" b="1"/>
            </a:lvl8pPr>
            <a:lvl9pPr marL="4876800" indent="0">
              <a:buNone/>
              <a:defRPr sz="2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93374" y="2174875"/>
            <a:ext cx="5389033" cy="3951288"/>
          </a:xfrm>
        </p:spPr>
        <p:txBody>
          <a:bodyPr/>
          <a:lstStyle>
            <a:lvl1pPr>
              <a:defRPr sz="3200"/>
            </a:lvl1pPr>
            <a:lvl2pPr>
              <a:defRPr sz="2700"/>
            </a:lvl2pPr>
            <a:lvl3pPr>
              <a:defRPr sz="24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a:defRPr/>
            </a:pPr>
            <a:fld id="{0A4318BD-B3C6-4D4B-B871-C29490A2E55A}" type="datetime1">
              <a:rPr lang="en-US" altLang="zh-CN" smtClean="0">
                <a:solidFill>
                  <a:prstClr val="black">
                    <a:tint val="75000"/>
                  </a:prstClr>
                </a:solidFill>
              </a:rPr>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pPr>
              <a:defRPr/>
            </a:pP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E14CAFC4-799C-4CDE-B92B-8C262F06CF3E}" type="datetime1">
              <a:rPr lang="en-US" altLang="zh-CN" smtClean="0">
                <a:solidFill>
                  <a:prstClr val="black">
                    <a:tint val="75000"/>
                  </a:prstClr>
                </a:solidFill>
              </a:rPr>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pPr>
              <a:defRPr/>
            </a:pP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圆角矩形 4"/>
          <p:cNvSpPr/>
          <p:nvPr userDrawn="1"/>
        </p:nvSpPr>
        <p:spPr>
          <a:xfrm>
            <a:off x="1139633" y="1031258"/>
            <a:ext cx="9912734" cy="42890"/>
          </a:xfrm>
          <a:prstGeom prst="roundRect">
            <a:avLst>
              <a:gd name="adj" fmla="val 50000"/>
            </a:avLst>
          </a:prstGeom>
          <a:gradFill>
            <a:gsLst>
              <a:gs pos="0">
                <a:schemeClr val="bg1">
                  <a:lumMod val="7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2" rIns="91404" bIns="45702"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6" name="圆角矩形 5"/>
          <p:cNvSpPr/>
          <p:nvPr userDrawn="1"/>
        </p:nvSpPr>
        <p:spPr>
          <a:xfrm>
            <a:off x="5900058" y="6451898"/>
            <a:ext cx="391889" cy="22010"/>
          </a:xfrm>
          <a:prstGeom prst="roundRect">
            <a:avLst>
              <a:gd name="adj" fmla="val 50000"/>
            </a:avLst>
          </a:prstGeom>
          <a:gradFill>
            <a:gsLst>
              <a:gs pos="0">
                <a:schemeClr val="bg1">
                  <a:lumMod val="7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2" rIns="91404" bIns="45702"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7" name="日期占位符 6"/>
          <p:cNvSpPr>
            <a:spLocks noGrp="1"/>
          </p:cNvSpPr>
          <p:nvPr>
            <p:ph type="dt" sz="half" idx="10"/>
          </p:nvPr>
        </p:nvSpPr>
        <p:spPr/>
        <p:txBody>
          <a:bodyPr/>
          <a:lstStyle/>
          <a:p>
            <a:pPr>
              <a:defRPr/>
            </a:pPr>
            <a:fld id="{3E729073-8FFE-4F18-B513-07581FC6638E}" type="datetime1">
              <a:rPr lang="en-US" altLang="zh-CN" smtClean="0">
                <a:solidFill>
                  <a:prstClr val="black">
                    <a:tint val="75000"/>
                  </a:prstClr>
                </a:solidFill>
              </a:rPr>
            </a:fld>
            <a:endParaRPr lang="en-US">
              <a:solidFill>
                <a:prstClr val="black">
                  <a:tint val="75000"/>
                </a:prstClr>
              </a:solidFill>
            </a:endParaRPr>
          </a:p>
        </p:txBody>
      </p:sp>
      <p:sp>
        <p:nvSpPr>
          <p:cNvPr id="9" name="灯片编号占位符 8"/>
          <p:cNvSpPr>
            <a:spLocks noGrp="1"/>
          </p:cNvSpPr>
          <p:nvPr>
            <p:ph type="sldNum" sz="quarter" idx="12"/>
          </p:nvPr>
        </p:nvSpPr>
        <p:spPr>
          <a:xfrm>
            <a:off x="4673600" y="6396228"/>
            <a:ext cx="2844800" cy="365125"/>
          </a:xfrm>
        </p:spPr>
        <p:txBody>
          <a:bodyPr/>
          <a:lstStyle>
            <a:lvl1pPr algn="ctr">
              <a:defRPr>
                <a:latin typeface="ITC Avant Garde Std Bk" panose="020B0502020202020204" pitchFamily="34" charset="0"/>
              </a:defRPr>
            </a:lvl1pPr>
          </a:lstStyle>
          <a:p>
            <a:pPr>
              <a:defRPr/>
            </a:pPr>
            <a:fld id="{601EE9E8-4134-49B0-9AA7-3089E6521627}" type="slidenum">
              <a:rPr lang="en-US" smtClean="0">
                <a:solidFill>
                  <a:prstClr val="black">
                    <a:tint val="75000"/>
                  </a:prstClr>
                </a:solidFill>
              </a:rPr>
            </a:fld>
            <a:endParaRPr lang="en-US">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1"/>
            <a:ext cx="4011084" cy="1162051"/>
          </a:xfrm>
        </p:spPr>
        <p:txBody>
          <a:bodyPr anchor="b"/>
          <a:lstStyle>
            <a:lvl1pPr algn="l">
              <a:defRPr sz="2700" b="1"/>
            </a:lvl1pPr>
          </a:lstStyle>
          <a:p>
            <a:r>
              <a:rPr lang="en-US" smtClean="0"/>
              <a:t>Click to edit Master title style</a:t>
            </a:r>
            <a:endParaRPr lang="en-US"/>
          </a:p>
        </p:txBody>
      </p:sp>
      <p:sp>
        <p:nvSpPr>
          <p:cNvPr id="3" name="Content Placeholder 2"/>
          <p:cNvSpPr>
            <a:spLocks noGrp="1"/>
          </p:cNvSpPr>
          <p:nvPr>
            <p:ph idx="1"/>
          </p:nvPr>
        </p:nvSpPr>
        <p:spPr>
          <a:xfrm>
            <a:off x="4766735" y="273055"/>
            <a:ext cx="6815667" cy="5853113"/>
          </a:xfrm>
        </p:spPr>
        <p:txBody>
          <a:bodyPr/>
          <a:lstStyle>
            <a:lvl1pPr>
              <a:defRPr sz="4300"/>
            </a:lvl1pPr>
            <a:lvl2pPr>
              <a:defRPr sz="38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900"/>
            </a:lvl1pPr>
            <a:lvl2pPr marL="609600" indent="0">
              <a:buNone/>
              <a:defRPr sz="1600"/>
            </a:lvl2pPr>
            <a:lvl3pPr marL="1219200" indent="0">
              <a:buNone/>
              <a:defRPr sz="1400"/>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a:defRPr/>
            </a:pPr>
            <a:fld id="{43C7FCF6-76BD-4495-B08F-4C059D2BA31F}" type="datetime1">
              <a:rPr lang="en-US" altLang="zh-CN" smtClean="0">
                <a:solidFill>
                  <a:prstClr val="black">
                    <a:tint val="75000"/>
                  </a:prstClr>
                </a:solidFill>
              </a:rPr>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3"/>
            <a:ext cx="7315200" cy="566739"/>
          </a:xfrm>
        </p:spPr>
        <p:txBody>
          <a:bodyPr anchor="b"/>
          <a:lstStyle>
            <a:lvl1pPr algn="l">
              <a:defRPr sz="27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4300"/>
            </a:lvl1pPr>
            <a:lvl2pPr marL="609600" indent="0">
              <a:buNone/>
              <a:defRPr sz="3800"/>
            </a:lvl2pPr>
            <a:lvl3pPr marL="1219200" indent="0">
              <a:buNone/>
              <a:defRPr sz="3200"/>
            </a:lvl3pPr>
            <a:lvl4pPr marL="1828800" indent="0">
              <a:buNone/>
              <a:defRPr sz="2700"/>
            </a:lvl4pPr>
            <a:lvl5pPr marL="2438400" indent="0">
              <a:buNone/>
              <a:defRPr sz="2700"/>
            </a:lvl5pPr>
            <a:lvl6pPr marL="3048000" indent="0">
              <a:buNone/>
              <a:defRPr sz="2700"/>
            </a:lvl6pPr>
            <a:lvl7pPr marL="3657600" indent="0">
              <a:buNone/>
              <a:defRPr sz="2700"/>
            </a:lvl7pPr>
            <a:lvl8pPr marL="4267200" indent="0">
              <a:buNone/>
              <a:defRPr sz="2700"/>
            </a:lvl8pPr>
            <a:lvl9pPr marL="4876800" indent="0">
              <a:buNone/>
              <a:defRPr sz="2700"/>
            </a:lvl9pPr>
          </a:lstStyle>
          <a:p>
            <a:endParaRPr lang="en-US"/>
          </a:p>
        </p:txBody>
      </p:sp>
      <p:sp>
        <p:nvSpPr>
          <p:cNvPr id="4" name="Text Placeholder 3"/>
          <p:cNvSpPr>
            <a:spLocks noGrp="1"/>
          </p:cNvSpPr>
          <p:nvPr>
            <p:ph type="body" sz="half" idx="2"/>
          </p:nvPr>
        </p:nvSpPr>
        <p:spPr>
          <a:xfrm>
            <a:off x="2389717" y="5367339"/>
            <a:ext cx="7315200" cy="804863"/>
          </a:xfrm>
        </p:spPr>
        <p:txBody>
          <a:bodyPr/>
          <a:lstStyle>
            <a:lvl1pPr marL="0" indent="0">
              <a:buNone/>
              <a:defRPr sz="1900"/>
            </a:lvl1pPr>
            <a:lvl2pPr marL="609600" indent="0">
              <a:buNone/>
              <a:defRPr sz="1600"/>
            </a:lvl2pPr>
            <a:lvl3pPr marL="1219200" indent="0">
              <a:buNone/>
              <a:defRPr sz="1400"/>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a:defRPr/>
            </a:pPr>
            <a:fld id="{E257577C-F53D-4BB9-9408-EB84DEB3CD80}" type="datetime1">
              <a:rPr lang="en-US" altLang="zh-CN" smtClean="0">
                <a:solidFill>
                  <a:prstClr val="black">
                    <a:tint val="75000"/>
                  </a:prstClr>
                </a:solidFill>
              </a:rPr>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77D58058-BD14-4845-947D-4A9B79A00D09}" type="datetime1">
              <a:rPr lang="en-US" altLang="zh-CN"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18ECB469-C949-4E3F-B0CB-0C15DA7B7F92}" type="datetime1">
              <a:rPr lang="en-US" altLang="zh-CN"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90"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839790" y="2505075"/>
            <a:ext cx="515778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C4388EF-52D1-4258-9BE5-BCD010C7D4D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D3EE65E-57D2-4566-898C-4F2076833F8D}"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C4388EF-52D1-4258-9BE5-BCD010C7D4D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D3EE65E-57D2-4566-898C-4F2076833F8D}"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C4388EF-52D1-4258-9BE5-BCD010C7D4D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D3EE65E-57D2-4566-898C-4F2076833F8D}"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90"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4C4388EF-52D1-4258-9BE5-BCD010C7D4D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D3EE65E-57D2-4566-898C-4F2076833F8D}"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90"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4C4388EF-52D1-4258-9BE5-BCD010C7D4D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D3EE65E-57D2-4566-898C-4F2076833F8D}"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44.xml"/><Relationship Id="rId8" Type="http://schemas.openxmlformats.org/officeDocument/2006/relationships/slideLayout" Target="../slideLayouts/slideLayout43.xml"/><Relationship Id="rId7" Type="http://schemas.openxmlformats.org/officeDocument/2006/relationships/slideLayout" Target="../slideLayouts/slideLayout42.xml"/><Relationship Id="rId6" Type="http://schemas.openxmlformats.org/officeDocument/2006/relationships/slideLayout" Target="../slideLayouts/slideLayout41.xml"/><Relationship Id="rId5" Type="http://schemas.openxmlformats.org/officeDocument/2006/relationships/slideLayout" Target="../slideLayouts/slideLayout40.xml"/><Relationship Id="rId4" Type="http://schemas.openxmlformats.org/officeDocument/2006/relationships/slideLayout" Target="../slideLayouts/slideLayout39.xml"/><Relationship Id="rId3" Type="http://schemas.openxmlformats.org/officeDocument/2006/relationships/slideLayout" Target="../slideLayouts/slideLayout38.xml"/><Relationship Id="rId2" Type="http://schemas.openxmlformats.org/officeDocument/2006/relationships/slideLayout" Target="../slideLayouts/slideLayout37.xml"/><Relationship Id="rId15" Type="http://schemas.openxmlformats.org/officeDocument/2006/relationships/theme" Target="../theme/theme10.xml"/><Relationship Id="rId14" Type="http://schemas.openxmlformats.org/officeDocument/2006/relationships/image" Target="../media/image1.jpeg"/><Relationship Id="rId13" Type="http://schemas.openxmlformats.org/officeDocument/2006/relationships/slideLayout" Target="../slideLayouts/slideLayout48.xml"/><Relationship Id="rId12" Type="http://schemas.openxmlformats.org/officeDocument/2006/relationships/slideLayout" Target="../slideLayouts/slideLayout47.xml"/><Relationship Id="rId11" Type="http://schemas.openxmlformats.org/officeDocument/2006/relationships/slideLayout" Target="../slideLayouts/slideLayout46.xml"/><Relationship Id="rId10" Type="http://schemas.openxmlformats.org/officeDocument/2006/relationships/slideLayout" Target="../slideLayouts/slideLayout45.xml"/><Relationship Id="rId1" Type="http://schemas.openxmlformats.org/officeDocument/2006/relationships/slideLayout" Target="../slideLayouts/slideLayout36.xml"/></Relationships>
</file>

<file path=ppt/slideMasters/_rels/slideMaster2.xml.rels><?xml version="1.0" encoding="UTF-8" standalone="yes"?>
<Relationships xmlns="http://schemas.openxmlformats.org/package/2006/relationships"><Relationship Id="rId6" Type="http://schemas.openxmlformats.org/officeDocument/2006/relationships/theme" Target="../theme/theme2.xml"/><Relationship Id="rId5" Type="http://schemas.openxmlformats.org/officeDocument/2006/relationships/image" Target="../media/image2.png"/><Relationship Id="rId4" Type="http://schemas.openxmlformats.org/officeDocument/2006/relationships/image" Target="../media/image1.jpeg"/><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6" Type="http://schemas.openxmlformats.org/officeDocument/2006/relationships/theme" Target="../theme/theme3.xml"/><Relationship Id="rId5" Type="http://schemas.openxmlformats.org/officeDocument/2006/relationships/image" Target="../media/image2.png"/><Relationship Id="rId4" Type="http://schemas.openxmlformats.org/officeDocument/2006/relationships/image" Target="../media/image1.jpeg"/><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6" Type="http://schemas.openxmlformats.org/officeDocument/2006/relationships/theme" Target="../theme/theme4.xml"/><Relationship Id="rId5" Type="http://schemas.openxmlformats.org/officeDocument/2006/relationships/image" Target="../media/image2.png"/><Relationship Id="rId4" Type="http://schemas.openxmlformats.org/officeDocument/2006/relationships/image" Target="../media/image1.jpeg"/><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s>
</file>

<file path=ppt/slideMasters/_rels/slideMaster5.xml.rels><?xml version="1.0" encoding="UTF-8" standalone="yes"?>
<Relationships xmlns="http://schemas.openxmlformats.org/package/2006/relationships"><Relationship Id="rId6" Type="http://schemas.openxmlformats.org/officeDocument/2006/relationships/theme" Target="../theme/theme5.xml"/><Relationship Id="rId5" Type="http://schemas.openxmlformats.org/officeDocument/2006/relationships/image" Target="../media/image2.png"/><Relationship Id="rId4" Type="http://schemas.openxmlformats.org/officeDocument/2006/relationships/image" Target="../media/image1.jpeg"/><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s>
</file>

<file path=ppt/slideMasters/_rels/slideMaster6.xml.rels><?xml version="1.0" encoding="UTF-8" standalone="yes"?>
<Relationships xmlns="http://schemas.openxmlformats.org/package/2006/relationships"><Relationship Id="rId6" Type="http://schemas.openxmlformats.org/officeDocument/2006/relationships/theme" Target="../theme/theme6.xml"/><Relationship Id="rId5" Type="http://schemas.openxmlformats.org/officeDocument/2006/relationships/image" Target="../media/image2.png"/><Relationship Id="rId4" Type="http://schemas.openxmlformats.org/officeDocument/2006/relationships/image" Target="../media/image1.jpeg"/><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s>
</file>

<file path=ppt/slideMasters/_rels/slideMaster7.xml.rels><?xml version="1.0" encoding="UTF-8" standalone="yes"?>
<Relationships xmlns="http://schemas.openxmlformats.org/package/2006/relationships"><Relationship Id="rId6" Type="http://schemas.openxmlformats.org/officeDocument/2006/relationships/theme" Target="../theme/theme7.xml"/><Relationship Id="rId5" Type="http://schemas.openxmlformats.org/officeDocument/2006/relationships/image" Target="../media/image2.png"/><Relationship Id="rId4" Type="http://schemas.openxmlformats.org/officeDocument/2006/relationships/image" Target="../media/image1.jpeg"/><Relationship Id="rId3" Type="http://schemas.openxmlformats.org/officeDocument/2006/relationships/slideLayout" Target="../slideLayouts/slideLayout29.xml"/><Relationship Id="rId2" Type="http://schemas.openxmlformats.org/officeDocument/2006/relationships/slideLayout" Target="../slideLayouts/slideLayout28.xml"/><Relationship Id="rId1" Type="http://schemas.openxmlformats.org/officeDocument/2006/relationships/slideLayout" Target="../slideLayouts/slideLayout27.xml"/></Relationships>
</file>

<file path=ppt/slideMasters/_rels/slideMaster8.xml.rels><?xml version="1.0" encoding="UTF-8" standalone="yes"?>
<Relationships xmlns="http://schemas.openxmlformats.org/package/2006/relationships"><Relationship Id="rId6" Type="http://schemas.openxmlformats.org/officeDocument/2006/relationships/theme" Target="../theme/theme8.xml"/><Relationship Id="rId5" Type="http://schemas.openxmlformats.org/officeDocument/2006/relationships/image" Target="../media/image2.png"/><Relationship Id="rId4" Type="http://schemas.openxmlformats.org/officeDocument/2006/relationships/image" Target="../media/image1.jpeg"/><Relationship Id="rId3" Type="http://schemas.openxmlformats.org/officeDocument/2006/relationships/slideLayout" Target="../slideLayouts/slideLayout32.xml"/><Relationship Id="rId2" Type="http://schemas.openxmlformats.org/officeDocument/2006/relationships/slideLayout" Target="../slideLayouts/slideLayout31.xml"/><Relationship Id="rId1" Type="http://schemas.openxmlformats.org/officeDocument/2006/relationships/slideLayout" Target="../slideLayouts/slideLayout30.xml"/></Relationships>
</file>

<file path=ppt/slideMasters/_rels/slideMaster9.xml.rels><?xml version="1.0" encoding="UTF-8" standalone="yes"?>
<Relationships xmlns="http://schemas.openxmlformats.org/package/2006/relationships"><Relationship Id="rId6" Type="http://schemas.openxmlformats.org/officeDocument/2006/relationships/theme" Target="../theme/theme9.xml"/><Relationship Id="rId5" Type="http://schemas.openxmlformats.org/officeDocument/2006/relationships/image" Target="../media/image2.png"/><Relationship Id="rId4" Type="http://schemas.openxmlformats.org/officeDocument/2006/relationships/image" Target="../media/image1.jpeg"/><Relationship Id="rId3" Type="http://schemas.openxmlformats.org/officeDocument/2006/relationships/slideLayout" Target="../slideLayouts/slideLayout35.xml"/><Relationship Id="rId2" Type="http://schemas.openxmlformats.org/officeDocument/2006/relationships/slideLayout" Target="../slideLayouts/slideLayout34.xml"/><Relationship Id="rId1"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04" tIns="45702" rIns="91404" bIns="45702"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04" tIns="45702" rIns="91404" bIns="45702"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2"/>
            <a:ext cx="2743200" cy="365125"/>
          </a:xfrm>
          <a:prstGeom prst="rect">
            <a:avLst/>
          </a:prstGeom>
        </p:spPr>
        <p:txBody>
          <a:bodyPr vert="horz" lIns="91404" tIns="45702" rIns="91404" bIns="45702" rtlCol="0" anchor="ctr"/>
          <a:lstStyle>
            <a:lvl1pPr algn="l">
              <a:defRPr sz="1200">
                <a:solidFill>
                  <a:schemeClr val="tx1">
                    <a:tint val="75000"/>
                  </a:schemeClr>
                </a:solidFill>
              </a:defRPr>
            </a:lvl1pPr>
          </a:lstStyle>
          <a:p>
            <a:fld id="{4C4388EF-52D1-4258-9BE5-BCD010C7D4DE}" type="datetimeFigureOut">
              <a:rPr lang="zh-CN" altLang="en-US" smtClean="0"/>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04" tIns="45702" rIns="91404" bIns="45702"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04" tIns="45702" rIns="91404" bIns="45702" rtlCol="0" anchor="ctr"/>
          <a:lstStyle>
            <a:lvl1pPr algn="r">
              <a:defRPr sz="1200">
                <a:solidFill>
                  <a:schemeClr val="tx1">
                    <a:tint val="75000"/>
                  </a:schemeClr>
                </a:solidFill>
              </a:defRPr>
            </a:lvl1pPr>
          </a:lstStyle>
          <a:p>
            <a:fld id="{3D3EE65E-57D2-4566-898C-4F2076833F8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04" tIns="45702" rIns="91404" bIns="45702"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3"/>
            <a:ext cx="10972800" cy="4525963"/>
          </a:xfrm>
          <a:prstGeom prst="rect">
            <a:avLst/>
          </a:prstGeom>
        </p:spPr>
        <p:txBody>
          <a:bodyPr vert="horz" lIns="91404" tIns="45702" rIns="91404" bIns="45702"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609600" y="6356354"/>
            <a:ext cx="2844800" cy="365125"/>
          </a:xfrm>
          <a:prstGeom prst="rect">
            <a:avLst/>
          </a:prstGeom>
        </p:spPr>
        <p:txBody>
          <a:bodyPr vert="horz" lIns="91404" tIns="45702" rIns="91404" bIns="45702" rtlCol="0" anchor="ctr"/>
          <a:lstStyle>
            <a:lvl1pPr algn="l">
              <a:defRPr sz="1600">
                <a:solidFill>
                  <a:schemeClr val="tx1">
                    <a:tint val="75000"/>
                  </a:schemeClr>
                </a:solidFill>
              </a:defRPr>
            </a:lvl1pPr>
          </a:lstStyle>
          <a:p>
            <a:pPr>
              <a:defRPr/>
            </a:pPr>
            <a:fld id="{9196EC2F-0988-4314-AD4B-24FF16D7B45E}" type="datetime1">
              <a:rPr lang="en-US" altLang="zh-CN"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4"/>
            <a:ext cx="3860800" cy="365125"/>
          </a:xfrm>
          <a:prstGeom prst="rect">
            <a:avLst/>
          </a:prstGeom>
        </p:spPr>
        <p:txBody>
          <a:bodyPr vert="horz" lIns="91404" tIns="45702" rIns="91404" bIns="45702" rtlCol="0" anchor="ctr"/>
          <a:lstStyle>
            <a:lvl1pPr algn="ctr">
              <a:defRPr sz="1600">
                <a:solidFill>
                  <a:schemeClr val="tx1">
                    <a:tint val="75000"/>
                  </a:schemeClr>
                </a:solidFill>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4"/>
            <a:ext cx="2844800" cy="365125"/>
          </a:xfrm>
          <a:prstGeom prst="rect">
            <a:avLst/>
          </a:prstGeom>
        </p:spPr>
        <p:txBody>
          <a:bodyPr vert="horz" lIns="91404" tIns="45702" rIns="91404" bIns="45702" rtlCol="0" anchor="ctr"/>
          <a:lstStyle>
            <a:lvl1pPr algn="r">
              <a:defRPr sz="1600">
                <a:solidFill>
                  <a:schemeClr val="tx1">
                    <a:tint val="75000"/>
                  </a:schemeClr>
                </a:solidFill>
              </a:defRPr>
            </a:lvl1pPr>
          </a:lstStyle>
          <a:p>
            <a:pPr>
              <a:defRPr/>
            </a:pPr>
            <a:fld id="{601EE9E8-4134-49B0-9AA7-3089E6521627}" type="slidenum">
              <a:rPr lang="en-US" smtClean="0">
                <a:solidFill>
                  <a:prstClr val="black">
                    <a:tint val="75000"/>
                  </a:prstClr>
                </a:solidFill>
              </a:rPr>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Lst>
  <p:timing>
    <p:tnLst>
      <p:par>
        <p:cTn id="1" dur="indefinite" restart="never" nodeType="tmRoot"/>
      </p:par>
    </p:tnLst>
  </p:timing>
  <p:hf hdr="0" ftr="0" dt="0"/>
  <p:txStyles>
    <p:titleStyle>
      <a:lvl1pPr algn="ctr" defTabSz="1219200"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90204" pitchFamily="34" charset="0"/>
        <a:buChar char="•"/>
        <a:defRPr sz="4300"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90204" pitchFamily="34" charset="0"/>
        <a:buChar char="–"/>
        <a:defRPr sz="3800"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90204" pitchFamily="34" charset="0"/>
        <a:buChar char="–"/>
        <a:defRPr sz="2700"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90204" pitchFamily="34" charset="0"/>
        <a:buChar char="»"/>
        <a:defRPr sz="2700"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90204" pitchFamily="34" charset="0"/>
        <a:buChar char="•"/>
        <a:defRPr sz="2700"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90204" pitchFamily="34" charset="0"/>
        <a:buChar char="•"/>
        <a:defRPr sz="2700"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90204" pitchFamily="34" charset="0"/>
        <a:buChar char="•"/>
        <a:defRPr sz="2700"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90204" pitchFamily="34" charset="0"/>
        <a:buChar char="•"/>
        <a:defRPr sz="2700" kern="1200">
          <a:solidFill>
            <a:schemeClr val="tx1"/>
          </a:solidFill>
          <a:latin typeface="+mn-lt"/>
          <a:ea typeface="+mn-ea"/>
          <a:cs typeface="+mn-cs"/>
        </a:defRPr>
      </a:lvl9pPr>
    </p:bodyStyle>
    <p:other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pic>
        <p:nvPicPr>
          <p:cNvPr id="10" name="Picture 9" descr="hexa.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09600" y="355600"/>
            <a:ext cx="10972800" cy="1143000"/>
          </a:xfrm>
          <a:prstGeom prst="rect">
            <a:avLst/>
          </a:prstGeom>
        </p:spPr>
        <p:txBody>
          <a:bodyPr vert="horz" lIns="91404" tIns="45702" rIns="91404" bIns="45702"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4"/>
            <a:ext cx="10972800" cy="4165599"/>
          </a:xfrm>
          <a:prstGeom prst="rect">
            <a:avLst/>
          </a:prstGeom>
        </p:spPr>
        <p:txBody>
          <a:bodyPr vert="horz" lIns="91404" tIns="45702" rIns="91404" bIns="45702" rtlCol="0">
            <a:normAutofit/>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11" name="Freeform 5"/>
          <p:cNvSpPr/>
          <p:nvPr userDrawn="1"/>
        </p:nvSpPr>
        <p:spPr bwMode="auto">
          <a:xfrm rot="5400000">
            <a:off x="11246809" y="6043601"/>
            <a:ext cx="541580" cy="47999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chemeClr val="bg1">
                  <a:lumMod val="97000"/>
                </a:schemeClr>
              </a:gs>
              <a:gs pos="2000">
                <a:schemeClr val="bg1">
                  <a:lumMod val="83000"/>
                </a:schemeClr>
              </a:gs>
            </a:gsLst>
            <a:lin ang="18900000" scaled="0"/>
            <a:tileRect/>
          </a:gradFill>
          <a:ln w="12700">
            <a:gradFill flip="none" rotWithShape="1">
              <a:gsLst>
                <a:gs pos="0">
                  <a:schemeClr val="bg1"/>
                </a:gs>
                <a:gs pos="100000">
                  <a:schemeClr val="bg1">
                    <a:lumMod val="80000"/>
                  </a:schemeClr>
                </a:gs>
              </a:gsLst>
              <a:lin ang="18900000" scaled="0"/>
              <a:tileRect/>
            </a:gradFill>
          </a:ln>
          <a:effectLst>
            <a:outerShdw blurRad="165100" dist="76200" dir="2700000" algn="tl" rotWithShape="0">
              <a:prstClr val="black">
                <a:alpha val="30000"/>
              </a:prstClr>
            </a:outerShdw>
          </a:effectLst>
        </p:spPr>
        <p:txBody>
          <a:bodyPr vert="horz" wrap="square" lIns="91404" tIns="45702" rIns="91404" bIns="45702"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 name="Date Placeholder 3"/>
          <p:cNvSpPr>
            <a:spLocks noGrp="1"/>
          </p:cNvSpPr>
          <p:nvPr>
            <p:ph type="dt" sz="half" idx="2"/>
          </p:nvPr>
        </p:nvSpPr>
        <p:spPr>
          <a:xfrm>
            <a:off x="8940800" y="177802"/>
            <a:ext cx="2844800" cy="365125"/>
          </a:xfrm>
          <a:prstGeom prst="rect">
            <a:avLst/>
          </a:prstGeom>
        </p:spPr>
        <p:txBody>
          <a:bodyPr vert="horz" lIns="91404" tIns="45702" rIns="91404" bIns="45702" rtlCol="0" anchor="ctr"/>
          <a:lstStyle>
            <a:lvl1pPr algn="l">
              <a:defRPr sz="1600">
                <a:solidFill>
                  <a:schemeClr val="tx1">
                    <a:tint val="75000"/>
                  </a:schemeClr>
                </a:solidFill>
              </a:defRPr>
            </a:lvl1pPr>
          </a:lstStyle>
          <a:p>
            <a:pPr>
              <a:defRPr/>
            </a:pPr>
            <a:fld id="{A6620504-D840-6A40-90BC-6F3747762FA2}" type="datetime1">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3"/>
          </p:nvPr>
        </p:nvSpPr>
        <p:spPr>
          <a:xfrm>
            <a:off x="4165600" y="6332540"/>
            <a:ext cx="3860800" cy="365125"/>
          </a:xfrm>
          <a:prstGeom prst="rect">
            <a:avLst/>
          </a:prstGeom>
        </p:spPr>
        <p:txBody>
          <a:bodyPr vert="horz" lIns="91404" tIns="45702" rIns="91404" bIns="45702" rtlCol="0" anchor="ctr"/>
          <a:lstStyle>
            <a:lvl1pPr algn="ctr">
              <a:defRPr sz="1600">
                <a:solidFill>
                  <a:schemeClr val="bg1">
                    <a:lumMod val="65000"/>
                  </a:schemeClr>
                </a:solidFill>
              </a:defRPr>
            </a:lvl1pPr>
          </a:lstStyle>
          <a:p>
            <a:pPr>
              <a:defRPr/>
            </a:pPr>
            <a:r>
              <a:rPr lang="en-US" smtClean="0">
                <a:solidFill>
                  <a:prstClr val="white">
                    <a:lumMod val="65000"/>
                  </a:prstClr>
                </a:solidFill>
              </a:rPr>
              <a:t>WWW.DESIGNERSPARADISE.COM</a:t>
            </a:r>
            <a:endParaRPr lang="en-US">
              <a:solidFill>
                <a:prstClr val="white">
                  <a:lumMod val="65000"/>
                </a:prstClr>
              </a:solidFill>
            </a:endParaRPr>
          </a:p>
        </p:txBody>
      </p:sp>
      <p:cxnSp>
        <p:nvCxnSpPr>
          <p:cNvPr id="9" name="Straight Connector 8"/>
          <p:cNvCxnSpPr/>
          <p:nvPr userDrawn="1"/>
        </p:nvCxnSpPr>
        <p:spPr>
          <a:xfrm>
            <a:off x="812800" y="6273803"/>
            <a:ext cx="10464800" cy="19599"/>
          </a:xfrm>
          <a:prstGeom prst="line">
            <a:avLst/>
          </a:prstGeom>
          <a:ln w="952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6" name="Slide Number Placeholder 5"/>
          <p:cNvSpPr>
            <a:spLocks noGrp="1"/>
          </p:cNvSpPr>
          <p:nvPr>
            <p:ph type="sldNum" sz="quarter" idx="4"/>
          </p:nvPr>
        </p:nvSpPr>
        <p:spPr>
          <a:xfrm>
            <a:off x="11282884" y="6144296"/>
            <a:ext cx="480000" cy="304800"/>
          </a:xfrm>
          <a:prstGeom prst="rect">
            <a:avLst/>
          </a:prstGeom>
        </p:spPr>
        <p:txBody>
          <a:bodyPr vert="horz" lIns="91404" tIns="45702" rIns="91404" bIns="45702" rtlCol="0" anchor="ctr"/>
          <a:lstStyle>
            <a:lvl1pPr algn="ctr">
              <a:defRPr sz="1600" b="0">
                <a:solidFill>
                  <a:schemeClr val="tx1">
                    <a:lumMod val="50000"/>
                    <a:lumOff val="50000"/>
                  </a:schemeClr>
                </a:solidFill>
                <a:latin typeface="Impact" panose="020B0806030902050204" pitchFamily="34" charset="0"/>
                <a:ea typeface="Impact" panose="020B0806030902050204" pitchFamily="34" charset="0"/>
                <a:cs typeface="Impact" panose="020B0806030902050204" pitchFamily="34" charset="0"/>
              </a:defRPr>
            </a:lvl1pPr>
          </a:lstStyle>
          <a:p>
            <a:pPr>
              <a:defRPr/>
            </a:pPr>
            <a:fld id="{857B18ED-D931-45F4-8873-1BEDAB4DC03E}" type="slidenum">
              <a:rPr lang="en-US" smtClean="0">
                <a:solidFill>
                  <a:prstClr val="black">
                    <a:lumMod val="50000"/>
                    <a:lumOff val="50000"/>
                  </a:prstClr>
                </a:solidFill>
              </a:rPr>
            </a:fld>
            <a:endParaRPr lang="en-US" dirty="0">
              <a:solidFill>
                <a:prstClr val="black">
                  <a:lumMod val="50000"/>
                  <a:lumOff val="50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iming>
    <p:tnLst>
      <p:par>
        <p:cTn id="1" dur="indefinite" restart="never" nodeType="tmRoot"/>
      </p:par>
    </p:tnLst>
  </p:timing>
  <p:hf hdr="0" ftr="0" dt="0"/>
  <p:txStyles>
    <p:titleStyle>
      <a:lvl1pPr algn="l" defTabSz="1219200" rtl="0" eaLnBrk="1" latinLnBrk="0" hangingPunct="1">
        <a:spcBef>
          <a:spcPct val="0"/>
        </a:spcBef>
        <a:buNone/>
        <a:defRPr sz="4600" kern="1200">
          <a:solidFill>
            <a:srgbClr val="17375E"/>
          </a:solidFill>
          <a:latin typeface="Signika"/>
          <a:ea typeface="Open Sans Extrabold" pitchFamily="34" charset="0"/>
          <a:cs typeface="Signika"/>
        </a:defRPr>
      </a:lvl1pPr>
    </p:titleStyle>
    <p:bodyStyle>
      <a:lvl1pPr marL="457200" indent="-457200" algn="l" defTabSz="1219200" rtl="0" eaLnBrk="1" latinLnBrk="0" hangingPunct="1">
        <a:spcBef>
          <a:spcPct val="20000"/>
        </a:spcBef>
        <a:buFont typeface="Arial" panose="020B0604020202090204" pitchFamily="34" charset="0"/>
        <a:buChar char="•"/>
        <a:defRPr sz="2700" kern="1200">
          <a:solidFill>
            <a:srgbClr val="17375E"/>
          </a:solidFill>
          <a:latin typeface="+mn-lt"/>
          <a:ea typeface="+mn-ea"/>
          <a:cs typeface="+mn-cs"/>
        </a:defRPr>
      </a:lvl1pPr>
      <a:lvl2pPr marL="990600" indent="-381000" algn="l" defTabSz="1219200" rtl="0" eaLnBrk="1" latinLnBrk="0" hangingPunct="1">
        <a:spcBef>
          <a:spcPct val="20000"/>
        </a:spcBef>
        <a:buFont typeface="Arial" panose="020B0604020202090204" pitchFamily="34" charset="0"/>
        <a:buChar char="–"/>
        <a:defRPr sz="2400" kern="1200">
          <a:solidFill>
            <a:srgbClr val="17375E"/>
          </a:solidFill>
          <a:latin typeface="+mn-lt"/>
          <a:ea typeface="+mn-ea"/>
          <a:cs typeface="+mn-cs"/>
        </a:defRPr>
      </a:lvl2pPr>
      <a:lvl3pPr marL="1524000" indent="-304800" algn="l" defTabSz="1219200" rtl="0" eaLnBrk="1" latinLnBrk="0" hangingPunct="1">
        <a:spcBef>
          <a:spcPct val="20000"/>
        </a:spcBef>
        <a:buFont typeface="Arial" panose="020B0604020202090204" pitchFamily="34" charset="0"/>
        <a:buChar char="•"/>
        <a:defRPr sz="2200" kern="1200">
          <a:solidFill>
            <a:srgbClr val="17375E"/>
          </a:solidFill>
          <a:latin typeface="+mn-lt"/>
          <a:ea typeface="+mn-ea"/>
          <a:cs typeface="+mn-cs"/>
        </a:defRPr>
      </a:lvl3pPr>
      <a:lvl4pPr marL="2133600" indent="-304800" algn="l" defTabSz="1219200" rtl="0" eaLnBrk="1" latinLnBrk="0" hangingPunct="1">
        <a:spcBef>
          <a:spcPct val="20000"/>
        </a:spcBef>
        <a:buFont typeface="Arial" panose="020B0604020202090204" pitchFamily="34" charset="0"/>
        <a:buChar char="–"/>
        <a:defRPr sz="1900" kern="1200">
          <a:solidFill>
            <a:srgbClr val="17375E"/>
          </a:solidFill>
          <a:latin typeface="+mn-lt"/>
          <a:ea typeface="+mn-ea"/>
          <a:cs typeface="+mn-cs"/>
        </a:defRPr>
      </a:lvl4pPr>
      <a:lvl5pPr marL="2743200" indent="-304800" algn="l" defTabSz="1219200" rtl="0" eaLnBrk="1" latinLnBrk="0" hangingPunct="1">
        <a:spcBef>
          <a:spcPct val="20000"/>
        </a:spcBef>
        <a:buFont typeface="Arial" panose="020B0604020202090204" pitchFamily="34" charset="0"/>
        <a:buChar char="»"/>
        <a:defRPr sz="1900" kern="1200">
          <a:solidFill>
            <a:srgbClr val="17375E"/>
          </a:solidFill>
          <a:latin typeface="+mn-lt"/>
          <a:ea typeface="+mn-ea"/>
          <a:cs typeface="+mn-cs"/>
        </a:defRPr>
      </a:lvl5pPr>
      <a:lvl6pPr marL="3352800" indent="-304800" algn="l" defTabSz="1219200" rtl="0" eaLnBrk="1" latinLnBrk="0" hangingPunct="1">
        <a:spcBef>
          <a:spcPct val="20000"/>
        </a:spcBef>
        <a:buFont typeface="Arial" panose="020B0604020202090204" pitchFamily="34" charset="0"/>
        <a:buChar char="•"/>
        <a:defRPr sz="2700"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90204" pitchFamily="34" charset="0"/>
        <a:buChar char="•"/>
        <a:defRPr sz="2700"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90204" pitchFamily="34" charset="0"/>
        <a:buChar char="•"/>
        <a:defRPr sz="2700"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90204" pitchFamily="34" charset="0"/>
        <a:buChar char="•"/>
        <a:defRPr sz="2700" kern="1200">
          <a:solidFill>
            <a:schemeClr val="tx1"/>
          </a:solidFill>
          <a:latin typeface="+mn-lt"/>
          <a:ea typeface="+mn-ea"/>
          <a:cs typeface="+mn-cs"/>
        </a:defRPr>
      </a:lvl9pPr>
    </p:bodyStyle>
    <p:other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pic>
        <p:nvPicPr>
          <p:cNvPr id="10" name="Picture 9" descr="hexa.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09600" y="355600"/>
            <a:ext cx="10972800" cy="1143000"/>
          </a:xfrm>
          <a:prstGeom prst="rect">
            <a:avLst/>
          </a:prstGeom>
        </p:spPr>
        <p:txBody>
          <a:bodyPr vert="horz" lIns="91404" tIns="45702" rIns="91404" bIns="45702"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4"/>
            <a:ext cx="10972800" cy="4165599"/>
          </a:xfrm>
          <a:prstGeom prst="rect">
            <a:avLst/>
          </a:prstGeom>
        </p:spPr>
        <p:txBody>
          <a:bodyPr vert="horz" lIns="91404" tIns="45702" rIns="91404" bIns="45702" rtlCol="0">
            <a:normAutofit/>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11" name="Freeform 5"/>
          <p:cNvSpPr/>
          <p:nvPr userDrawn="1"/>
        </p:nvSpPr>
        <p:spPr bwMode="auto">
          <a:xfrm rot="5400000">
            <a:off x="11246809" y="6043601"/>
            <a:ext cx="541580" cy="47999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chemeClr val="bg1">
                  <a:lumMod val="97000"/>
                </a:schemeClr>
              </a:gs>
              <a:gs pos="2000">
                <a:schemeClr val="bg1">
                  <a:lumMod val="83000"/>
                </a:schemeClr>
              </a:gs>
            </a:gsLst>
            <a:lin ang="18900000" scaled="0"/>
            <a:tileRect/>
          </a:gradFill>
          <a:ln w="12700">
            <a:gradFill flip="none" rotWithShape="1">
              <a:gsLst>
                <a:gs pos="0">
                  <a:schemeClr val="bg1"/>
                </a:gs>
                <a:gs pos="100000">
                  <a:schemeClr val="bg1">
                    <a:lumMod val="80000"/>
                  </a:schemeClr>
                </a:gs>
              </a:gsLst>
              <a:lin ang="18900000" scaled="0"/>
              <a:tileRect/>
            </a:gradFill>
          </a:ln>
          <a:effectLst>
            <a:outerShdw blurRad="165100" dist="76200" dir="2700000" algn="tl" rotWithShape="0">
              <a:prstClr val="black">
                <a:alpha val="30000"/>
              </a:prstClr>
            </a:outerShdw>
          </a:effectLst>
        </p:spPr>
        <p:txBody>
          <a:bodyPr vert="horz" wrap="square" lIns="91404" tIns="45702" rIns="91404" bIns="45702"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 name="Date Placeholder 3"/>
          <p:cNvSpPr>
            <a:spLocks noGrp="1"/>
          </p:cNvSpPr>
          <p:nvPr>
            <p:ph type="dt" sz="half" idx="2"/>
          </p:nvPr>
        </p:nvSpPr>
        <p:spPr>
          <a:xfrm>
            <a:off x="8940800" y="177802"/>
            <a:ext cx="2844800" cy="365125"/>
          </a:xfrm>
          <a:prstGeom prst="rect">
            <a:avLst/>
          </a:prstGeom>
        </p:spPr>
        <p:txBody>
          <a:bodyPr vert="horz" lIns="91404" tIns="45702" rIns="91404" bIns="45702" rtlCol="0" anchor="ctr"/>
          <a:lstStyle>
            <a:lvl1pPr algn="l">
              <a:defRPr sz="1600">
                <a:solidFill>
                  <a:schemeClr val="tx1">
                    <a:tint val="75000"/>
                  </a:schemeClr>
                </a:solidFill>
              </a:defRPr>
            </a:lvl1pPr>
          </a:lstStyle>
          <a:p>
            <a:pPr>
              <a:defRPr/>
            </a:pPr>
            <a:fld id="{A6620504-D840-6A40-90BC-6F3747762FA2}" type="datetime1">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3"/>
          </p:nvPr>
        </p:nvSpPr>
        <p:spPr>
          <a:xfrm>
            <a:off x="4165600" y="6332540"/>
            <a:ext cx="3860800" cy="365125"/>
          </a:xfrm>
          <a:prstGeom prst="rect">
            <a:avLst/>
          </a:prstGeom>
        </p:spPr>
        <p:txBody>
          <a:bodyPr vert="horz" lIns="91404" tIns="45702" rIns="91404" bIns="45702" rtlCol="0" anchor="ctr"/>
          <a:lstStyle>
            <a:lvl1pPr algn="ctr">
              <a:defRPr sz="1600">
                <a:solidFill>
                  <a:schemeClr val="bg1">
                    <a:lumMod val="65000"/>
                  </a:schemeClr>
                </a:solidFill>
              </a:defRPr>
            </a:lvl1pPr>
          </a:lstStyle>
          <a:p>
            <a:pPr>
              <a:defRPr/>
            </a:pPr>
            <a:r>
              <a:rPr lang="en-US" smtClean="0">
                <a:solidFill>
                  <a:prstClr val="white">
                    <a:lumMod val="65000"/>
                  </a:prstClr>
                </a:solidFill>
              </a:rPr>
              <a:t>WWW.DESIGNERSPARADISE.COM</a:t>
            </a:r>
            <a:endParaRPr lang="en-US">
              <a:solidFill>
                <a:prstClr val="white">
                  <a:lumMod val="65000"/>
                </a:prstClr>
              </a:solidFill>
            </a:endParaRPr>
          </a:p>
        </p:txBody>
      </p:sp>
      <p:cxnSp>
        <p:nvCxnSpPr>
          <p:cNvPr id="9" name="Straight Connector 8"/>
          <p:cNvCxnSpPr/>
          <p:nvPr userDrawn="1"/>
        </p:nvCxnSpPr>
        <p:spPr>
          <a:xfrm>
            <a:off x="812800" y="6273803"/>
            <a:ext cx="10464800" cy="19599"/>
          </a:xfrm>
          <a:prstGeom prst="line">
            <a:avLst/>
          </a:prstGeom>
          <a:ln w="952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6" name="Slide Number Placeholder 5"/>
          <p:cNvSpPr>
            <a:spLocks noGrp="1"/>
          </p:cNvSpPr>
          <p:nvPr>
            <p:ph type="sldNum" sz="quarter" idx="4"/>
          </p:nvPr>
        </p:nvSpPr>
        <p:spPr>
          <a:xfrm>
            <a:off x="11282884" y="6144296"/>
            <a:ext cx="480000" cy="304800"/>
          </a:xfrm>
          <a:prstGeom prst="rect">
            <a:avLst/>
          </a:prstGeom>
        </p:spPr>
        <p:txBody>
          <a:bodyPr vert="horz" lIns="91404" tIns="45702" rIns="91404" bIns="45702" rtlCol="0" anchor="ctr"/>
          <a:lstStyle>
            <a:lvl1pPr algn="ctr">
              <a:defRPr sz="1600" b="0">
                <a:solidFill>
                  <a:schemeClr val="tx1">
                    <a:lumMod val="50000"/>
                    <a:lumOff val="50000"/>
                  </a:schemeClr>
                </a:solidFill>
                <a:latin typeface="Impact" panose="020B0806030902050204" pitchFamily="34" charset="0"/>
                <a:ea typeface="Impact" panose="020B0806030902050204" pitchFamily="34" charset="0"/>
                <a:cs typeface="Impact" panose="020B0806030902050204" pitchFamily="34" charset="0"/>
              </a:defRPr>
            </a:lvl1pPr>
          </a:lstStyle>
          <a:p>
            <a:pPr>
              <a:defRPr/>
            </a:pPr>
            <a:fld id="{857B18ED-D931-45F4-8873-1BEDAB4DC03E}" type="slidenum">
              <a:rPr lang="en-US" smtClean="0">
                <a:solidFill>
                  <a:prstClr val="black">
                    <a:lumMod val="50000"/>
                    <a:lumOff val="50000"/>
                  </a:prstClr>
                </a:solidFill>
              </a:rPr>
            </a:fld>
            <a:endParaRPr lang="en-US" dirty="0">
              <a:solidFill>
                <a:prstClr val="black">
                  <a:lumMod val="50000"/>
                  <a:lumOff val="50000"/>
                </a:prstClr>
              </a:solidFill>
            </a:endParaRPr>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p:timing>
    <p:tnLst>
      <p:par>
        <p:cTn id="1" dur="indefinite" restart="never" nodeType="tmRoot"/>
      </p:par>
    </p:tnLst>
  </p:timing>
  <p:hf hdr="0" ftr="0" dt="0"/>
  <p:txStyles>
    <p:titleStyle>
      <a:lvl1pPr algn="l" defTabSz="1219200" rtl="0" eaLnBrk="1" latinLnBrk="0" hangingPunct="1">
        <a:spcBef>
          <a:spcPct val="0"/>
        </a:spcBef>
        <a:buNone/>
        <a:defRPr sz="4600" kern="1200">
          <a:solidFill>
            <a:srgbClr val="17375E"/>
          </a:solidFill>
          <a:latin typeface="Signika"/>
          <a:ea typeface="Open Sans Extrabold" pitchFamily="34" charset="0"/>
          <a:cs typeface="Signika"/>
        </a:defRPr>
      </a:lvl1pPr>
    </p:titleStyle>
    <p:bodyStyle>
      <a:lvl1pPr marL="457200" indent="-457200" algn="l" defTabSz="1219200" rtl="0" eaLnBrk="1" latinLnBrk="0" hangingPunct="1">
        <a:spcBef>
          <a:spcPct val="20000"/>
        </a:spcBef>
        <a:buFont typeface="Arial" panose="020B0604020202090204" pitchFamily="34" charset="0"/>
        <a:buChar char="•"/>
        <a:defRPr sz="2700" kern="1200">
          <a:solidFill>
            <a:srgbClr val="17375E"/>
          </a:solidFill>
          <a:latin typeface="+mn-lt"/>
          <a:ea typeface="+mn-ea"/>
          <a:cs typeface="+mn-cs"/>
        </a:defRPr>
      </a:lvl1pPr>
      <a:lvl2pPr marL="990600" indent="-381000" algn="l" defTabSz="1219200" rtl="0" eaLnBrk="1" latinLnBrk="0" hangingPunct="1">
        <a:spcBef>
          <a:spcPct val="20000"/>
        </a:spcBef>
        <a:buFont typeface="Arial" panose="020B0604020202090204" pitchFamily="34" charset="0"/>
        <a:buChar char="–"/>
        <a:defRPr sz="2400" kern="1200">
          <a:solidFill>
            <a:srgbClr val="17375E"/>
          </a:solidFill>
          <a:latin typeface="+mn-lt"/>
          <a:ea typeface="+mn-ea"/>
          <a:cs typeface="+mn-cs"/>
        </a:defRPr>
      </a:lvl2pPr>
      <a:lvl3pPr marL="1524000" indent="-304800" algn="l" defTabSz="1219200" rtl="0" eaLnBrk="1" latinLnBrk="0" hangingPunct="1">
        <a:spcBef>
          <a:spcPct val="20000"/>
        </a:spcBef>
        <a:buFont typeface="Arial" panose="020B0604020202090204" pitchFamily="34" charset="0"/>
        <a:buChar char="•"/>
        <a:defRPr sz="2200" kern="1200">
          <a:solidFill>
            <a:srgbClr val="17375E"/>
          </a:solidFill>
          <a:latin typeface="+mn-lt"/>
          <a:ea typeface="+mn-ea"/>
          <a:cs typeface="+mn-cs"/>
        </a:defRPr>
      </a:lvl3pPr>
      <a:lvl4pPr marL="2133600" indent="-304800" algn="l" defTabSz="1219200" rtl="0" eaLnBrk="1" latinLnBrk="0" hangingPunct="1">
        <a:spcBef>
          <a:spcPct val="20000"/>
        </a:spcBef>
        <a:buFont typeface="Arial" panose="020B0604020202090204" pitchFamily="34" charset="0"/>
        <a:buChar char="–"/>
        <a:defRPr sz="1900" kern="1200">
          <a:solidFill>
            <a:srgbClr val="17375E"/>
          </a:solidFill>
          <a:latin typeface="+mn-lt"/>
          <a:ea typeface="+mn-ea"/>
          <a:cs typeface="+mn-cs"/>
        </a:defRPr>
      </a:lvl4pPr>
      <a:lvl5pPr marL="2743200" indent="-304800" algn="l" defTabSz="1219200" rtl="0" eaLnBrk="1" latinLnBrk="0" hangingPunct="1">
        <a:spcBef>
          <a:spcPct val="20000"/>
        </a:spcBef>
        <a:buFont typeface="Arial" panose="020B0604020202090204" pitchFamily="34" charset="0"/>
        <a:buChar char="»"/>
        <a:defRPr sz="1900" kern="1200">
          <a:solidFill>
            <a:srgbClr val="17375E"/>
          </a:solidFill>
          <a:latin typeface="+mn-lt"/>
          <a:ea typeface="+mn-ea"/>
          <a:cs typeface="+mn-cs"/>
        </a:defRPr>
      </a:lvl5pPr>
      <a:lvl6pPr marL="3352800" indent="-304800" algn="l" defTabSz="1219200" rtl="0" eaLnBrk="1" latinLnBrk="0" hangingPunct="1">
        <a:spcBef>
          <a:spcPct val="20000"/>
        </a:spcBef>
        <a:buFont typeface="Arial" panose="020B0604020202090204" pitchFamily="34" charset="0"/>
        <a:buChar char="•"/>
        <a:defRPr sz="2700"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90204" pitchFamily="34" charset="0"/>
        <a:buChar char="•"/>
        <a:defRPr sz="2700"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90204" pitchFamily="34" charset="0"/>
        <a:buChar char="•"/>
        <a:defRPr sz="2700"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90204" pitchFamily="34" charset="0"/>
        <a:buChar char="•"/>
        <a:defRPr sz="2700" kern="1200">
          <a:solidFill>
            <a:schemeClr val="tx1"/>
          </a:solidFill>
          <a:latin typeface="+mn-lt"/>
          <a:ea typeface="+mn-ea"/>
          <a:cs typeface="+mn-cs"/>
        </a:defRPr>
      </a:lvl9pPr>
    </p:bodyStyle>
    <p:other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pic>
        <p:nvPicPr>
          <p:cNvPr id="10" name="Picture 9" descr="hexa.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09600" y="355600"/>
            <a:ext cx="10972800" cy="1143000"/>
          </a:xfrm>
          <a:prstGeom prst="rect">
            <a:avLst/>
          </a:prstGeom>
        </p:spPr>
        <p:txBody>
          <a:bodyPr vert="horz" lIns="91404" tIns="45702" rIns="91404" bIns="45702"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4"/>
            <a:ext cx="10972800" cy="4165599"/>
          </a:xfrm>
          <a:prstGeom prst="rect">
            <a:avLst/>
          </a:prstGeom>
        </p:spPr>
        <p:txBody>
          <a:bodyPr vert="horz" lIns="91404" tIns="45702" rIns="91404" bIns="45702" rtlCol="0">
            <a:normAutofit/>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11" name="Freeform 5"/>
          <p:cNvSpPr/>
          <p:nvPr userDrawn="1"/>
        </p:nvSpPr>
        <p:spPr bwMode="auto">
          <a:xfrm rot="5400000">
            <a:off x="11246809" y="6043601"/>
            <a:ext cx="541580" cy="47999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chemeClr val="bg1">
                  <a:lumMod val="97000"/>
                </a:schemeClr>
              </a:gs>
              <a:gs pos="2000">
                <a:schemeClr val="bg1">
                  <a:lumMod val="83000"/>
                </a:schemeClr>
              </a:gs>
            </a:gsLst>
            <a:lin ang="18900000" scaled="0"/>
            <a:tileRect/>
          </a:gradFill>
          <a:ln w="12700">
            <a:gradFill flip="none" rotWithShape="1">
              <a:gsLst>
                <a:gs pos="0">
                  <a:schemeClr val="bg1"/>
                </a:gs>
                <a:gs pos="100000">
                  <a:schemeClr val="bg1">
                    <a:lumMod val="80000"/>
                  </a:schemeClr>
                </a:gs>
              </a:gsLst>
              <a:lin ang="18900000" scaled="0"/>
              <a:tileRect/>
            </a:gradFill>
          </a:ln>
          <a:effectLst>
            <a:outerShdw blurRad="165100" dist="76200" dir="2700000" algn="tl" rotWithShape="0">
              <a:prstClr val="black">
                <a:alpha val="30000"/>
              </a:prstClr>
            </a:outerShdw>
          </a:effectLst>
        </p:spPr>
        <p:txBody>
          <a:bodyPr vert="horz" wrap="square" lIns="91404" tIns="45702" rIns="91404" bIns="45702"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 name="Date Placeholder 3"/>
          <p:cNvSpPr>
            <a:spLocks noGrp="1"/>
          </p:cNvSpPr>
          <p:nvPr>
            <p:ph type="dt" sz="half" idx="2"/>
          </p:nvPr>
        </p:nvSpPr>
        <p:spPr>
          <a:xfrm>
            <a:off x="8940800" y="177802"/>
            <a:ext cx="2844800" cy="365125"/>
          </a:xfrm>
          <a:prstGeom prst="rect">
            <a:avLst/>
          </a:prstGeom>
        </p:spPr>
        <p:txBody>
          <a:bodyPr vert="horz" lIns="91404" tIns="45702" rIns="91404" bIns="45702" rtlCol="0" anchor="ctr"/>
          <a:lstStyle>
            <a:lvl1pPr algn="l">
              <a:defRPr sz="1600">
                <a:solidFill>
                  <a:schemeClr val="tx1">
                    <a:tint val="75000"/>
                  </a:schemeClr>
                </a:solidFill>
              </a:defRPr>
            </a:lvl1pPr>
          </a:lstStyle>
          <a:p>
            <a:pPr>
              <a:defRPr/>
            </a:pPr>
            <a:fld id="{A6620504-D840-6A40-90BC-6F3747762FA2}" type="datetime1">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3"/>
          </p:nvPr>
        </p:nvSpPr>
        <p:spPr>
          <a:xfrm>
            <a:off x="4165600" y="6332540"/>
            <a:ext cx="3860800" cy="365125"/>
          </a:xfrm>
          <a:prstGeom prst="rect">
            <a:avLst/>
          </a:prstGeom>
        </p:spPr>
        <p:txBody>
          <a:bodyPr vert="horz" lIns="91404" tIns="45702" rIns="91404" bIns="45702" rtlCol="0" anchor="ctr"/>
          <a:lstStyle>
            <a:lvl1pPr algn="ctr">
              <a:defRPr sz="1600">
                <a:solidFill>
                  <a:schemeClr val="bg1">
                    <a:lumMod val="65000"/>
                  </a:schemeClr>
                </a:solidFill>
              </a:defRPr>
            </a:lvl1pPr>
          </a:lstStyle>
          <a:p>
            <a:pPr>
              <a:defRPr/>
            </a:pPr>
            <a:r>
              <a:rPr lang="en-US" smtClean="0">
                <a:solidFill>
                  <a:prstClr val="white">
                    <a:lumMod val="65000"/>
                  </a:prstClr>
                </a:solidFill>
              </a:rPr>
              <a:t>WWW.DESIGNERSPARADISE.COM</a:t>
            </a:r>
            <a:endParaRPr lang="en-US">
              <a:solidFill>
                <a:prstClr val="white">
                  <a:lumMod val="65000"/>
                </a:prstClr>
              </a:solidFill>
            </a:endParaRPr>
          </a:p>
        </p:txBody>
      </p:sp>
      <p:cxnSp>
        <p:nvCxnSpPr>
          <p:cNvPr id="9" name="Straight Connector 8"/>
          <p:cNvCxnSpPr/>
          <p:nvPr userDrawn="1"/>
        </p:nvCxnSpPr>
        <p:spPr>
          <a:xfrm>
            <a:off x="812800" y="6273803"/>
            <a:ext cx="10464800" cy="19599"/>
          </a:xfrm>
          <a:prstGeom prst="line">
            <a:avLst/>
          </a:prstGeom>
          <a:ln w="952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6" name="Slide Number Placeholder 5"/>
          <p:cNvSpPr>
            <a:spLocks noGrp="1"/>
          </p:cNvSpPr>
          <p:nvPr>
            <p:ph type="sldNum" sz="quarter" idx="4"/>
          </p:nvPr>
        </p:nvSpPr>
        <p:spPr>
          <a:xfrm>
            <a:off x="11282884" y="6144296"/>
            <a:ext cx="480000" cy="304800"/>
          </a:xfrm>
          <a:prstGeom prst="rect">
            <a:avLst/>
          </a:prstGeom>
        </p:spPr>
        <p:txBody>
          <a:bodyPr vert="horz" lIns="91404" tIns="45702" rIns="91404" bIns="45702" rtlCol="0" anchor="ctr"/>
          <a:lstStyle>
            <a:lvl1pPr algn="ctr">
              <a:defRPr sz="1600" b="0">
                <a:solidFill>
                  <a:schemeClr val="tx1">
                    <a:lumMod val="50000"/>
                    <a:lumOff val="50000"/>
                  </a:schemeClr>
                </a:solidFill>
                <a:latin typeface="Impact" panose="020B0806030902050204" pitchFamily="34" charset="0"/>
                <a:ea typeface="Impact" panose="020B0806030902050204" pitchFamily="34" charset="0"/>
                <a:cs typeface="Impact" panose="020B0806030902050204" pitchFamily="34" charset="0"/>
              </a:defRPr>
            </a:lvl1pPr>
          </a:lstStyle>
          <a:p>
            <a:pPr>
              <a:defRPr/>
            </a:pPr>
            <a:fld id="{857B18ED-D931-45F4-8873-1BEDAB4DC03E}" type="slidenum">
              <a:rPr lang="en-US" smtClean="0">
                <a:solidFill>
                  <a:prstClr val="black">
                    <a:lumMod val="50000"/>
                    <a:lumOff val="50000"/>
                  </a:prstClr>
                </a:solidFill>
              </a:rPr>
            </a:fld>
            <a:endParaRPr lang="en-US" dirty="0">
              <a:solidFill>
                <a:prstClr val="black">
                  <a:lumMod val="50000"/>
                  <a:lumOff val="50000"/>
                </a:prstClr>
              </a:solidFill>
            </a:endParaRPr>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Lst>
  <p:timing>
    <p:tnLst>
      <p:par>
        <p:cTn id="1" dur="indefinite" restart="never" nodeType="tmRoot"/>
      </p:par>
    </p:tnLst>
  </p:timing>
  <p:hf hdr="0" ftr="0" dt="0"/>
  <p:txStyles>
    <p:titleStyle>
      <a:lvl1pPr algn="l" defTabSz="1219200" rtl="0" eaLnBrk="1" latinLnBrk="0" hangingPunct="1">
        <a:spcBef>
          <a:spcPct val="0"/>
        </a:spcBef>
        <a:buNone/>
        <a:defRPr sz="4600" kern="1200">
          <a:solidFill>
            <a:srgbClr val="17375E"/>
          </a:solidFill>
          <a:latin typeface="Signika"/>
          <a:ea typeface="Open Sans Extrabold" pitchFamily="34" charset="0"/>
          <a:cs typeface="Signika"/>
        </a:defRPr>
      </a:lvl1pPr>
    </p:titleStyle>
    <p:bodyStyle>
      <a:lvl1pPr marL="457200" indent="-457200" algn="l" defTabSz="1219200" rtl="0" eaLnBrk="1" latinLnBrk="0" hangingPunct="1">
        <a:spcBef>
          <a:spcPct val="20000"/>
        </a:spcBef>
        <a:buFont typeface="Arial" panose="020B0604020202090204" pitchFamily="34" charset="0"/>
        <a:buChar char="•"/>
        <a:defRPr sz="2700" kern="1200">
          <a:solidFill>
            <a:srgbClr val="17375E"/>
          </a:solidFill>
          <a:latin typeface="+mn-lt"/>
          <a:ea typeface="+mn-ea"/>
          <a:cs typeface="+mn-cs"/>
        </a:defRPr>
      </a:lvl1pPr>
      <a:lvl2pPr marL="990600" indent="-381000" algn="l" defTabSz="1219200" rtl="0" eaLnBrk="1" latinLnBrk="0" hangingPunct="1">
        <a:spcBef>
          <a:spcPct val="20000"/>
        </a:spcBef>
        <a:buFont typeface="Arial" panose="020B0604020202090204" pitchFamily="34" charset="0"/>
        <a:buChar char="–"/>
        <a:defRPr sz="2400" kern="1200">
          <a:solidFill>
            <a:srgbClr val="17375E"/>
          </a:solidFill>
          <a:latin typeface="+mn-lt"/>
          <a:ea typeface="+mn-ea"/>
          <a:cs typeface="+mn-cs"/>
        </a:defRPr>
      </a:lvl2pPr>
      <a:lvl3pPr marL="1524000" indent="-304800" algn="l" defTabSz="1219200" rtl="0" eaLnBrk="1" latinLnBrk="0" hangingPunct="1">
        <a:spcBef>
          <a:spcPct val="20000"/>
        </a:spcBef>
        <a:buFont typeface="Arial" panose="020B0604020202090204" pitchFamily="34" charset="0"/>
        <a:buChar char="•"/>
        <a:defRPr sz="2200" kern="1200">
          <a:solidFill>
            <a:srgbClr val="17375E"/>
          </a:solidFill>
          <a:latin typeface="+mn-lt"/>
          <a:ea typeface="+mn-ea"/>
          <a:cs typeface="+mn-cs"/>
        </a:defRPr>
      </a:lvl3pPr>
      <a:lvl4pPr marL="2133600" indent="-304800" algn="l" defTabSz="1219200" rtl="0" eaLnBrk="1" latinLnBrk="0" hangingPunct="1">
        <a:spcBef>
          <a:spcPct val="20000"/>
        </a:spcBef>
        <a:buFont typeface="Arial" panose="020B0604020202090204" pitchFamily="34" charset="0"/>
        <a:buChar char="–"/>
        <a:defRPr sz="1900" kern="1200">
          <a:solidFill>
            <a:srgbClr val="17375E"/>
          </a:solidFill>
          <a:latin typeface="+mn-lt"/>
          <a:ea typeface="+mn-ea"/>
          <a:cs typeface="+mn-cs"/>
        </a:defRPr>
      </a:lvl4pPr>
      <a:lvl5pPr marL="2743200" indent="-304800" algn="l" defTabSz="1219200" rtl="0" eaLnBrk="1" latinLnBrk="0" hangingPunct="1">
        <a:spcBef>
          <a:spcPct val="20000"/>
        </a:spcBef>
        <a:buFont typeface="Arial" panose="020B0604020202090204" pitchFamily="34" charset="0"/>
        <a:buChar char="»"/>
        <a:defRPr sz="1900" kern="1200">
          <a:solidFill>
            <a:srgbClr val="17375E"/>
          </a:solidFill>
          <a:latin typeface="+mn-lt"/>
          <a:ea typeface="+mn-ea"/>
          <a:cs typeface="+mn-cs"/>
        </a:defRPr>
      </a:lvl5pPr>
      <a:lvl6pPr marL="3352800" indent="-304800" algn="l" defTabSz="1219200" rtl="0" eaLnBrk="1" latinLnBrk="0" hangingPunct="1">
        <a:spcBef>
          <a:spcPct val="20000"/>
        </a:spcBef>
        <a:buFont typeface="Arial" panose="020B0604020202090204" pitchFamily="34" charset="0"/>
        <a:buChar char="•"/>
        <a:defRPr sz="2700"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90204" pitchFamily="34" charset="0"/>
        <a:buChar char="•"/>
        <a:defRPr sz="2700"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90204" pitchFamily="34" charset="0"/>
        <a:buChar char="•"/>
        <a:defRPr sz="2700"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90204" pitchFamily="34" charset="0"/>
        <a:buChar char="•"/>
        <a:defRPr sz="2700" kern="1200">
          <a:solidFill>
            <a:schemeClr val="tx1"/>
          </a:solidFill>
          <a:latin typeface="+mn-lt"/>
          <a:ea typeface="+mn-ea"/>
          <a:cs typeface="+mn-cs"/>
        </a:defRPr>
      </a:lvl9pPr>
    </p:bodyStyle>
    <p:other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pic>
        <p:nvPicPr>
          <p:cNvPr id="10" name="Picture 9" descr="hexa.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09600" y="355600"/>
            <a:ext cx="10972800" cy="1143000"/>
          </a:xfrm>
          <a:prstGeom prst="rect">
            <a:avLst/>
          </a:prstGeom>
        </p:spPr>
        <p:txBody>
          <a:bodyPr vert="horz" lIns="91404" tIns="45702" rIns="91404" bIns="45702"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4"/>
            <a:ext cx="10972800" cy="4165599"/>
          </a:xfrm>
          <a:prstGeom prst="rect">
            <a:avLst/>
          </a:prstGeom>
        </p:spPr>
        <p:txBody>
          <a:bodyPr vert="horz" lIns="91404" tIns="45702" rIns="91404" bIns="45702" rtlCol="0">
            <a:normAutofit/>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11" name="Freeform 5"/>
          <p:cNvSpPr/>
          <p:nvPr userDrawn="1"/>
        </p:nvSpPr>
        <p:spPr bwMode="auto">
          <a:xfrm rot="5400000">
            <a:off x="11246809" y="6043601"/>
            <a:ext cx="541580" cy="47999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chemeClr val="bg1">
                  <a:lumMod val="97000"/>
                </a:schemeClr>
              </a:gs>
              <a:gs pos="2000">
                <a:schemeClr val="bg1">
                  <a:lumMod val="83000"/>
                </a:schemeClr>
              </a:gs>
            </a:gsLst>
            <a:lin ang="18900000" scaled="0"/>
            <a:tileRect/>
          </a:gradFill>
          <a:ln w="12700">
            <a:gradFill flip="none" rotWithShape="1">
              <a:gsLst>
                <a:gs pos="0">
                  <a:schemeClr val="bg1"/>
                </a:gs>
                <a:gs pos="100000">
                  <a:schemeClr val="bg1">
                    <a:lumMod val="80000"/>
                  </a:schemeClr>
                </a:gs>
              </a:gsLst>
              <a:lin ang="18900000" scaled="0"/>
              <a:tileRect/>
            </a:gradFill>
          </a:ln>
          <a:effectLst>
            <a:outerShdw blurRad="165100" dist="76200" dir="2700000" algn="tl" rotWithShape="0">
              <a:prstClr val="black">
                <a:alpha val="30000"/>
              </a:prstClr>
            </a:outerShdw>
          </a:effectLst>
        </p:spPr>
        <p:txBody>
          <a:bodyPr vert="horz" wrap="square" lIns="91404" tIns="45702" rIns="91404" bIns="45702"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 name="Date Placeholder 3"/>
          <p:cNvSpPr>
            <a:spLocks noGrp="1"/>
          </p:cNvSpPr>
          <p:nvPr>
            <p:ph type="dt" sz="half" idx="2"/>
          </p:nvPr>
        </p:nvSpPr>
        <p:spPr>
          <a:xfrm>
            <a:off x="8940800" y="177802"/>
            <a:ext cx="2844800" cy="365125"/>
          </a:xfrm>
          <a:prstGeom prst="rect">
            <a:avLst/>
          </a:prstGeom>
        </p:spPr>
        <p:txBody>
          <a:bodyPr vert="horz" lIns="91404" tIns="45702" rIns="91404" bIns="45702" rtlCol="0" anchor="ctr"/>
          <a:lstStyle>
            <a:lvl1pPr algn="l">
              <a:defRPr sz="1600">
                <a:solidFill>
                  <a:schemeClr val="tx1">
                    <a:tint val="75000"/>
                  </a:schemeClr>
                </a:solidFill>
              </a:defRPr>
            </a:lvl1pPr>
          </a:lstStyle>
          <a:p>
            <a:pPr>
              <a:defRPr/>
            </a:pPr>
            <a:fld id="{A6620504-D840-6A40-90BC-6F3747762FA2}" type="datetime1">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3"/>
          </p:nvPr>
        </p:nvSpPr>
        <p:spPr>
          <a:xfrm>
            <a:off x="4165600" y="6332540"/>
            <a:ext cx="3860800" cy="365125"/>
          </a:xfrm>
          <a:prstGeom prst="rect">
            <a:avLst/>
          </a:prstGeom>
        </p:spPr>
        <p:txBody>
          <a:bodyPr vert="horz" lIns="91404" tIns="45702" rIns="91404" bIns="45702" rtlCol="0" anchor="ctr"/>
          <a:lstStyle>
            <a:lvl1pPr algn="ctr">
              <a:defRPr sz="1600">
                <a:solidFill>
                  <a:schemeClr val="bg1">
                    <a:lumMod val="65000"/>
                  </a:schemeClr>
                </a:solidFill>
              </a:defRPr>
            </a:lvl1pPr>
          </a:lstStyle>
          <a:p>
            <a:pPr>
              <a:defRPr/>
            </a:pPr>
            <a:r>
              <a:rPr lang="en-US" smtClean="0">
                <a:solidFill>
                  <a:prstClr val="white">
                    <a:lumMod val="65000"/>
                  </a:prstClr>
                </a:solidFill>
              </a:rPr>
              <a:t>WWW.DESIGNERSPARADISE.COM</a:t>
            </a:r>
            <a:endParaRPr lang="en-US">
              <a:solidFill>
                <a:prstClr val="white">
                  <a:lumMod val="65000"/>
                </a:prstClr>
              </a:solidFill>
            </a:endParaRPr>
          </a:p>
        </p:txBody>
      </p:sp>
      <p:cxnSp>
        <p:nvCxnSpPr>
          <p:cNvPr id="9" name="Straight Connector 8"/>
          <p:cNvCxnSpPr/>
          <p:nvPr userDrawn="1"/>
        </p:nvCxnSpPr>
        <p:spPr>
          <a:xfrm>
            <a:off x="812800" y="6273803"/>
            <a:ext cx="10464800" cy="19599"/>
          </a:xfrm>
          <a:prstGeom prst="line">
            <a:avLst/>
          </a:prstGeom>
          <a:ln w="952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6" name="Slide Number Placeholder 5"/>
          <p:cNvSpPr>
            <a:spLocks noGrp="1"/>
          </p:cNvSpPr>
          <p:nvPr>
            <p:ph type="sldNum" sz="quarter" idx="4"/>
          </p:nvPr>
        </p:nvSpPr>
        <p:spPr>
          <a:xfrm>
            <a:off x="11282884" y="6144296"/>
            <a:ext cx="480000" cy="304800"/>
          </a:xfrm>
          <a:prstGeom prst="rect">
            <a:avLst/>
          </a:prstGeom>
        </p:spPr>
        <p:txBody>
          <a:bodyPr vert="horz" lIns="91404" tIns="45702" rIns="91404" bIns="45702" rtlCol="0" anchor="ctr"/>
          <a:lstStyle>
            <a:lvl1pPr algn="ctr">
              <a:defRPr sz="1600" b="0">
                <a:solidFill>
                  <a:schemeClr val="tx1">
                    <a:lumMod val="50000"/>
                    <a:lumOff val="50000"/>
                  </a:schemeClr>
                </a:solidFill>
                <a:latin typeface="Impact" panose="020B0806030902050204" pitchFamily="34" charset="0"/>
                <a:ea typeface="Impact" panose="020B0806030902050204" pitchFamily="34" charset="0"/>
                <a:cs typeface="Impact" panose="020B0806030902050204" pitchFamily="34" charset="0"/>
              </a:defRPr>
            </a:lvl1pPr>
          </a:lstStyle>
          <a:p>
            <a:pPr>
              <a:defRPr/>
            </a:pPr>
            <a:fld id="{857B18ED-D931-45F4-8873-1BEDAB4DC03E}" type="slidenum">
              <a:rPr lang="en-US" smtClean="0">
                <a:solidFill>
                  <a:prstClr val="black">
                    <a:lumMod val="50000"/>
                    <a:lumOff val="50000"/>
                  </a:prstClr>
                </a:solidFill>
              </a:rPr>
            </a:fld>
            <a:endParaRPr lang="en-US" dirty="0">
              <a:solidFill>
                <a:prstClr val="black">
                  <a:lumMod val="50000"/>
                  <a:lumOff val="50000"/>
                </a:prstClr>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Lst>
  <p:timing>
    <p:tnLst>
      <p:par>
        <p:cTn id="1" dur="indefinite" restart="never" nodeType="tmRoot"/>
      </p:par>
    </p:tnLst>
  </p:timing>
  <p:hf hdr="0" ftr="0" dt="0"/>
  <p:txStyles>
    <p:titleStyle>
      <a:lvl1pPr algn="l" defTabSz="1219200" rtl="0" eaLnBrk="1" latinLnBrk="0" hangingPunct="1">
        <a:spcBef>
          <a:spcPct val="0"/>
        </a:spcBef>
        <a:buNone/>
        <a:defRPr sz="4600" kern="1200">
          <a:solidFill>
            <a:srgbClr val="17375E"/>
          </a:solidFill>
          <a:latin typeface="Signika"/>
          <a:ea typeface="Open Sans Extrabold" pitchFamily="34" charset="0"/>
          <a:cs typeface="Signika"/>
        </a:defRPr>
      </a:lvl1pPr>
    </p:titleStyle>
    <p:bodyStyle>
      <a:lvl1pPr marL="457200" indent="-457200" algn="l" defTabSz="1219200" rtl="0" eaLnBrk="1" latinLnBrk="0" hangingPunct="1">
        <a:spcBef>
          <a:spcPct val="20000"/>
        </a:spcBef>
        <a:buFont typeface="Arial" panose="020B0604020202090204" pitchFamily="34" charset="0"/>
        <a:buChar char="•"/>
        <a:defRPr sz="2700" kern="1200">
          <a:solidFill>
            <a:srgbClr val="17375E"/>
          </a:solidFill>
          <a:latin typeface="+mn-lt"/>
          <a:ea typeface="+mn-ea"/>
          <a:cs typeface="+mn-cs"/>
        </a:defRPr>
      </a:lvl1pPr>
      <a:lvl2pPr marL="990600" indent="-381000" algn="l" defTabSz="1219200" rtl="0" eaLnBrk="1" latinLnBrk="0" hangingPunct="1">
        <a:spcBef>
          <a:spcPct val="20000"/>
        </a:spcBef>
        <a:buFont typeface="Arial" panose="020B0604020202090204" pitchFamily="34" charset="0"/>
        <a:buChar char="–"/>
        <a:defRPr sz="2400" kern="1200">
          <a:solidFill>
            <a:srgbClr val="17375E"/>
          </a:solidFill>
          <a:latin typeface="+mn-lt"/>
          <a:ea typeface="+mn-ea"/>
          <a:cs typeface="+mn-cs"/>
        </a:defRPr>
      </a:lvl2pPr>
      <a:lvl3pPr marL="1524000" indent="-304800" algn="l" defTabSz="1219200" rtl="0" eaLnBrk="1" latinLnBrk="0" hangingPunct="1">
        <a:spcBef>
          <a:spcPct val="20000"/>
        </a:spcBef>
        <a:buFont typeface="Arial" panose="020B0604020202090204" pitchFamily="34" charset="0"/>
        <a:buChar char="•"/>
        <a:defRPr sz="2200" kern="1200">
          <a:solidFill>
            <a:srgbClr val="17375E"/>
          </a:solidFill>
          <a:latin typeface="+mn-lt"/>
          <a:ea typeface="+mn-ea"/>
          <a:cs typeface="+mn-cs"/>
        </a:defRPr>
      </a:lvl3pPr>
      <a:lvl4pPr marL="2133600" indent="-304800" algn="l" defTabSz="1219200" rtl="0" eaLnBrk="1" latinLnBrk="0" hangingPunct="1">
        <a:spcBef>
          <a:spcPct val="20000"/>
        </a:spcBef>
        <a:buFont typeface="Arial" panose="020B0604020202090204" pitchFamily="34" charset="0"/>
        <a:buChar char="–"/>
        <a:defRPr sz="1900" kern="1200">
          <a:solidFill>
            <a:srgbClr val="17375E"/>
          </a:solidFill>
          <a:latin typeface="+mn-lt"/>
          <a:ea typeface="+mn-ea"/>
          <a:cs typeface="+mn-cs"/>
        </a:defRPr>
      </a:lvl4pPr>
      <a:lvl5pPr marL="2743200" indent="-304800" algn="l" defTabSz="1219200" rtl="0" eaLnBrk="1" latinLnBrk="0" hangingPunct="1">
        <a:spcBef>
          <a:spcPct val="20000"/>
        </a:spcBef>
        <a:buFont typeface="Arial" panose="020B0604020202090204" pitchFamily="34" charset="0"/>
        <a:buChar char="»"/>
        <a:defRPr sz="1900" kern="1200">
          <a:solidFill>
            <a:srgbClr val="17375E"/>
          </a:solidFill>
          <a:latin typeface="+mn-lt"/>
          <a:ea typeface="+mn-ea"/>
          <a:cs typeface="+mn-cs"/>
        </a:defRPr>
      </a:lvl5pPr>
      <a:lvl6pPr marL="3352800" indent="-304800" algn="l" defTabSz="1219200" rtl="0" eaLnBrk="1" latinLnBrk="0" hangingPunct="1">
        <a:spcBef>
          <a:spcPct val="20000"/>
        </a:spcBef>
        <a:buFont typeface="Arial" panose="020B0604020202090204" pitchFamily="34" charset="0"/>
        <a:buChar char="•"/>
        <a:defRPr sz="2700"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90204" pitchFamily="34" charset="0"/>
        <a:buChar char="•"/>
        <a:defRPr sz="2700"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90204" pitchFamily="34" charset="0"/>
        <a:buChar char="•"/>
        <a:defRPr sz="2700"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90204" pitchFamily="34" charset="0"/>
        <a:buChar char="•"/>
        <a:defRPr sz="2700" kern="1200">
          <a:solidFill>
            <a:schemeClr val="tx1"/>
          </a:solidFill>
          <a:latin typeface="+mn-lt"/>
          <a:ea typeface="+mn-ea"/>
          <a:cs typeface="+mn-cs"/>
        </a:defRPr>
      </a:lvl9pPr>
    </p:bodyStyle>
    <p:other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pic>
        <p:nvPicPr>
          <p:cNvPr id="10" name="Picture 9" descr="hexa.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09600" y="355600"/>
            <a:ext cx="10972800" cy="1143000"/>
          </a:xfrm>
          <a:prstGeom prst="rect">
            <a:avLst/>
          </a:prstGeom>
        </p:spPr>
        <p:txBody>
          <a:bodyPr vert="horz" lIns="91404" tIns="45702" rIns="91404" bIns="45702"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4"/>
            <a:ext cx="10972800" cy="4165599"/>
          </a:xfrm>
          <a:prstGeom prst="rect">
            <a:avLst/>
          </a:prstGeom>
        </p:spPr>
        <p:txBody>
          <a:bodyPr vert="horz" lIns="91404" tIns="45702" rIns="91404" bIns="45702" rtlCol="0">
            <a:normAutofit/>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11" name="Freeform 5"/>
          <p:cNvSpPr/>
          <p:nvPr userDrawn="1"/>
        </p:nvSpPr>
        <p:spPr bwMode="auto">
          <a:xfrm rot="5400000">
            <a:off x="11246809" y="6043601"/>
            <a:ext cx="541580" cy="47999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chemeClr val="bg1">
                  <a:lumMod val="97000"/>
                </a:schemeClr>
              </a:gs>
              <a:gs pos="2000">
                <a:schemeClr val="bg1">
                  <a:lumMod val="83000"/>
                </a:schemeClr>
              </a:gs>
            </a:gsLst>
            <a:lin ang="18900000" scaled="0"/>
            <a:tileRect/>
          </a:gradFill>
          <a:ln w="12700">
            <a:gradFill flip="none" rotWithShape="1">
              <a:gsLst>
                <a:gs pos="0">
                  <a:schemeClr val="bg1"/>
                </a:gs>
                <a:gs pos="100000">
                  <a:schemeClr val="bg1">
                    <a:lumMod val="80000"/>
                  </a:schemeClr>
                </a:gs>
              </a:gsLst>
              <a:lin ang="18900000" scaled="0"/>
              <a:tileRect/>
            </a:gradFill>
          </a:ln>
          <a:effectLst>
            <a:outerShdw blurRad="165100" dist="76200" dir="2700000" algn="tl" rotWithShape="0">
              <a:prstClr val="black">
                <a:alpha val="30000"/>
              </a:prstClr>
            </a:outerShdw>
          </a:effectLst>
        </p:spPr>
        <p:txBody>
          <a:bodyPr vert="horz" wrap="square" lIns="91404" tIns="45702" rIns="91404" bIns="45702"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 name="Date Placeholder 3"/>
          <p:cNvSpPr>
            <a:spLocks noGrp="1"/>
          </p:cNvSpPr>
          <p:nvPr>
            <p:ph type="dt" sz="half" idx="2"/>
          </p:nvPr>
        </p:nvSpPr>
        <p:spPr>
          <a:xfrm>
            <a:off x="8940800" y="177802"/>
            <a:ext cx="2844800" cy="365125"/>
          </a:xfrm>
          <a:prstGeom prst="rect">
            <a:avLst/>
          </a:prstGeom>
        </p:spPr>
        <p:txBody>
          <a:bodyPr vert="horz" lIns="91404" tIns="45702" rIns="91404" bIns="45702" rtlCol="0" anchor="ctr"/>
          <a:lstStyle>
            <a:lvl1pPr algn="l">
              <a:defRPr sz="1600">
                <a:solidFill>
                  <a:schemeClr val="tx1">
                    <a:tint val="75000"/>
                  </a:schemeClr>
                </a:solidFill>
              </a:defRPr>
            </a:lvl1pPr>
          </a:lstStyle>
          <a:p>
            <a:pPr>
              <a:defRPr/>
            </a:pPr>
            <a:fld id="{A6620504-D840-6A40-90BC-6F3747762FA2}" type="datetime1">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3"/>
          </p:nvPr>
        </p:nvSpPr>
        <p:spPr>
          <a:xfrm>
            <a:off x="4165600" y="6332540"/>
            <a:ext cx="3860800" cy="365125"/>
          </a:xfrm>
          <a:prstGeom prst="rect">
            <a:avLst/>
          </a:prstGeom>
        </p:spPr>
        <p:txBody>
          <a:bodyPr vert="horz" lIns="91404" tIns="45702" rIns="91404" bIns="45702" rtlCol="0" anchor="ctr"/>
          <a:lstStyle>
            <a:lvl1pPr algn="ctr">
              <a:defRPr sz="1600">
                <a:solidFill>
                  <a:schemeClr val="bg1">
                    <a:lumMod val="65000"/>
                  </a:schemeClr>
                </a:solidFill>
              </a:defRPr>
            </a:lvl1pPr>
          </a:lstStyle>
          <a:p>
            <a:pPr>
              <a:defRPr/>
            </a:pPr>
            <a:r>
              <a:rPr lang="en-US" smtClean="0">
                <a:solidFill>
                  <a:prstClr val="white">
                    <a:lumMod val="65000"/>
                  </a:prstClr>
                </a:solidFill>
              </a:rPr>
              <a:t>WWW.DESIGNERSPARADISE.COM</a:t>
            </a:r>
            <a:endParaRPr lang="en-US">
              <a:solidFill>
                <a:prstClr val="white">
                  <a:lumMod val="65000"/>
                </a:prstClr>
              </a:solidFill>
            </a:endParaRPr>
          </a:p>
        </p:txBody>
      </p:sp>
      <p:cxnSp>
        <p:nvCxnSpPr>
          <p:cNvPr id="9" name="Straight Connector 8"/>
          <p:cNvCxnSpPr/>
          <p:nvPr userDrawn="1"/>
        </p:nvCxnSpPr>
        <p:spPr>
          <a:xfrm>
            <a:off x="812800" y="6273803"/>
            <a:ext cx="10464800" cy="19599"/>
          </a:xfrm>
          <a:prstGeom prst="line">
            <a:avLst/>
          </a:prstGeom>
          <a:ln w="952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6" name="Slide Number Placeholder 5"/>
          <p:cNvSpPr>
            <a:spLocks noGrp="1"/>
          </p:cNvSpPr>
          <p:nvPr>
            <p:ph type="sldNum" sz="quarter" idx="4"/>
          </p:nvPr>
        </p:nvSpPr>
        <p:spPr>
          <a:xfrm>
            <a:off x="11282884" y="6144296"/>
            <a:ext cx="480000" cy="304800"/>
          </a:xfrm>
          <a:prstGeom prst="rect">
            <a:avLst/>
          </a:prstGeom>
        </p:spPr>
        <p:txBody>
          <a:bodyPr vert="horz" lIns="91404" tIns="45702" rIns="91404" bIns="45702" rtlCol="0" anchor="ctr"/>
          <a:lstStyle>
            <a:lvl1pPr algn="ctr">
              <a:defRPr sz="1600" b="0">
                <a:solidFill>
                  <a:schemeClr val="tx1">
                    <a:lumMod val="50000"/>
                    <a:lumOff val="50000"/>
                  </a:schemeClr>
                </a:solidFill>
                <a:latin typeface="Impact" panose="020B0806030902050204" pitchFamily="34" charset="0"/>
                <a:ea typeface="Impact" panose="020B0806030902050204" pitchFamily="34" charset="0"/>
                <a:cs typeface="Impact" panose="020B0806030902050204" pitchFamily="34" charset="0"/>
              </a:defRPr>
            </a:lvl1pPr>
          </a:lstStyle>
          <a:p>
            <a:pPr>
              <a:defRPr/>
            </a:pPr>
            <a:fld id="{857B18ED-D931-45F4-8873-1BEDAB4DC03E}" type="slidenum">
              <a:rPr lang="en-US" smtClean="0">
                <a:solidFill>
                  <a:prstClr val="black">
                    <a:lumMod val="50000"/>
                    <a:lumOff val="50000"/>
                  </a:prstClr>
                </a:solidFill>
              </a:rPr>
            </a:fld>
            <a:endParaRPr lang="en-US" dirty="0">
              <a:solidFill>
                <a:prstClr val="black">
                  <a:lumMod val="50000"/>
                  <a:lumOff val="50000"/>
                </a:prstClr>
              </a:solidFill>
            </a:endParaRPr>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Lst>
  <p:timing>
    <p:tnLst>
      <p:par>
        <p:cTn id="1" dur="indefinite" restart="never" nodeType="tmRoot"/>
      </p:par>
    </p:tnLst>
  </p:timing>
  <p:hf hdr="0" ftr="0" dt="0"/>
  <p:txStyles>
    <p:titleStyle>
      <a:lvl1pPr algn="l" defTabSz="1219200" rtl="0" eaLnBrk="1" latinLnBrk="0" hangingPunct="1">
        <a:spcBef>
          <a:spcPct val="0"/>
        </a:spcBef>
        <a:buNone/>
        <a:defRPr sz="4600" kern="1200">
          <a:solidFill>
            <a:srgbClr val="17375E"/>
          </a:solidFill>
          <a:latin typeface="Signika"/>
          <a:ea typeface="Open Sans Extrabold" pitchFamily="34" charset="0"/>
          <a:cs typeface="Signika"/>
        </a:defRPr>
      </a:lvl1pPr>
    </p:titleStyle>
    <p:bodyStyle>
      <a:lvl1pPr marL="457200" indent="-457200" algn="l" defTabSz="1219200" rtl="0" eaLnBrk="1" latinLnBrk="0" hangingPunct="1">
        <a:spcBef>
          <a:spcPct val="20000"/>
        </a:spcBef>
        <a:buFont typeface="Arial" panose="020B0604020202090204" pitchFamily="34" charset="0"/>
        <a:buChar char="•"/>
        <a:defRPr sz="2700" kern="1200">
          <a:solidFill>
            <a:srgbClr val="17375E"/>
          </a:solidFill>
          <a:latin typeface="+mn-lt"/>
          <a:ea typeface="+mn-ea"/>
          <a:cs typeface="+mn-cs"/>
        </a:defRPr>
      </a:lvl1pPr>
      <a:lvl2pPr marL="990600" indent="-381000" algn="l" defTabSz="1219200" rtl="0" eaLnBrk="1" latinLnBrk="0" hangingPunct="1">
        <a:spcBef>
          <a:spcPct val="20000"/>
        </a:spcBef>
        <a:buFont typeface="Arial" panose="020B0604020202090204" pitchFamily="34" charset="0"/>
        <a:buChar char="–"/>
        <a:defRPr sz="2400" kern="1200">
          <a:solidFill>
            <a:srgbClr val="17375E"/>
          </a:solidFill>
          <a:latin typeface="+mn-lt"/>
          <a:ea typeface="+mn-ea"/>
          <a:cs typeface="+mn-cs"/>
        </a:defRPr>
      </a:lvl2pPr>
      <a:lvl3pPr marL="1524000" indent="-304800" algn="l" defTabSz="1219200" rtl="0" eaLnBrk="1" latinLnBrk="0" hangingPunct="1">
        <a:spcBef>
          <a:spcPct val="20000"/>
        </a:spcBef>
        <a:buFont typeface="Arial" panose="020B0604020202090204" pitchFamily="34" charset="0"/>
        <a:buChar char="•"/>
        <a:defRPr sz="2200" kern="1200">
          <a:solidFill>
            <a:srgbClr val="17375E"/>
          </a:solidFill>
          <a:latin typeface="+mn-lt"/>
          <a:ea typeface="+mn-ea"/>
          <a:cs typeface="+mn-cs"/>
        </a:defRPr>
      </a:lvl3pPr>
      <a:lvl4pPr marL="2133600" indent="-304800" algn="l" defTabSz="1219200" rtl="0" eaLnBrk="1" latinLnBrk="0" hangingPunct="1">
        <a:spcBef>
          <a:spcPct val="20000"/>
        </a:spcBef>
        <a:buFont typeface="Arial" panose="020B0604020202090204" pitchFamily="34" charset="0"/>
        <a:buChar char="–"/>
        <a:defRPr sz="1900" kern="1200">
          <a:solidFill>
            <a:srgbClr val="17375E"/>
          </a:solidFill>
          <a:latin typeface="+mn-lt"/>
          <a:ea typeface="+mn-ea"/>
          <a:cs typeface="+mn-cs"/>
        </a:defRPr>
      </a:lvl4pPr>
      <a:lvl5pPr marL="2743200" indent="-304800" algn="l" defTabSz="1219200" rtl="0" eaLnBrk="1" latinLnBrk="0" hangingPunct="1">
        <a:spcBef>
          <a:spcPct val="20000"/>
        </a:spcBef>
        <a:buFont typeface="Arial" panose="020B0604020202090204" pitchFamily="34" charset="0"/>
        <a:buChar char="»"/>
        <a:defRPr sz="1900" kern="1200">
          <a:solidFill>
            <a:srgbClr val="17375E"/>
          </a:solidFill>
          <a:latin typeface="+mn-lt"/>
          <a:ea typeface="+mn-ea"/>
          <a:cs typeface="+mn-cs"/>
        </a:defRPr>
      </a:lvl5pPr>
      <a:lvl6pPr marL="3352800" indent="-304800" algn="l" defTabSz="1219200" rtl="0" eaLnBrk="1" latinLnBrk="0" hangingPunct="1">
        <a:spcBef>
          <a:spcPct val="20000"/>
        </a:spcBef>
        <a:buFont typeface="Arial" panose="020B0604020202090204" pitchFamily="34" charset="0"/>
        <a:buChar char="•"/>
        <a:defRPr sz="2700"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90204" pitchFamily="34" charset="0"/>
        <a:buChar char="•"/>
        <a:defRPr sz="2700"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90204" pitchFamily="34" charset="0"/>
        <a:buChar char="•"/>
        <a:defRPr sz="2700"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90204" pitchFamily="34" charset="0"/>
        <a:buChar char="•"/>
        <a:defRPr sz="2700" kern="1200">
          <a:solidFill>
            <a:schemeClr val="tx1"/>
          </a:solidFill>
          <a:latin typeface="+mn-lt"/>
          <a:ea typeface="+mn-ea"/>
          <a:cs typeface="+mn-cs"/>
        </a:defRPr>
      </a:lvl9pPr>
    </p:bodyStyle>
    <p:other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pic>
        <p:nvPicPr>
          <p:cNvPr id="10" name="Picture 9" descr="hexa.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09600" y="355600"/>
            <a:ext cx="10972800" cy="1143000"/>
          </a:xfrm>
          <a:prstGeom prst="rect">
            <a:avLst/>
          </a:prstGeom>
        </p:spPr>
        <p:txBody>
          <a:bodyPr vert="horz" lIns="91404" tIns="45702" rIns="91404" bIns="45702"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4"/>
            <a:ext cx="10972800" cy="4165599"/>
          </a:xfrm>
          <a:prstGeom prst="rect">
            <a:avLst/>
          </a:prstGeom>
        </p:spPr>
        <p:txBody>
          <a:bodyPr vert="horz" lIns="91404" tIns="45702" rIns="91404" bIns="45702" rtlCol="0">
            <a:normAutofit/>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11" name="Freeform 5"/>
          <p:cNvSpPr/>
          <p:nvPr userDrawn="1"/>
        </p:nvSpPr>
        <p:spPr bwMode="auto">
          <a:xfrm rot="5400000">
            <a:off x="11246809" y="6043601"/>
            <a:ext cx="541580" cy="47999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chemeClr val="bg1">
                  <a:lumMod val="97000"/>
                </a:schemeClr>
              </a:gs>
              <a:gs pos="2000">
                <a:schemeClr val="bg1">
                  <a:lumMod val="83000"/>
                </a:schemeClr>
              </a:gs>
            </a:gsLst>
            <a:lin ang="18900000" scaled="0"/>
            <a:tileRect/>
          </a:gradFill>
          <a:ln w="12700">
            <a:gradFill flip="none" rotWithShape="1">
              <a:gsLst>
                <a:gs pos="0">
                  <a:schemeClr val="bg1"/>
                </a:gs>
                <a:gs pos="100000">
                  <a:schemeClr val="bg1">
                    <a:lumMod val="80000"/>
                  </a:schemeClr>
                </a:gs>
              </a:gsLst>
              <a:lin ang="18900000" scaled="0"/>
              <a:tileRect/>
            </a:gradFill>
          </a:ln>
          <a:effectLst>
            <a:outerShdw blurRad="165100" dist="76200" dir="2700000" algn="tl" rotWithShape="0">
              <a:prstClr val="black">
                <a:alpha val="30000"/>
              </a:prstClr>
            </a:outerShdw>
          </a:effectLst>
        </p:spPr>
        <p:txBody>
          <a:bodyPr vert="horz" wrap="square" lIns="91404" tIns="45702" rIns="91404" bIns="45702"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 name="Date Placeholder 3"/>
          <p:cNvSpPr>
            <a:spLocks noGrp="1"/>
          </p:cNvSpPr>
          <p:nvPr>
            <p:ph type="dt" sz="half" idx="2"/>
          </p:nvPr>
        </p:nvSpPr>
        <p:spPr>
          <a:xfrm>
            <a:off x="8940800" y="177802"/>
            <a:ext cx="2844800" cy="365125"/>
          </a:xfrm>
          <a:prstGeom prst="rect">
            <a:avLst/>
          </a:prstGeom>
        </p:spPr>
        <p:txBody>
          <a:bodyPr vert="horz" lIns="91404" tIns="45702" rIns="91404" bIns="45702" rtlCol="0" anchor="ctr"/>
          <a:lstStyle>
            <a:lvl1pPr algn="l">
              <a:defRPr sz="1600">
                <a:solidFill>
                  <a:schemeClr val="tx1">
                    <a:tint val="75000"/>
                  </a:schemeClr>
                </a:solidFill>
              </a:defRPr>
            </a:lvl1pPr>
          </a:lstStyle>
          <a:p>
            <a:pPr>
              <a:defRPr/>
            </a:pPr>
            <a:fld id="{A6620504-D840-6A40-90BC-6F3747762FA2}" type="datetime1">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3"/>
          </p:nvPr>
        </p:nvSpPr>
        <p:spPr>
          <a:xfrm>
            <a:off x="4165600" y="6332540"/>
            <a:ext cx="3860800" cy="365125"/>
          </a:xfrm>
          <a:prstGeom prst="rect">
            <a:avLst/>
          </a:prstGeom>
        </p:spPr>
        <p:txBody>
          <a:bodyPr vert="horz" lIns="91404" tIns="45702" rIns="91404" bIns="45702" rtlCol="0" anchor="ctr"/>
          <a:lstStyle>
            <a:lvl1pPr algn="ctr">
              <a:defRPr sz="1600">
                <a:solidFill>
                  <a:schemeClr val="bg1">
                    <a:lumMod val="65000"/>
                  </a:schemeClr>
                </a:solidFill>
              </a:defRPr>
            </a:lvl1pPr>
          </a:lstStyle>
          <a:p>
            <a:pPr>
              <a:defRPr/>
            </a:pPr>
            <a:r>
              <a:rPr lang="en-US" smtClean="0">
                <a:solidFill>
                  <a:prstClr val="white">
                    <a:lumMod val="65000"/>
                  </a:prstClr>
                </a:solidFill>
              </a:rPr>
              <a:t>WWW.DESIGNERSPARADISE.COM</a:t>
            </a:r>
            <a:endParaRPr lang="en-US">
              <a:solidFill>
                <a:prstClr val="white">
                  <a:lumMod val="65000"/>
                </a:prstClr>
              </a:solidFill>
            </a:endParaRPr>
          </a:p>
        </p:txBody>
      </p:sp>
      <p:cxnSp>
        <p:nvCxnSpPr>
          <p:cNvPr id="9" name="Straight Connector 8"/>
          <p:cNvCxnSpPr/>
          <p:nvPr userDrawn="1"/>
        </p:nvCxnSpPr>
        <p:spPr>
          <a:xfrm>
            <a:off x="812800" y="6273803"/>
            <a:ext cx="10464800" cy="19599"/>
          </a:xfrm>
          <a:prstGeom prst="line">
            <a:avLst/>
          </a:prstGeom>
          <a:ln w="952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6" name="Slide Number Placeholder 5"/>
          <p:cNvSpPr>
            <a:spLocks noGrp="1"/>
          </p:cNvSpPr>
          <p:nvPr>
            <p:ph type="sldNum" sz="quarter" idx="4"/>
          </p:nvPr>
        </p:nvSpPr>
        <p:spPr>
          <a:xfrm>
            <a:off x="11282884" y="6144296"/>
            <a:ext cx="480000" cy="304800"/>
          </a:xfrm>
          <a:prstGeom prst="rect">
            <a:avLst/>
          </a:prstGeom>
        </p:spPr>
        <p:txBody>
          <a:bodyPr vert="horz" lIns="91404" tIns="45702" rIns="91404" bIns="45702" rtlCol="0" anchor="ctr"/>
          <a:lstStyle>
            <a:lvl1pPr algn="ctr">
              <a:defRPr sz="1600" b="0">
                <a:solidFill>
                  <a:schemeClr val="tx1">
                    <a:lumMod val="50000"/>
                    <a:lumOff val="50000"/>
                  </a:schemeClr>
                </a:solidFill>
                <a:latin typeface="Impact" panose="020B0806030902050204" pitchFamily="34" charset="0"/>
                <a:ea typeface="Impact" panose="020B0806030902050204" pitchFamily="34" charset="0"/>
                <a:cs typeface="Impact" panose="020B0806030902050204" pitchFamily="34" charset="0"/>
              </a:defRPr>
            </a:lvl1pPr>
          </a:lstStyle>
          <a:p>
            <a:pPr>
              <a:defRPr/>
            </a:pPr>
            <a:fld id="{857B18ED-D931-45F4-8873-1BEDAB4DC03E}" type="slidenum">
              <a:rPr lang="en-US" smtClean="0">
                <a:solidFill>
                  <a:prstClr val="black">
                    <a:lumMod val="50000"/>
                    <a:lumOff val="50000"/>
                  </a:prstClr>
                </a:solidFill>
              </a:rPr>
            </a:fld>
            <a:endParaRPr lang="en-US" dirty="0">
              <a:solidFill>
                <a:prstClr val="black">
                  <a:lumMod val="50000"/>
                  <a:lumOff val="50000"/>
                </a:prstClr>
              </a:solidFill>
            </a:endParaRPr>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Lst>
  <p:timing>
    <p:tnLst>
      <p:par>
        <p:cTn id="1" dur="indefinite" restart="never" nodeType="tmRoot"/>
      </p:par>
    </p:tnLst>
  </p:timing>
  <p:hf hdr="0" ftr="0" dt="0"/>
  <p:txStyles>
    <p:titleStyle>
      <a:lvl1pPr algn="l" defTabSz="1219200" rtl="0" eaLnBrk="1" latinLnBrk="0" hangingPunct="1">
        <a:spcBef>
          <a:spcPct val="0"/>
        </a:spcBef>
        <a:buNone/>
        <a:defRPr sz="4600" kern="1200">
          <a:solidFill>
            <a:srgbClr val="17375E"/>
          </a:solidFill>
          <a:latin typeface="Signika"/>
          <a:ea typeface="Open Sans Extrabold" pitchFamily="34" charset="0"/>
          <a:cs typeface="Signika"/>
        </a:defRPr>
      </a:lvl1pPr>
    </p:titleStyle>
    <p:bodyStyle>
      <a:lvl1pPr marL="457200" indent="-457200" algn="l" defTabSz="1219200" rtl="0" eaLnBrk="1" latinLnBrk="0" hangingPunct="1">
        <a:spcBef>
          <a:spcPct val="20000"/>
        </a:spcBef>
        <a:buFont typeface="Arial" panose="020B0604020202090204" pitchFamily="34" charset="0"/>
        <a:buChar char="•"/>
        <a:defRPr sz="2700" kern="1200">
          <a:solidFill>
            <a:srgbClr val="17375E"/>
          </a:solidFill>
          <a:latin typeface="+mn-lt"/>
          <a:ea typeface="+mn-ea"/>
          <a:cs typeface="+mn-cs"/>
        </a:defRPr>
      </a:lvl1pPr>
      <a:lvl2pPr marL="990600" indent="-381000" algn="l" defTabSz="1219200" rtl="0" eaLnBrk="1" latinLnBrk="0" hangingPunct="1">
        <a:spcBef>
          <a:spcPct val="20000"/>
        </a:spcBef>
        <a:buFont typeface="Arial" panose="020B0604020202090204" pitchFamily="34" charset="0"/>
        <a:buChar char="–"/>
        <a:defRPr sz="2400" kern="1200">
          <a:solidFill>
            <a:srgbClr val="17375E"/>
          </a:solidFill>
          <a:latin typeface="+mn-lt"/>
          <a:ea typeface="+mn-ea"/>
          <a:cs typeface="+mn-cs"/>
        </a:defRPr>
      </a:lvl2pPr>
      <a:lvl3pPr marL="1524000" indent="-304800" algn="l" defTabSz="1219200" rtl="0" eaLnBrk="1" latinLnBrk="0" hangingPunct="1">
        <a:spcBef>
          <a:spcPct val="20000"/>
        </a:spcBef>
        <a:buFont typeface="Arial" panose="020B0604020202090204" pitchFamily="34" charset="0"/>
        <a:buChar char="•"/>
        <a:defRPr sz="2200" kern="1200">
          <a:solidFill>
            <a:srgbClr val="17375E"/>
          </a:solidFill>
          <a:latin typeface="+mn-lt"/>
          <a:ea typeface="+mn-ea"/>
          <a:cs typeface="+mn-cs"/>
        </a:defRPr>
      </a:lvl3pPr>
      <a:lvl4pPr marL="2133600" indent="-304800" algn="l" defTabSz="1219200" rtl="0" eaLnBrk="1" latinLnBrk="0" hangingPunct="1">
        <a:spcBef>
          <a:spcPct val="20000"/>
        </a:spcBef>
        <a:buFont typeface="Arial" panose="020B0604020202090204" pitchFamily="34" charset="0"/>
        <a:buChar char="–"/>
        <a:defRPr sz="1900" kern="1200">
          <a:solidFill>
            <a:srgbClr val="17375E"/>
          </a:solidFill>
          <a:latin typeface="+mn-lt"/>
          <a:ea typeface="+mn-ea"/>
          <a:cs typeface="+mn-cs"/>
        </a:defRPr>
      </a:lvl4pPr>
      <a:lvl5pPr marL="2743200" indent="-304800" algn="l" defTabSz="1219200" rtl="0" eaLnBrk="1" latinLnBrk="0" hangingPunct="1">
        <a:spcBef>
          <a:spcPct val="20000"/>
        </a:spcBef>
        <a:buFont typeface="Arial" panose="020B0604020202090204" pitchFamily="34" charset="0"/>
        <a:buChar char="»"/>
        <a:defRPr sz="1900" kern="1200">
          <a:solidFill>
            <a:srgbClr val="17375E"/>
          </a:solidFill>
          <a:latin typeface="+mn-lt"/>
          <a:ea typeface="+mn-ea"/>
          <a:cs typeface="+mn-cs"/>
        </a:defRPr>
      </a:lvl5pPr>
      <a:lvl6pPr marL="3352800" indent="-304800" algn="l" defTabSz="1219200" rtl="0" eaLnBrk="1" latinLnBrk="0" hangingPunct="1">
        <a:spcBef>
          <a:spcPct val="20000"/>
        </a:spcBef>
        <a:buFont typeface="Arial" panose="020B0604020202090204" pitchFamily="34" charset="0"/>
        <a:buChar char="•"/>
        <a:defRPr sz="2700"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90204" pitchFamily="34" charset="0"/>
        <a:buChar char="•"/>
        <a:defRPr sz="2700"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90204" pitchFamily="34" charset="0"/>
        <a:buChar char="•"/>
        <a:defRPr sz="2700"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90204" pitchFamily="34" charset="0"/>
        <a:buChar char="•"/>
        <a:defRPr sz="2700" kern="1200">
          <a:solidFill>
            <a:schemeClr val="tx1"/>
          </a:solidFill>
          <a:latin typeface="+mn-lt"/>
          <a:ea typeface="+mn-ea"/>
          <a:cs typeface="+mn-cs"/>
        </a:defRPr>
      </a:lvl9pPr>
    </p:bodyStyle>
    <p:other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pic>
        <p:nvPicPr>
          <p:cNvPr id="10" name="Picture 9" descr="hexa.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09600" y="355600"/>
            <a:ext cx="10972800" cy="1143000"/>
          </a:xfrm>
          <a:prstGeom prst="rect">
            <a:avLst/>
          </a:prstGeom>
        </p:spPr>
        <p:txBody>
          <a:bodyPr vert="horz" lIns="91404" tIns="45702" rIns="91404" bIns="45702"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4"/>
            <a:ext cx="10972800" cy="4165599"/>
          </a:xfrm>
          <a:prstGeom prst="rect">
            <a:avLst/>
          </a:prstGeom>
        </p:spPr>
        <p:txBody>
          <a:bodyPr vert="horz" lIns="91404" tIns="45702" rIns="91404" bIns="45702" rtlCol="0">
            <a:normAutofit/>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11" name="Freeform 5"/>
          <p:cNvSpPr/>
          <p:nvPr userDrawn="1"/>
        </p:nvSpPr>
        <p:spPr bwMode="auto">
          <a:xfrm rot="5400000">
            <a:off x="11246809" y="6043601"/>
            <a:ext cx="541580" cy="47999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chemeClr val="bg1">
                  <a:lumMod val="97000"/>
                </a:schemeClr>
              </a:gs>
              <a:gs pos="2000">
                <a:schemeClr val="bg1">
                  <a:lumMod val="83000"/>
                </a:schemeClr>
              </a:gs>
            </a:gsLst>
            <a:lin ang="18900000" scaled="0"/>
            <a:tileRect/>
          </a:gradFill>
          <a:ln w="12700">
            <a:gradFill flip="none" rotWithShape="1">
              <a:gsLst>
                <a:gs pos="0">
                  <a:schemeClr val="bg1"/>
                </a:gs>
                <a:gs pos="100000">
                  <a:schemeClr val="bg1">
                    <a:lumMod val="80000"/>
                  </a:schemeClr>
                </a:gs>
              </a:gsLst>
              <a:lin ang="18900000" scaled="0"/>
              <a:tileRect/>
            </a:gradFill>
          </a:ln>
          <a:effectLst>
            <a:outerShdw blurRad="165100" dist="76200" dir="2700000" algn="tl" rotWithShape="0">
              <a:prstClr val="black">
                <a:alpha val="30000"/>
              </a:prstClr>
            </a:outerShdw>
          </a:effectLst>
        </p:spPr>
        <p:txBody>
          <a:bodyPr vert="horz" wrap="square" lIns="91404" tIns="45702" rIns="91404" bIns="45702"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 name="Date Placeholder 3"/>
          <p:cNvSpPr>
            <a:spLocks noGrp="1"/>
          </p:cNvSpPr>
          <p:nvPr>
            <p:ph type="dt" sz="half" idx="2"/>
          </p:nvPr>
        </p:nvSpPr>
        <p:spPr>
          <a:xfrm>
            <a:off x="8940800" y="177802"/>
            <a:ext cx="2844800" cy="365125"/>
          </a:xfrm>
          <a:prstGeom prst="rect">
            <a:avLst/>
          </a:prstGeom>
        </p:spPr>
        <p:txBody>
          <a:bodyPr vert="horz" lIns="91404" tIns="45702" rIns="91404" bIns="45702" rtlCol="0" anchor="ctr"/>
          <a:lstStyle>
            <a:lvl1pPr algn="l">
              <a:defRPr sz="1600">
                <a:solidFill>
                  <a:schemeClr val="tx1">
                    <a:tint val="75000"/>
                  </a:schemeClr>
                </a:solidFill>
              </a:defRPr>
            </a:lvl1pPr>
          </a:lstStyle>
          <a:p>
            <a:pPr>
              <a:defRPr/>
            </a:pPr>
            <a:fld id="{A6620504-D840-6A40-90BC-6F3747762FA2}" type="datetime1">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3"/>
          </p:nvPr>
        </p:nvSpPr>
        <p:spPr>
          <a:xfrm>
            <a:off x="4165600" y="6332540"/>
            <a:ext cx="3860800" cy="365125"/>
          </a:xfrm>
          <a:prstGeom prst="rect">
            <a:avLst/>
          </a:prstGeom>
        </p:spPr>
        <p:txBody>
          <a:bodyPr vert="horz" lIns="91404" tIns="45702" rIns="91404" bIns="45702" rtlCol="0" anchor="ctr"/>
          <a:lstStyle>
            <a:lvl1pPr algn="ctr">
              <a:defRPr sz="1600">
                <a:solidFill>
                  <a:schemeClr val="bg1">
                    <a:lumMod val="65000"/>
                  </a:schemeClr>
                </a:solidFill>
              </a:defRPr>
            </a:lvl1pPr>
          </a:lstStyle>
          <a:p>
            <a:pPr>
              <a:defRPr/>
            </a:pPr>
            <a:r>
              <a:rPr lang="en-US" smtClean="0">
                <a:solidFill>
                  <a:prstClr val="white">
                    <a:lumMod val="65000"/>
                  </a:prstClr>
                </a:solidFill>
              </a:rPr>
              <a:t>WWW.DESIGNERSPARADISE.COM</a:t>
            </a:r>
            <a:endParaRPr lang="en-US">
              <a:solidFill>
                <a:prstClr val="white">
                  <a:lumMod val="65000"/>
                </a:prstClr>
              </a:solidFill>
            </a:endParaRPr>
          </a:p>
        </p:txBody>
      </p:sp>
      <p:cxnSp>
        <p:nvCxnSpPr>
          <p:cNvPr id="9" name="Straight Connector 8"/>
          <p:cNvCxnSpPr/>
          <p:nvPr userDrawn="1"/>
        </p:nvCxnSpPr>
        <p:spPr>
          <a:xfrm>
            <a:off x="812800" y="6273803"/>
            <a:ext cx="10464800" cy="19599"/>
          </a:xfrm>
          <a:prstGeom prst="line">
            <a:avLst/>
          </a:prstGeom>
          <a:ln w="952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6" name="Slide Number Placeholder 5"/>
          <p:cNvSpPr>
            <a:spLocks noGrp="1"/>
          </p:cNvSpPr>
          <p:nvPr>
            <p:ph type="sldNum" sz="quarter" idx="4"/>
          </p:nvPr>
        </p:nvSpPr>
        <p:spPr>
          <a:xfrm>
            <a:off x="11282884" y="6144296"/>
            <a:ext cx="480000" cy="304800"/>
          </a:xfrm>
          <a:prstGeom prst="rect">
            <a:avLst/>
          </a:prstGeom>
        </p:spPr>
        <p:txBody>
          <a:bodyPr vert="horz" lIns="91404" tIns="45702" rIns="91404" bIns="45702" rtlCol="0" anchor="ctr"/>
          <a:lstStyle>
            <a:lvl1pPr algn="ctr">
              <a:defRPr sz="1600" b="0">
                <a:solidFill>
                  <a:schemeClr val="tx1">
                    <a:lumMod val="50000"/>
                    <a:lumOff val="50000"/>
                  </a:schemeClr>
                </a:solidFill>
                <a:latin typeface="Impact" panose="020B0806030902050204" pitchFamily="34" charset="0"/>
                <a:ea typeface="Impact" panose="020B0806030902050204" pitchFamily="34" charset="0"/>
                <a:cs typeface="Impact" panose="020B0806030902050204" pitchFamily="34" charset="0"/>
              </a:defRPr>
            </a:lvl1pPr>
          </a:lstStyle>
          <a:p>
            <a:pPr>
              <a:defRPr/>
            </a:pPr>
            <a:fld id="{857B18ED-D931-45F4-8873-1BEDAB4DC03E}" type="slidenum">
              <a:rPr lang="en-US" smtClean="0">
                <a:solidFill>
                  <a:prstClr val="black">
                    <a:lumMod val="50000"/>
                    <a:lumOff val="50000"/>
                  </a:prstClr>
                </a:solidFill>
              </a:rPr>
            </a:fld>
            <a:endParaRPr lang="en-US" dirty="0">
              <a:solidFill>
                <a:prstClr val="black">
                  <a:lumMod val="50000"/>
                  <a:lumOff val="50000"/>
                </a:prstClr>
              </a:solidFill>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iming>
    <p:tnLst>
      <p:par>
        <p:cTn id="1" dur="indefinite" restart="never" nodeType="tmRoot"/>
      </p:par>
    </p:tnLst>
  </p:timing>
  <p:hf hdr="0" ftr="0" dt="0"/>
  <p:txStyles>
    <p:titleStyle>
      <a:lvl1pPr algn="l" defTabSz="1219200" rtl="0" eaLnBrk="1" latinLnBrk="0" hangingPunct="1">
        <a:spcBef>
          <a:spcPct val="0"/>
        </a:spcBef>
        <a:buNone/>
        <a:defRPr sz="4600" kern="1200">
          <a:solidFill>
            <a:srgbClr val="17375E"/>
          </a:solidFill>
          <a:latin typeface="Signika"/>
          <a:ea typeface="Open Sans Extrabold" pitchFamily="34" charset="0"/>
          <a:cs typeface="Signika"/>
        </a:defRPr>
      </a:lvl1pPr>
    </p:titleStyle>
    <p:bodyStyle>
      <a:lvl1pPr marL="457200" indent="-457200" algn="l" defTabSz="1219200" rtl="0" eaLnBrk="1" latinLnBrk="0" hangingPunct="1">
        <a:spcBef>
          <a:spcPct val="20000"/>
        </a:spcBef>
        <a:buFont typeface="Arial" panose="020B0604020202090204" pitchFamily="34" charset="0"/>
        <a:buChar char="•"/>
        <a:defRPr sz="2700" kern="1200">
          <a:solidFill>
            <a:srgbClr val="17375E"/>
          </a:solidFill>
          <a:latin typeface="+mn-lt"/>
          <a:ea typeface="+mn-ea"/>
          <a:cs typeface="+mn-cs"/>
        </a:defRPr>
      </a:lvl1pPr>
      <a:lvl2pPr marL="990600" indent="-381000" algn="l" defTabSz="1219200" rtl="0" eaLnBrk="1" latinLnBrk="0" hangingPunct="1">
        <a:spcBef>
          <a:spcPct val="20000"/>
        </a:spcBef>
        <a:buFont typeface="Arial" panose="020B0604020202090204" pitchFamily="34" charset="0"/>
        <a:buChar char="–"/>
        <a:defRPr sz="2400" kern="1200">
          <a:solidFill>
            <a:srgbClr val="17375E"/>
          </a:solidFill>
          <a:latin typeface="+mn-lt"/>
          <a:ea typeface="+mn-ea"/>
          <a:cs typeface="+mn-cs"/>
        </a:defRPr>
      </a:lvl2pPr>
      <a:lvl3pPr marL="1524000" indent="-304800" algn="l" defTabSz="1219200" rtl="0" eaLnBrk="1" latinLnBrk="0" hangingPunct="1">
        <a:spcBef>
          <a:spcPct val="20000"/>
        </a:spcBef>
        <a:buFont typeface="Arial" panose="020B0604020202090204" pitchFamily="34" charset="0"/>
        <a:buChar char="•"/>
        <a:defRPr sz="2200" kern="1200">
          <a:solidFill>
            <a:srgbClr val="17375E"/>
          </a:solidFill>
          <a:latin typeface="+mn-lt"/>
          <a:ea typeface="+mn-ea"/>
          <a:cs typeface="+mn-cs"/>
        </a:defRPr>
      </a:lvl3pPr>
      <a:lvl4pPr marL="2133600" indent="-304800" algn="l" defTabSz="1219200" rtl="0" eaLnBrk="1" latinLnBrk="0" hangingPunct="1">
        <a:spcBef>
          <a:spcPct val="20000"/>
        </a:spcBef>
        <a:buFont typeface="Arial" panose="020B0604020202090204" pitchFamily="34" charset="0"/>
        <a:buChar char="–"/>
        <a:defRPr sz="1900" kern="1200">
          <a:solidFill>
            <a:srgbClr val="17375E"/>
          </a:solidFill>
          <a:latin typeface="+mn-lt"/>
          <a:ea typeface="+mn-ea"/>
          <a:cs typeface="+mn-cs"/>
        </a:defRPr>
      </a:lvl4pPr>
      <a:lvl5pPr marL="2743200" indent="-304800" algn="l" defTabSz="1219200" rtl="0" eaLnBrk="1" latinLnBrk="0" hangingPunct="1">
        <a:spcBef>
          <a:spcPct val="20000"/>
        </a:spcBef>
        <a:buFont typeface="Arial" panose="020B0604020202090204" pitchFamily="34" charset="0"/>
        <a:buChar char="»"/>
        <a:defRPr sz="1900" kern="1200">
          <a:solidFill>
            <a:srgbClr val="17375E"/>
          </a:solidFill>
          <a:latin typeface="+mn-lt"/>
          <a:ea typeface="+mn-ea"/>
          <a:cs typeface="+mn-cs"/>
        </a:defRPr>
      </a:lvl5pPr>
      <a:lvl6pPr marL="3352800" indent="-304800" algn="l" defTabSz="1219200" rtl="0" eaLnBrk="1" latinLnBrk="0" hangingPunct="1">
        <a:spcBef>
          <a:spcPct val="20000"/>
        </a:spcBef>
        <a:buFont typeface="Arial" panose="020B0604020202090204" pitchFamily="34" charset="0"/>
        <a:buChar char="•"/>
        <a:defRPr sz="2700"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90204" pitchFamily="34" charset="0"/>
        <a:buChar char="•"/>
        <a:defRPr sz="2700"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90204" pitchFamily="34" charset="0"/>
        <a:buChar char="•"/>
        <a:defRPr sz="2700"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90204" pitchFamily="34" charset="0"/>
        <a:buChar char="•"/>
        <a:defRPr sz="2700" kern="1200">
          <a:solidFill>
            <a:schemeClr val="tx1"/>
          </a:solidFill>
          <a:latin typeface="+mn-lt"/>
          <a:ea typeface="+mn-ea"/>
          <a:cs typeface="+mn-cs"/>
        </a:defRPr>
      </a:lvl9pPr>
    </p:bodyStyle>
    <p:other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pic>
        <p:nvPicPr>
          <p:cNvPr id="10" name="Picture 9" descr="hexa.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09600" y="355600"/>
            <a:ext cx="10972800" cy="1143000"/>
          </a:xfrm>
          <a:prstGeom prst="rect">
            <a:avLst/>
          </a:prstGeom>
        </p:spPr>
        <p:txBody>
          <a:bodyPr vert="horz" lIns="91404" tIns="45702" rIns="91404" bIns="45702"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4"/>
            <a:ext cx="10972800" cy="4165599"/>
          </a:xfrm>
          <a:prstGeom prst="rect">
            <a:avLst/>
          </a:prstGeom>
        </p:spPr>
        <p:txBody>
          <a:bodyPr vert="horz" lIns="91404" tIns="45702" rIns="91404" bIns="45702" rtlCol="0">
            <a:normAutofit/>
          </a:bodyPr>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endParaRPr lang="en-US" dirty="0"/>
          </a:p>
        </p:txBody>
      </p:sp>
      <p:sp>
        <p:nvSpPr>
          <p:cNvPr id="11" name="Freeform 5"/>
          <p:cNvSpPr/>
          <p:nvPr userDrawn="1"/>
        </p:nvSpPr>
        <p:spPr bwMode="auto">
          <a:xfrm rot="5400000">
            <a:off x="11246809" y="6043601"/>
            <a:ext cx="541580" cy="479998"/>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chemeClr val="bg1">
                  <a:lumMod val="97000"/>
                </a:schemeClr>
              </a:gs>
              <a:gs pos="2000">
                <a:schemeClr val="bg1">
                  <a:lumMod val="83000"/>
                </a:schemeClr>
              </a:gs>
            </a:gsLst>
            <a:lin ang="18900000" scaled="0"/>
            <a:tileRect/>
          </a:gradFill>
          <a:ln w="12700">
            <a:gradFill flip="none" rotWithShape="1">
              <a:gsLst>
                <a:gs pos="0">
                  <a:schemeClr val="bg1"/>
                </a:gs>
                <a:gs pos="100000">
                  <a:schemeClr val="bg1">
                    <a:lumMod val="80000"/>
                  </a:schemeClr>
                </a:gs>
              </a:gsLst>
              <a:lin ang="18900000" scaled="0"/>
              <a:tileRect/>
            </a:gradFill>
          </a:ln>
          <a:effectLst>
            <a:outerShdw blurRad="165100" dist="76200" dir="2700000" algn="tl" rotWithShape="0">
              <a:prstClr val="black">
                <a:alpha val="30000"/>
              </a:prstClr>
            </a:outerShdw>
          </a:effectLst>
        </p:spPr>
        <p:txBody>
          <a:bodyPr vert="horz" wrap="square" lIns="91404" tIns="45702" rIns="91404" bIns="45702"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4" name="Date Placeholder 3"/>
          <p:cNvSpPr>
            <a:spLocks noGrp="1"/>
          </p:cNvSpPr>
          <p:nvPr>
            <p:ph type="dt" sz="half" idx="2"/>
          </p:nvPr>
        </p:nvSpPr>
        <p:spPr>
          <a:xfrm>
            <a:off x="8940800" y="177802"/>
            <a:ext cx="2844800" cy="365125"/>
          </a:xfrm>
          <a:prstGeom prst="rect">
            <a:avLst/>
          </a:prstGeom>
        </p:spPr>
        <p:txBody>
          <a:bodyPr vert="horz" lIns="91404" tIns="45702" rIns="91404" bIns="45702" rtlCol="0" anchor="ctr"/>
          <a:lstStyle>
            <a:lvl1pPr algn="l">
              <a:defRPr sz="1600">
                <a:solidFill>
                  <a:schemeClr val="tx1">
                    <a:tint val="75000"/>
                  </a:schemeClr>
                </a:solidFill>
              </a:defRPr>
            </a:lvl1pPr>
          </a:lstStyle>
          <a:p>
            <a:pPr>
              <a:defRPr/>
            </a:pPr>
            <a:fld id="{A6620504-D840-6A40-90BC-6F3747762FA2}" type="datetime1">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3"/>
          </p:nvPr>
        </p:nvSpPr>
        <p:spPr>
          <a:xfrm>
            <a:off x="4165600" y="6332540"/>
            <a:ext cx="3860800" cy="365125"/>
          </a:xfrm>
          <a:prstGeom prst="rect">
            <a:avLst/>
          </a:prstGeom>
        </p:spPr>
        <p:txBody>
          <a:bodyPr vert="horz" lIns="91404" tIns="45702" rIns="91404" bIns="45702" rtlCol="0" anchor="ctr"/>
          <a:lstStyle>
            <a:lvl1pPr algn="ctr">
              <a:defRPr sz="1600">
                <a:solidFill>
                  <a:schemeClr val="bg1">
                    <a:lumMod val="65000"/>
                  </a:schemeClr>
                </a:solidFill>
              </a:defRPr>
            </a:lvl1pPr>
          </a:lstStyle>
          <a:p>
            <a:pPr>
              <a:defRPr/>
            </a:pPr>
            <a:r>
              <a:rPr lang="en-US" smtClean="0">
                <a:solidFill>
                  <a:prstClr val="white">
                    <a:lumMod val="65000"/>
                  </a:prstClr>
                </a:solidFill>
              </a:rPr>
              <a:t>WWW.DESIGNERSPARADISE.COM</a:t>
            </a:r>
            <a:endParaRPr lang="en-US">
              <a:solidFill>
                <a:prstClr val="white">
                  <a:lumMod val="65000"/>
                </a:prstClr>
              </a:solidFill>
            </a:endParaRPr>
          </a:p>
        </p:txBody>
      </p:sp>
      <p:cxnSp>
        <p:nvCxnSpPr>
          <p:cNvPr id="9" name="Straight Connector 8"/>
          <p:cNvCxnSpPr/>
          <p:nvPr userDrawn="1"/>
        </p:nvCxnSpPr>
        <p:spPr>
          <a:xfrm>
            <a:off x="812800" y="6273803"/>
            <a:ext cx="10464800" cy="19599"/>
          </a:xfrm>
          <a:prstGeom prst="line">
            <a:avLst/>
          </a:prstGeom>
          <a:ln w="952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6" name="Slide Number Placeholder 5"/>
          <p:cNvSpPr>
            <a:spLocks noGrp="1"/>
          </p:cNvSpPr>
          <p:nvPr>
            <p:ph type="sldNum" sz="quarter" idx="4"/>
          </p:nvPr>
        </p:nvSpPr>
        <p:spPr>
          <a:xfrm>
            <a:off x="11282884" y="6144296"/>
            <a:ext cx="480000" cy="304800"/>
          </a:xfrm>
          <a:prstGeom prst="rect">
            <a:avLst/>
          </a:prstGeom>
        </p:spPr>
        <p:txBody>
          <a:bodyPr vert="horz" lIns="91404" tIns="45702" rIns="91404" bIns="45702" rtlCol="0" anchor="ctr"/>
          <a:lstStyle>
            <a:lvl1pPr algn="ctr">
              <a:defRPr sz="1600" b="0">
                <a:solidFill>
                  <a:schemeClr val="tx1">
                    <a:lumMod val="50000"/>
                    <a:lumOff val="50000"/>
                  </a:schemeClr>
                </a:solidFill>
                <a:latin typeface="Impact" panose="020B0806030902050204" pitchFamily="34" charset="0"/>
                <a:ea typeface="Impact" panose="020B0806030902050204" pitchFamily="34" charset="0"/>
                <a:cs typeface="Impact" panose="020B0806030902050204" pitchFamily="34" charset="0"/>
              </a:defRPr>
            </a:lvl1pPr>
          </a:lstStyle>
          <a:p>
            <a:pPr>
              <a:defRPr/>
            </a:pPr>
            <a:fld id="{857B18ED-D931-45F4-8873-1BEDAB4DC03E}" type="slidenum">
              <a:rPr lang="en-US" smtClean="0">
                <a:solidFill>
                  <a:prstClr val="black">
                    <a:lumMod val="50000"/>
                    <a:lumOff val="50000"/>
                  </a:prstClr>
                </a:solidFill>
              </a:rPr>
            </a:fld>
            <a:endParaRPr lang="en-US" dirty="0">
              <a:solidFill>
                <a:prstClr val="black">
                  <a:lumMod val="50000"/>
                  <a:lumOff val="50000"/>
                </a:prstClr>
              </a:solidFill>
            </a:endParaRPr>
          </a:p>
        </p:txBody>
      </p:sp>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Lst>
  <p:timing>
    <p:tnLst>
      <p:par>
        <p:cTn id="1" dur="indefinite" restart="never" nodeType="tmRoot"/>
      </p:par>
    </p:tnLst>
  </p:timing>
  <p:hf hdr="0" ftr="0" dt="0"/>
  <p:txStyles>
    <p:titleStyle>
      <a:lvl1pPr algn="l" defTabSz="1219200" rtl="0" eaLnBrk="1" latinLnBrk="0" hangingPunct="1">
        <a:spcBef>
          <a:spcPct val="0"/>
        </a:spcBef>
        <a:buNone/>
        <a:defRPr sz="4600" kern="1200">
          <a:solidFill>
            <a:srgbClr val="17375E"/>
          </a:solidFill>
          <a:latin typeface="Signika"/>
          <a:ea typeface="Open Sans Extrabold" pitchFamily="34" charset="0"/>
          <a:cs typeface="Signika"/>
        </a:defRPr>
      </a:lvl1pPr>
    </p:titleStyle>
    <p:bodyStyle>
      <a:lvl1pPr marL="457200" indent="-457200" algn="l" defTabSz="1219200" rtl="0" eaLnBrk="1" latinLnBrk="0" hangingPunct="1">
        <a:spcBef>
          <a:spcPct val="20000"/>
        </a:spcBef>
        <a:buFont typeface="Arial" panose="020B0604020202090204" pitchFamily="34" charset="0"/>
        <a:buChar char="•"/>
        <a:defRPr sz="2700" kern="1200">
          <a:solidFill>
            <a:srgbClr val="17375E"/>
          </a:solidFill>
          <a:latin typeface="+mn-lt"/>
          <a:ea typeface="+mn-ea"/>
          <a:cs typeface="+mn-cs"/>
        </a:defRPr>
      </a:lvl1pPr>
      <a:lvl2pPr marL="990600" indent="-381000" algn="l" defTabSz="1219200" rtl="0" eaLnBrk="1" latinLnBrk="0" hangingPunct="1">
        <a:spcBef>
          <a:spcPct val="20000"/>
        </a:spcBef>
        <a:buFont typeface="Arial" panose="020B0604020202090204" pitchFamily="34" charset="0"/>
        <a:buChar char="–"/>
        <a:defRPr sz="2400" kern="1200">
          <a:solidFill>
            <a:srgbClr val="17375E"/>
          </a:solidFill>
          <a:latin typeface="+mn-lt"/>
          <a:ea typeface="+mn-ea"/>
          <a:cs typeface="+mn-cs"/>
        </a:defRPr>
      </a:lvl2pPr>
      <a:lvl3pPr marL="1524000" indent="-304800" algn="l" defTabSz="1219200" rtl="0" eaLnBrk="1" latinLnBrk="0" hangingPunct="1">
        <a:spcBef>
          <a:spcPct val="20000"/>
        </a:spcBef>
        <a:buFont typeface="Arial" panose="020B0604020202090204" pitchFamily="34" charset="0"/>
        <a:buChar char="•"/>
        <a:defRPr sz="2200" kern="1200">
          <a:solidFill>
            <a:srgbClr val="17375E"/>
          </a:solidFill>
          <a:latin typeface="+mn-lt"/>
          <a:ea typeface="+mn-ea"/>
          <a:cs typeface="+mn-cs"/>
        </a:defRPr>
      </a:lvl3pPr>
      <a:lvl4pPr marL="2133600" indent="-304800" algn="l" defTabSz="1219200" rtl="0" eaLnBrk="1" latinLnBrk="0" hangingPunct="1">
        <a:spcBef>
          <a:spcPct val="20000"/>
        </a:spcBef>
        <a:buFont typeface="Arial" panose="020B0604020202090204" pitchFamily="34" charset="0"/>
        <a:buChar char="–"/>
        <a:defRPr sz="1900" kern="1200">
          <a:solidFill>
            <a:srgbClr val="17375E"/>
          </a:solidFill>
          <a:latin typeface="+mn-lt"/>
          <a:ea typeface="+mn-ea"/>
          <a:cs typeface="+mn-cs"/>
        </a:defRPr>
      </a:lvl4pPr>
      <a:lvl5pPr marL="2743200" indent="-304800" algn="l" defTabSz="1219200" rtl="0" eaLnBrk="1" latinLnBrk="0" hangingPunct="1">
        <a:spcBef>
          <a:spcPct val="20000"/>
        </a:spcBef>
        <a:buFont typeface="Arial" panose="020B0604020202090204" pitchFamily="34" charset="0"/>
        <a:buChar char="»"/>
        <a:defRPr sz="1900" kern="1200">
          <a:solidFill>
            <a:srgbClr val="17375E"/>
          </a:solidFill>
          <a:latin typeface="+mn-lt"/>
          <a:ea typeface="+mn-ea"/>
          <a:cs typeface="+mn-cs"/>
        </a:defRPr>
      </a:lvl5pPr>
      <a:lvl6pPr marL="3352800" indent="-304800" algn="l" defTabSz="1219200" rtl="0" eaLnBrk="1" latinLnBrk="0" hangingPunct="1">
        <a:spcBef>
          <a:spcPct val="20000"/>
        </a:spcBef>
        <a:buFont typeface="Arial" panose="020B0604020202090204" pitchFamily="34" charset="0"/>
        <a:buChar char="•"/>
        <a:defRPr sz="2700"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90204" pitchFamily="34" charset="0"/>
        <a:buChar char="•"/>
        <a:defRPr sz="2700"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90204" pitchFamily="34" charset="0"/>
        <a:buChar char="•"/>
        <a:defRPr sz="2700"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90204" pitchFamily="34" charset="0"/>
        <a:buChar char="•"/>
        <a:defRPr sz="2700" kern="1200">
          <a:solidFill>
            <a:schemeClr val="tx1"/>
          </a:solidFill>
          <a:latin typeface="+mn-lt"/>
          <a:ea typeface="+mn-ea"/>
          <a:cs typeface="+mn-cs"/>
        </a:defRPr>
      </a:lvl9pPr>
    </p:bodyStyle>
    <p:other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3.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3.xml"/><Relationship Id="rId1" Type="http://schemas.openxmlformats.org/officeDocument/2006/relationships/image" Target="../media/image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3.xml"/><Relationship Id="rId1" Type="http://schemas.openxmlformats.org/officeDocument/2006/relationships/image" Target="../media/image7.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椭圆 18"/>
          <p:cNvSpPr/>
          <p:nvPr/>
        </p:nvSpPr>
        <p:spPr>
          <a:xfrm>
            <a:off x="5140379" y="917599"/>
            <a:ext cx="882660" cy="882656"/>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spcCol="0" rtlCol="0" anchor="ctr"/>
          <a:lstStyle/>
          <a:p>
            <a:pPr algn="ctr"/>
            <a:endParaRPr lang="zh-CN" altLang="en-US" dirty="0"/>
          </a:p>
        </p:txBody>
      </p:sp>
      <p:sp>
        <p:nvSpPr>
          <p:cNvPr id="20" name="椭圆 19"/>
          <p:cNvSpPr/>
          <p:nvPr/>
        </p:nvSpPr>
        <p:spPr>
          <a:xfrm>
            <a:off x="6524330" y="2529659"/>
            <a:ext cx="1168376" cy="1168372"/>
          </a:xfrm>
          <a:prstGeom prst="ellipse">
            <a:avLst/>
          </a:prstGeom>
          <a:noFill/>
          <a:ln w="19050">
            <a:solidFill>
              <a:srgbClr val="E74337"/>
            </a:solidFill>
          </a:ln>
          <a:effectLst>
            <a:outerShdw blurRad="330200" dist="88900" dir="2700000" sx="92000" sy="92000" algn="ctr" rotWithShape="0">
              <a:srgbClr val="000000">
                <a:alpha val="6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spcCol="0" rtlCol="0" anchor="ctr"/>
          <a:lstStyle/>
          <a:p>
            <a:pPr algn="ctr"/>
            <a:endParaRPr lang="zh-CN" altLang="en-US" dirty="0"/>
          </a:p>
        </p:txBody>
      </p:sp>
      <p:sp>
        <p:nvSpPr>
          <p:cNvPr id="21" name="椭圆 20"/>
          <p:cNvSpPr/>
          <p:nvPr/>
        </p:nvSpPr>
        <p:spPr>
          <a:xfrm>
            <a:off x="4257144" y="1537255"/>
            <a:ext cx="1431637" cy="1431631"/>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spcCol="0" rtlCol="0" anchor="ctr"/>
          <a:lstStyle/>
          <a:p>
            <a:pPr algn="ctr"/>
            <a:endParaRPr lang="zh-CN" altLang="en-US" dirty="0"/>
          </a:p>
        </p:txBody>
      </p:sp>
      <p:grpSp>
        <p:nvGrpSpPr>
          <p:cNvPr id="22" name="组合 21"/>
          <p:cNvGrpSpPr/>
          <p:nvPr/>
        </p:nvGrpSpPr>
        <p:grpSpPr>
          <a:xfrm rot="21028799">
            <a:off x="7088508" y="1185172"/>
            <a:ext cx="441522" cy="664845"/>
            <a:chOff x="4298641" y="2780880"/>
            <a:chExt cx="478149" cy="719998"/>
          </a:xfrm>
          <a:noFill/>
        </p:grpSpPr>
        <p:sp>
          <p:nvSpPr>
            <p:cNvPr id="23" name="椭圆 22"/>
            <p:cNvSpPr/>
            <p:nvPr/>
          </p:nvSpPr>
          <p:spPr>
            <a:xfrm>
              <a:off x="4575032" y="3299120"/>
              <a:ext cx="201758" cy="201758"/>
            </a:xfrm>
            <a:prstGeom prst="ellipse">
              <a:avLst/>
            </a:prstGeom>
            <a:grp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椭圆 23"/>
            <p:cNvSpPr/>
            <p:nvPr/>
          </p:nvSpPr>
          <p:spPr>
            <a:xfrm flipV="1">
              <a:off x="4298640" y="2780880"/>
              <a:ext cx="276392" cy="276392"/>
            </a:xfrm>
            <a:prstGeom prst="ellipse">
              <a:avLst/>
            </a:prstGeom>
            <a:grp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6" name="TextBox 25"/>
          <p:cNvSpPr txBox="1"/>
          <p:nvPr/>
        </p:nvSpPr>
        <p:spPr>
          <a:xfrm>
            <a:off x="3373358" y="4103893"/>
            <a:ext cx="6048415" cy="800201"/>
          </a:xfrm>
          <a:prstGeom prst="rect">
            <a:avLst/>
          </a:prstGeom>
          <a:noFill/>
        </p:spPr>
        <p:txBody>
          <a:bodyPr wrap="none" lIns="91422" tIns="45711" rIns="91422" bIns="45711" rtlCol="0">
            <a:spAutoFit/>
          </a:bodyPr>
          <a:lstStyle/>
          <a:p>
            <a:pPr algn="ctr"/>
            <a:r>
              <a:rPr lang="zh-CN" altLang="en-US" sz="4600" b="1" dirty="0" smtClean="0">
                <a:solidFill>
                  <a:srgbClr val="E74337"/>
                </a:solidFill>
                <a:latin typeface="微软雅黑" pitchFamily="34" charset="-122"/>
                <a:ea typeface="微软雅黑" pitchFamily="34" charset="-122"/>
              </a:rPr>
              <a:t>黑红工作报告</a:t>
            </a:r>
            <a:r>
              <a:rPr lang="en-US" altLang="zh-CN" sz="4600" b="1" dirty="0" smtClean="0">
                <a:solidFill>
                  <a:srgbClr val="E74337"/>
                </a:solidFill>
                <a:latin typeface="微软雅黑" pitchFamily="34" charset="-122"/>
                <a:ea typeface="微软雅黑" pitchFamily="34" charset="-122"/>
              </a:rPr>
              <a:t>PPT</a:t>
            </a:r>
            <a:r>
              <a:rPr lang="zh-CN" altLang="en-US" sz="4600" b="1" dirty="0" smtClean="0">
                <a:solidFill>
                  <a:srgbClr val="E74337"/>
                </a:solidFill>
                <a:latin typeface="微软雅黑" pitchFamily="34" charset="-122"/>
                <a:ea typeface="微软雅黑" pitchFamily="34" charset="-122"/>
              </a:rPr>
              <a:t>模板</a:t>
            </a:r>
            <a:endParaRPr lang="zh-CN" altLang="en-US" sz="4600" b="1" dirty="0">
              <a:solidFill>
                <a:srgbClr val="E74337"/>
              </a:solidFill>
              <a:latin typeface="微软雅黑" pitchFamily="34" charset="-122"/>
              <a:ea typeface="微软雅黑" pitchFamily="34" charset="-122"/>
            </a:endParaRPr>
          </a:p>
        </p:txBody>
      </p:sp>
      <p:sp>
        <p:nvSpPr>
          <p:cNvPr id="28" name="TextBox 27"/>
          <p:cNvSpPr txBox="1"/>
          <p:nvPr/>
        </p:nvSpPr>
        <p:spPr>
          <a:xfrm>
            <a:off x="3443786" y="4973302"/>
            <a:ext cx="6032384" cy="523202"/>
          </a:xfrm>
          <a:prstGeom prst="rect">
            <a:avLst/>
          </a:prstGeom>
          <a:noFill/>
        </p:spPr>
        <p:txBody>
          <a:bodyPr wrap="none" lIns="91422" tIns="45711" rIns="91422" bIns="45711" rtlCol="0">
            <a:spAutoFit/>
          </a:bodyPr>
          <a:lstStyle/>
          <a:p>
            <a:r>
              <a:rPr lang="zh-CN" altLang="en-US" sz="2800" dirty="0" smtClean="0">
                <a:solidFill>
                  <a:schemeClr val="bg1"/>
                </a:solidFill>
                <a:latin typeface="微软雅黑" pitchFamily="34" charset="-122"/>
                <a:ea typeface="微软雅黑" pitchFamily="34" charset="-122"/>
              </a:rPr>
              <a:t>适用于商业计划</a:t>
            </a:r>
            <a:r>
              <a:rPr lang="en-US" altLang="zh-CN" sz="2800" dirty="0" smtClean="0">
                <a:solidFill>
                  <a:schemeClr val="bg1"/>
                </a:solidFill>
                <a:latin typeface="微软雅黑" pitchFamily="34" charset="-122"/>
                <a:ea typeface="微软雅黑" pitchFamily="34" charset="-122"/>
              </a:rPr>
              <a:t>/</a:t>
            </a:r>
            <a:r>
              <a:rPr lang="zh-CN" altLang="en-US" sz="2800" dirty="0" smtClean="0">
                <a:solidFill>
                  <a:schemeClr val="bg1"/>
                </a:solidFill>
                <a:latin typeface="微软雅黑" pitchFamily="34" charset="-122"/>
                <a:ea typeface="微软雅黑" pitchFamily="34" charset="-122"/>
              </a:rPr>
              <a:t>述职汇报</a:t>
            </a:r>
            <a:r>
              <a:rPr lang="en-US" altLang="zh-CN" sz="2800" dirty="0" smtClean="0">
                <a:solidFill>
                  <a:schemeClr val="bg1"/>
                </a:solidFill>
                <a:latin typeface="微软雅黑" pitchFamily="34" charset="-122"/>
                <a:ea typeface="微软雅黑" pitchFamily="34" charset="-122"/>
              </a:rPr>
              <a:t>/</a:t>
            </a:r>
            <a:r>
              <a:rPr lang="zh-CN" altLang="en-US" sz="2800" dirty="0" smtClean="0">
                <a:solidFill>
                  <a:schemeClr val="bg1"/>
                </a:solidFill>
                <a:latin typeface="微软雅黑" pitchFamily="34" charset="-122"/>
                <a:ea typeface="微软雅黑" pitchFamily="34" charset="-122"/>
              </a:rPr>
              <a:t>总结计划</a:t>
            </a:r>
            <a:endParaRPr lang="zh-CN" altLang="en-US" sz="2800" dirty="0">
              <a:solidFill>
                <a:schemeClr val="bg1"/>
              </a:solidFill>
              <a:latin typeface="微软雅黑" pitchFamily="34" charset="-122"/>
              <a:ea typeface="微软雅黑" pitchFamily="34" charset="-122"/>
            </a:endParaRPr>
          </a:p>
        </p:txBody>
      </p:sp>
      <p:sp>
        <p:nvSpPr>
          <p:cNvPr id="29" name="椭圆 28"/>
          <p:cNvSpPr/>
          <p:nvPr/>
        </p:nvSpPr>
        <p:spPr>
          <a:xfrm rot="21028799">
            <a:off x="6603541" y="1718341"/>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zh-CN" altLang="en-US" dirty="0"/>
          </a:p>
        </p:txBody>
      </p:sp>
      <p:sp>
        <p:nvSpPr>
          <p:cNvPr id="30" name="椭圆 29"/>
          <p:cNvSpPr/>
          <p:nvPr/>
        </p:nvSpPr>
        <p:spPr>
          <a:xfrm rot="21028799" flipV="1">
            <a:off x="6277889" y="2160912"/>
            <a:ext cx="365030" cy="36503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zh-CN" altLang="en-US" dirty="0"/>
          </a:p>
        </p:txBody>
      </p:sp>
      <p:sp>
        <p:nvSpPr>
          <p:cNvPr id="31" name="椭圆 30"/>
          <p:cNvSpPr/>
          <p:nvPr/>
        </p:nvSpPr>
        <p:spPr>
          <a:xfrm rot="21028799">
            <a:off x="5719650" y="2275863"/>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zh-CN" altLang="en-US" dirty="0"/>
          </a:p>
        </p:txBody>
      </p:sp>
      <p:sp>
        <p:nvSpPr>
          <p:cNvPr id="32" name="椭圆 31"/>
          <p:cNvSpPr/>
          <p:nvPr/>
        </p:nvSpPr>
        <p:spPr>
          <a:xfrm rot="21028799" flipV="1">
            <a:off x="6858936" y="2059186"/>
            <a:ext cx="400733" cy="400733"/>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zh-CN" altLang="en-US" dirty="0"/>
          </a:p>
        </p:txBody>
      </p:sp>
      <p:sp>
        <p:nvSpPr>
          <p:cNvPr id="33" name="椭圆 32"/>
          <p:cNvSpPr/>
          <p:nvPr/>
        </p:nvSpPr>
        <p:spPr>
          <a:xfrm rot="21028799">
            <a:off x="5843881" y="1735296"/>
            <a:ext cx="409946" cy="409946"/>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zh-CN" altLang="en-US" dirty="0"/>
          </a:p>
        </p:txBody>
      </p:sp>
      <p:sp>
        <p:nvSpPr>
          <p:cNvPr id="34" name="椭圆 33"/>
          <p:cNvSpPr/>
          <p:nvPr/>
        </p:nvSpPr>
        <p:spPr>
          <a:xfrm rot="21028799" flipV="1">
            <a:off x="5119411" y="2101147"/>
            <a:ext cx="423450" cy="42345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zh-CN" altLang="en-US" dirty="0"/>
          </a:p>
        </p:txBody>
      </p:sp>
      <p:sp>
        <p:nvSpPr>
          <p:cNvPr id="35" name="椭圆 34"/>
          <p:cNvSpPr/>
          <p:nvPr/>
        </p:nvSpPr>
        <p:spPr>
          <a:xfrm rot="10228799">
            <a:off x="5586163" y="3384043"/>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zh-CN" altLang="en-US" dirty="0"/>
          </a:p>
        </p:txBody>
      </p:sp>
      <p:sp>
        <p:nvSpPr>
          <p:cNvPr id="36" name="椭圆 35"/>
          <p:cNvSpPr/>
          <p:nvPr/>
        </p:nvSpPr>
        <p:spPr>
          <a:xfrm rot="10228799" flipV="1">
            <a:off x="5733087" y="2762743"/>
            <a:ext cx="365030" cy="36503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zh-CN" altLang="en-US" dirty="0"/>
          </a:p>
        </p:txBody>
      </p:sp>
      <p:sp>
        <p:nvSpPr>
          <p:cNvPr id="37" name="椭圆 36"/>
          <p:cNvSpPr/>
          <p:nvPr/>
        </p:nvSpPr>
        <p:spPr>
          <a:xfrm rot="10228799">
            <a:off x="6470054" y="2826521"/>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zh-CN" altLang="en-US" dirty="0"/>
          </a:p>
        </p:txBody>
      </p:sp>
      <p:sp>
        <p:nvSpPr>
          <p:cNvPr id="38" name="椭圆 37"/>
          <p:cNvSpPr/>
          <p:nvPr/>
        </p:nvSpPr>
        <p:spPr>
          <a:xfrm rot="10228799" flipV="1">
            <a:off x="5116338" y="2828768"/>
            <a:ext cx="400733" cy="400733"/>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zh-CN" altLang="en-US" dirty="0"/>
          </a:p>
        </p:txBody>
      </p:sp>
      <p:sp>
        <p:nvSpPr>
          <p:cNvPr id="39" name="椭圆 38"/>
          <p:cNvSpPr/>
          <p:nvPr/>
        </p:nvSpPr>
        <p:spPr>
          <a:xfrm rot="10228799">
            <a:off x="6122179" y="3143443"/>
            <a:ext cx="409946" cy="409946"/>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zh-CN" altLang="en-US" dirty="0"/>
          </a:p>
        </p:txBody>
      </p:sp>
      <p:sp>
        <p:nvSpPr>
          <p:cNvPr id="40" name="椭圆 39"/>
          <p:cNvSpPr/>
          <p:nvPr/>
        </p:nvSpPr>
        <p:spPr>
          <a:xfrm rot="10228799" flipV="1">
            <a:off x="6833145" y="2764088"/>
            <a:ext cx="423450" cy="42345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zh-CN" altLang="en-US" dirty="0"/>
          </a:p>
        </p:txBody>
      </p:sp>
      <p:grpSp>
        <p:nvGrpSpPr>
          <p:cNvPr id="41" name="组合 40"/>
          <p:cNvGrpSpPr/>
          <p:nvPr/>
        </p:nvGrpSpPr>
        <p:grpSpPr>
          <a:xfrm>
            <a:off x="5112205" y="1732465"/>
            <a:ext cx="2143332" cy="1852005"/>
            <a:chOff x="858879" y="2355867"/>
            <a:chExt cx="2143332" cy="1852005"/>
          </a:xfrm>
        </p:grpSpPr>
        <p:sp>
          <p:nvSpPr>
            <p:cNvPr id="42" name="椭圆 41"/>
            <p:cNvSpPr/>
            <p:nvPr/>
          </p:nvSpPr>
          <p:spPr>
            <a:xfrm rot="21028799">
              <a:off x="2346083" y="2355867"/>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椭圆 42"/>
            <p:cNvSpPr/>
            <p:nvPr/>
          </p:nvSpPr>
          <p:spPr>
            <a:xfrm rot="21028799" flipV="1">
              <a:off x="2020431" y="2798439"/>
              <a:ext cx="365030" cy="36503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椭圆 43"/>
            <p:cNvSpPr/>
            <p:nvPr/>
          </p:nvSpPr>
          <p:spPr>
            <a:xfrm rot="21028799">
              <a:off x="1462192" y="2913389"/>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椭圆 44"/>
            <p:cNvSpPr/>
            <p:nvPr/>
          </p:nvSpPr>
          <p:spPr>
            <a:xfrm rot="21028799" flipV="1">
              <a:off x="2601478" y="2696712"/>
              <a:ext cx="400733" cy="400733"/>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 name="椭圆 45"/>
            <p:cNvSpPr/>
            <p:nvPr/>
          </p:nvSpPr>
          <p:spPr>
            <a:xfrm rot="21028799">
              <a:off x="1586423" y="2372823"/>
              <a:ext cx="409946" cy="409946"/>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椭圆 46"/>
            <p:cNvSpPr/>
            <p:nvPr/>
          </p:nvSpPr>
          <p:spPr>
            <a:xfrm rot="21028799" flipV="1">
              <a:off x="861953" y="2738674"/>
              <a:ext cx="423450" cy="42345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8" name="椭圆 47"/>
            <p:cNvSpPr/>
            <p:nvPr/>
          </p:nvSpPr>
          <p:spPr>
            <a:xfrm rot="10228799">
              <a:off x="1328704" y="4021569"/>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9" name="椭圆 48"/>
            <p:cNvSpPr/>
            <p:nvPr/>
          </p:nvSpPr>
          <p:spPr>
            <a:xfrm rot="10228799" flipV="1">
              <a:off x="1475629" y="3400270"/>
              <a:ext cx="365030" cy="36503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0" name="椭圆 49"/>
            <p:cNvSpPr/>
            <p:nvPr/>
          </p:nvSpPr>
          <p:spPr>
            <a:xfrm rot="10228799">
              <a:off x="2212595" y="3464047"/>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1" name="椭圆 50"/>
            <p:cNvSpPr/>
            <p:nvPr/>
          </p:nvSpPr>
          <p:spPr>
            <a:xfrm rot="10228799" flipV="1">
              <a:off x="858879" y="3466294"/>
              <a:ext cx="400733" cy="400733"/>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7" name="椭圆 66"/>
            <p:cNvSpPr/>
            <p:nvPr/>
          </p:nvSpPr>
          <p:spPr>
            <a:xfrm rot="10228799">
              <a:off x="1864721" y="3780970"/>
              <a:ext cx="409946" cy="409946"/>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8" name="椭圆 67"/>
            <p:cNvSpPr/>
            <p:nvPr/>
          </p:nvSpPr>
          <p:spPr>
            <a:xfrm rot="10228799" flipV="1">
              <a:off x="2575687" y="3401615"/>
              <a:ext cx="423450" cy="42345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69" name="椭圆 68"/>
          <p:cNvSpPr/>
          <p:nvPr/>
        </p:nvSpPr>
        <p:spPr>
          <a:xfrm>
            <a:off x="4999668" y="1379258"/>
            <a:ext cx="2417814" cy="2417814"/>
          </a:xfrm>
          <a:prstGeom prst="ellipse">
            <a:avLst/>
          </a:prstGeom>
          <a:solidFill>
            <a:srgbClr val="E74337"/>
          </a:solidFill>
          <a:ln w="38100">
            <a:solidFill>
              <a:srgbClr val="E74337"/>
            </a:solid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zh-CN" altLang="en-US">
              <a:solidFill>
                <a:schemeClr val="bg1"/>
              </a:solidFill>
            </a:endParaRPr>
          </a:p>
        </p:txBody>
      </p:sp>
      <p:sp>
        <p:nvSpPr>
          <p:cNvPr id="52" name="椭圆 51"/>
          <p:cNvSpPr/>
          <p:nvPr/>
        </p:nvSpPr>
        <p:spPr>
          <a:xfrm>
            <a:off x="5098378" y="1477968"/>
            <a:ext cx="2220394" cy="2220394"/>
          </a:xfrm>
          <a:prstGeom prst="ellipse">
            <a:avLst/>
          </a:prstGeom>
          <a:blipFill dpi="0" rotWithShape="1">
            <a:blip r:embed="rId1"/>
            <a:srcRect/>
            <a:stretch>
              <a:fillRect/>
            </a:stretch>
          </a:blipFill>
          <a:ln w="38100">
            <a:solidFill>
              <a:srgbClr val="E74337"/>
            </a:solid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zh-CN" altLang="en-US">
              <a:solidFill>
                <a:schemeClr val="bg1"/>
              </a:solidFill>
            </a:endParaRPr>
          </a:p>
        </p:txBody>
      </p:sp>
      <p:sp>
        <p:nvSpPr>
          <p:cNvPr id="2" name="TextBox 1"/>
          <p:cNvSpPr txBox="1"/>
          <p:nvPr/>
        </p:nvSpPr>
        <p:spPr>
          <a:xfrm>
            <a:off x="5188275" y="2123579"/>
            <a:ext cx="2005641" cy="923312"/>
          </a:xfrm>
          <a:prstGeom prst="rect">
            <a:avLst/>
          </a:prstGeom>
          <a:noFill/>
          <a:ln>
            <a:noFill/>
          </a:ln>
        </p:spPr>
        <p:txBody>
          <a:bodyPr wrap="none" lIns="91422" tIns="45711" rIns="91422" bIns="45711" rtlCol="0">
            <a:spAutoFit/>
          </a:bodyPr>
          <a:lstStyle/>
          <a:p>
            <a:r>
              <a:rPr lang="en-US" altLang="zh-CN" sz="5400" b="1" dirty="0" smtClean="0">
                <a:solidFill>
                  <a:schemeClr val="bg1"/>
                </a:solidFill>
                <a:latin typeface="微软雅黑" pitchFamily="34" charset="-122"/>
                <a:ea typeface="微软雅黑" pitchFamily="34" charset="-122"/>
              </a:rPr>
              <a:t>20XX</a:t>
            </a:r>
            <a:endParaRPr lang="zh-CN" altLang="en-US" sz="5400" b="1" dirty="0">
              <a:solidFill>
                <a:schemeClr val="bg1"/>
              </a:solidFill>
              <a:latin typeface="微软雅黑" pitchFamily="34" charset="-122"/>
              <a:ea typeface="微软雅黑"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fade">
                                          <p:cBhvr>
                                            <p:cTn id="7" dur="500"/>
                                            <p:tgtEl>
                                              <p:spTgt spid="6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fade">
                                          <p:cBhvr>
                                            <p:cTn id="10" dur="500"/>
                                            <p:tgtEl>
                                              <p:spTgt spid="52"/>
                                            </p:tgtEl>
                                          </p:cBhvr>
                                        </p:animEffect>
                                      </p:childTnLst>
                                    </p:cTn>
                                  </p:par>
                                  <p:par>
                                    <p:cTn id="11" presetID="22" presetClass="entr" presetSubtype="2" fill="hold" grpId="0" nodeType="withEffect">
                                      <p:stCondLst>
                                        <p:cond delay="200"/>
                                      </p:stCondLst>
                                      <p:childTnLst>
                                        <p:set>
                                          <p:cBhvr>
                                            <p:cTn id="12" dur="1" fill="hold">
                                              <p:stCondLst>
                                                <p:cond delay="0"/>
                                              </p:stCondLst>
                                            </p:cTn>
                                            <p:tgtEl>
                                              <p:spTgt spid="20"/>
                                            </p:tgtEl>
                                            <p:attrNameLst>
                                              <p:attrName>style.visibility</p:attrName>
                                            </p:attrNameLst>
                                          </p:cBhvr>
                                          <p:to>
                                            <p:strVal val="visible"/>
                                          </p:to>
                                        </p:set>
                                        <p:animEffect transition="in" filter="wipe(right)">
                                          <p:cBhvr>
                                            <p:cTn id="13" dur="750"/>
                                            <p:tgtEl>
                                              <p:spTgt spid="20"/>
                                            </p:tgtEl>
                                          </p:cBhvr>
                                        </p:animEffect>
                                      </p:childTnLst>
                                    </p:cTn>
                                  </p:par>
                                  <p:par>
                                    <p:cTn id="14" presetID="22" presetClass="entr" presetSubtype="4" fill="hold" grpId="0" nodeType="withEffect">
                                      <p:stCondLst>
                                        <p:cond delay="200"/>
                                      </p:stCondLst>
                                      <p:childTnLst>
                                        <p:set>
                                          <p:cBhvr>
                                            <p:cTn id="15" dur="1" fill="hold">
                                              <p:stCondLst>
                                                <p:cond delay="0"/>
                                              </p:stCondLst>
                                            </p:cTn>
                                            <p:tgtEl>
                                              <p:spTgt spid="21"/>
                                            </p:tgtEl>
                                            <p:attrNameLst>
                                              <p:attrName>style.visibility</p:attrName>
                                            </p:attrNameLst>
                                          </p:cBhvr>
                                          <p:to>
                                            <p:strVal val="visible"/>
                                          </p:to>
                                        </p:set>
                                        <p:animEffect transition="in" filter="wipe(down)">
                                          <p:cBhvr>
                                            <p:cTn id="16" dur="750"/>
                                            <p:tgtEl>
                                              <p:spTgt spid="21"/>
                                            </p:tgtEl>
                                          </p:cBhvr>
                                        </p:animEffect>
                                      </p:childTnLst>
                                    </p:cTn>
                                  </p:par>
                                  <p:par>
                                    <p:cTn id="17" presetID="22" presetClass="entr" presetSubtype="4" fill="hold" grpId="0" nodeType="withEffect">
                                      <p:stCondLst>
                                        <p:cond delay="200"/>
                                      </p:stCondLst>
                                      <p:childTnLst>
                                        <p:set>
                                          <p:cBhvr>
                                            <p:cTn id="18" dur="1" fill="hold">
                                              <p:stCondLst>
                                                <p:cond delay="0"/>
                                              </p:stCondLst>
                                            </p:cTn>
                                            <p:tgtEl>
                                              <p:spTgt spid="19"/>
                                            </p:tgtEl>
                                            <p:attrNameLst>
                                              <p:attrName>style.visibility</p:attrName>
                                            </p:attrNameLst>
                                          </p:cBhvr>
                                          <p:to>
                                            <p:strVal val="visible"/>
                                          </p:to>
                                        </p:set>
                                        <p:animEffect transition="in" filter="wipe(down)">
                                          <p:cBhvr>
                                            <p:cTn id="19" dur="750"/>
                                            <p:tgtEl>
                                              <p:spTgt spid="19"/>
                                            </p:tgtEl>
                                          </p:cBhvr>
                                        </p:animEffect>
                                      </p:childTnLst>
                                    </p:cTn>
                                  </p:par>
                                  <p:par>
                                    <p:cTn id="20" presetID="22" presetClass="entr" presetSubtype="4" fill="hold" nodeType="withEffect">
                                      <p:stCondLst>
                                        <p:cond delay="200"/>
                                      </p:stCondLst>
                                      <p:childTnLst>
                                        <p:set>
                                          <p:cBhvr>
                                            <p:cTn id="21" dur="1" fill="hold">
                                              <p:stCondLst>
                                                <p:cond delay="0"/>
                                              </p:stCondLst>
                                            </p:cTn>
                                            <p:tgtEl>
                                              <p:spTgt spid="22"/>
                                            </p:tgtEl>
                                            <p:attrNameLst>
                                              <p:attrName>style.visibility</p:attrName>
                                            </p:attrNameLst>
                                          </p:cBhvr>
                                          <p:to>
                                            <p:strVal val="visible"/>
                                          </p:to>
                                        </p:set>
                                        <p:animEffect transition="in" filter="wipe(down)">
                                          <p:cBhvr>
                                            <p:cTn id="22" dur="750"/>
                                            <p:tgtEl>
                                              <p:spTgt spid="22"/>
                                            </p:tgtEl>
                                          </p:cBhvr>
                                        </p:animEffect>
                                      </p:childTnLst>
                                    </p:cTn>
                                  </p:par>
                                  <p:par>
                                    <p:cTn id="23" presetID="2" presetClass="entr" presetSubtype="1" fill="hold" grpId="0" nodeType="withEffect">
                                      <p:stCondLst>
                                        <p:cond delay="200"/>
                                      </p:stCondLst>
                                      <p:childTnLst>
                                        <p:set>
                                          <p:cBhvr>
                                            <p:cTn id="24" dur="1" fill="hold">
                                              <p:stCondLst>
                                                <p:cond delay="0"/>
                                              </p:stCondLst>
                                            </p:cTn>
                                            <p:tgtEl>
                                              <p:spTgt spid="29"/>
                                            </p:tgtEl>
                                            <p:attrNameLst>
                                              <p:attrName>style.visibility</p:attrName>
                                            </p:attrNameLst>
                                          </p:cBhvr>
                                          <p:to>
                                            <p:strVal val="visible"/>
                                          </p:to>
                                        </p:set>
                                        <p:anim calcmode="lin" valueType="num">
                                          <p:cBhvr additive="base">
                                            <p:cTn id="25" dur="350" fill="hold"/>
                                            <p:tgtEl>
                                              <p:spTgt spid="29"/>
                                            </p:tgtEl>
                                            <p:attrNameLst>
                                              <p:attrName>ppt_x</p:attrName>
                                            </p:attrNameLst>
                                          </p:cBhvr>
                                          <p:tavLst>
                                            <p:tav tm="0">
                                              <p:val>
                                                <p:strVal val="#ppt_x"/>
                                              </p:val>
                                            </p:tav>
                                            <p:tav tm="100000">
                                              <p:val>
                                                <p:strVal val="#ppt_x"/>
                                              </p:val>
                                            </p:tav>
                                          </p:tavLst>
                                        </p:anim>
                                        <p:anim calcmode="lin" valueType="num">
                                          <p:cBhvr additive="base">
                                            <p:cTn id="26" dur="350" fill="hold"/>
                                            <p:tgtEl>
                                              <p:spTgt spid="29"/>
                                            </p:tgtEl>
                                            <p:attrNameLst>
                                              <p:attrName>ppt_y</p:attrName>
                                            </p:attrNameLst>
                                          </p:cBhvr>
                                          <p:tavLst>
                                            <p:tav tm="0">
                                              <p:val>
                                                <p:strVal val="0-#ppt_h/2"/>
                                              </p:val>
                                            </p:tav>
                                            <p:tav tm="100000">
                                              <p:val>
                                                <p:strVal val="#ppt_y"/>
                                              </p:val>
                                            </p:tav>
                                          </p:tavLst>
                                        </p:anim>
                                      </p:childTnLst>
                                    </p:cTn>
                                  </p:par>
                                  <p:par>
                                    <p:cTn id="27" presetID="2" presetClass="entr" presetSubtype="3" fill="hold" grpId="0" nodeType="withEffect">
                                      <p:stCondLst>
                                        <p:cond delay="200"/>
                                      </p:stCondLst>
                                      <p:childTnLst>
                                        <p:set>
                                          <p:cBhvr>
                                            <p:cTn id="28" dur="1" fill="hold">
                                              <p:stCondLst>
                                                <p:cond delay="0"/>
                                              </p:stCondLst>
                                            </p:cTn>
                                            <p:tgtEl>
                                              <p:spTgt spid="30"/>
                                            </p:tgtEl>
                                            <p:attrNameLst>
                                              <p:attrName>style.visibility</p:attrName>
                                            </p:attrNameLst>
                                          </p:cBhvr>
                                          <p:to>
                                            <p:strVal val="visible"/>
                                          </p:to>
                                        </p:set>
                                        <p:anim calcmode="lin" valueType="num">
                                          <p:cBhvr additive="base">
                                            <p:cTn id="29" dur="350" fill="hold"/>
                                            <p:tgtEl>
                                              <p:spTgt spid="30"/>
                                            </p:tgtEl>
                                            <p:attrNameLst>
                                              <p:attrName>ppt_x</p:attrName>
                                            </p:attrNameLst>
                                          </p:cBhvr>
                                          <p:tavLst>
                                            <p:tav tm="0">
                                              <p:val>
                                                <p:strVal val="1+#ppt_w/2"/>
                                              </p:val>
                                            </p:tav>
                                            <p:tav tm="100000">
                                              <p:val>
                                                <p:strVal val="#ppt_x"/>
                                              </p:val>
                                            </p:tav>
                                          </p:tavLst>
                                        </p:anim>
                                        <p:anim calcmode="lin" valueType="num">
                                          <p:cBhvr additive="base">
                                            <p:cTn id="30" dur="350" fill="hold"/>
                                            <p:tgtEl>
                                              <p:spTgt spid="30"/>
                                            </p:tgtEl>
                                            <p:attrNameLst>
                                              <p:attrName>ppt_y</p:attrName>
                                            </p:attrNameLst>
                                          </p:cBhvr>
                                          <p:tavLst>
                                            <p:tav tm="0">
                                              <p:val>
                                                <p:strVal val="0-#ppt_h/2"/>
                                              </p:val>
                                            </p:tav>
                                            <p:tav tm="100000">
                                              <p:val>
                                                <p:strVal val="#ppt_y"/>
                                              </p:val>
                                            </p:tav>
                                          </p:tavLst>
                                        </p:anim>
                                      </p:childTnLst>
                                    </p:cTn>
                                  </p:par>
                                  <p:par>
                                    <p:cTn id="31" presetID="2" presetClass="entr" presetSubtype="4" fill="hold" grpId="0" nodeType="withEffect">
                                      <p:stCondLst>
                                        <p:cond delay="200"/>
                                      </p:stCondLst>
                                      <p:childTnLst>
                                        <p:set>
                                          <p:cBhvr>
                                            <p:cTn id="32" dur="1" fill="hold">
                                              <p:stCondLst>
                                                <p:cond delay="0"/>
                                              </p:stCondLst>
                                            </p:cTn>
                                            <p:tgtEl>
                                              <p:spTgt spid="31"/>
                                            </p:tgtEl>
                                            <p:attrNameLst>
                                              <p:attrName>style.visibility</p:attrName>
                                            </p:attrNameLst>
                                          </p:cBhvr>
                                          <p:to>
                                            <p:strVal val="visible"/>
                                          </p:to>
                                        </p:set>
                                        <p:anim calcmode="lin" valueType="num">
                                          <p:cBhvr additive="base">
                                            <p:cTn id="33" dur="350" fill="hold"/>
                                            <p:tgtEl>
                                              <p:spTgt spid="31"/>
                                            </p:tgtEl>
                                            <p:attrNameLst>
                                              <p:attrName>ppt_x</p:attrName>
                                            </p:attrNameLst>
                                          </p:cBhvr>
                                          <p:tavLst>
                                            <p:tav tm="0">
                                              <p:val>
                                                <p:strVal val="#ppt_x"/>
                                              </p:val>
                                            </p:tav>
                                            <p:tav tm="100000">
                                              <p:val>
                                                <p:strVal val="#ppt_x"/>
                                              </p:val>
                                            </p:tav>
                                          </p:tavLst>
                                        </p:anim>
                                        <p:anim calcmode="lin" valueType="num">
                                          <p:cBhvr additive="base">
                                            <p:cTn id="34" dur="350" fill="hold"/>
                                            <p:tgtEl>
                                              <p:spTgt spid="31"/>
                                            </p:tgtEl>
                                            <p:attrNameLst>
                                              <p:attrName>ppt_y</p:attrName>
                                            </p:attrNameLst>
                                          </p:cBhvr>
                                          <p:tavLst>
                                            <p:tav tm="0">
                                              <p:val>
                                                <p:strVal val="1+#ppt_h/2"/>
                                              </p:val>
                                            </p:tav>
                                            <p:tav tm="100000">
                                              <p:val>
                                                <p:strVal val="#ppt_y"/>
                                              </p:val>
                                            </p:tav>
                                          </p:tavLst>
                                        </p:anim>
                                      </p:childTnLst>
                                    </p:cTn>
                                  </p:par>
                                  <p:par>
                                    <p:cTn id="35" presetID="2" presetClass="entr" presetSubtype="3" fill="hold" grpId="0" nodeType="withEffect">
                                      <p:stCondLst>
                                        <p:cond delay="200"/>
                                      </p:stCondLst>
                                      <p:childTnLst>
                                        <p:set>
                                          <p:cBhvr>
                                            <p:cTn id="36" dur="1" fill="hold">
                                              <p:stCondLst>
                                                <p:cond delay="0"/>
                                              </p:stCondLst>
                                            </p:cTn>
                                            <p:tgtEl>
                                              <p:spTgt spid="32"/>
                                            </p:tgtEl>
                                            <p:attrNameLst>
                                              <p:attrName>style.visibility</p:attrName>
                                            </p:attrNameLst>
                                          </p:cBhvr>
                                          <p:to>
                                            <p:strVal val="visible"/>
                                          </p:to>
                                        </p:set>
                                        <p:anim calcmode="lin" valueType="num">
                                          <p:cBhvr additive="base">
                                            <p:cTn id="37" dur="350" fill="hold"/>
                                            <p:tgtEl>
                                              <p:spTgt spid="32"/>
                                            </p:tgtEl>
                                            <p:attrNameLst>
                                              <p:attrName>ppt_x</p:attrName>
                                            </p:attrNameLst>
                                          </p:cBhvr>
                                          <p:tavLst>
                                            <p:tav tm="0">
                                              <p:val>
                                                <p:strVal val="1+#ppt_w/2"/>
                                              </p:val>
                                            </p:tav>
                                            <p:tav tm="100000">
                                              <p:val>
                                                <p:strVal val="#ppt_x"/>
                                              </p:val>
                                            </p:tav>
                                          </p:tavLst>
                                        </p:anim>
                                        <p:anim calcmode="lin" valueType="num">
                                          <p:cBhvr additive="base">
                                            <p:cTn id="38" dur="350" fill="hold"/>
                                            <p:tgtEl>
                                              <p:spTgt spid="32"/>
                                            </p:tgtEl>
                                            <p:attrNameLst>
                                              <p:attrName>ppt_y</p:attrName>
                                            </p:attrNameLst>
                                          </p:cBhvr>
                                          <p:tavLst>
                                            <p:tav tm="0">
                                              <p:val>
                                                <p:strVal val="0-#ppt_h/2"/>
                                              </p:val>
                                            </p:tav>
                                            <p:tav tm="100000">
                                              <p:val>
                                                <p:strVal val="#ppt_y"/>
                                              </p:val>
                                            </p:tav>
                                          </p:tavLst>
                                        </p:anim>
                                      </p:childTnLst>
                                    </p:cTn>
                                  </p:par>
                                  <p:par>
                                    <p:cTn id="39" presetID="2" presetClass="entr" presetSubtype="9" fill="hold" grpId="0" nodeType="withEffect">
                                      <p:stCondLst>
                                        <p:cond delay="200"/>
                                      </p:stCondLst>
                                      <p:childTnLst>
                                        <p:set>
                                          <p:cBhvr>
                                            <p:cTn id="40" dur="1" fill="hold">
                                              <p:stCondLst>
                                                <p:cond delay="0"/>
                                              </p:stCondLst>
                                            </p:cTn>
                                            <p:tgtEl>
                                              <p:spTgt spid="33"/>
                                            </p:tgtEl>
                                            <p:attrNameLst>
                                              <p:attrName>style.visibility</p:attrName>
                                            </p:attrNameLst>
                                          </p:cBhvr>
                                          <p:to>
                                            <p:strVal val="visible"/>
                                          </p:to>
                                        </p:set>
                                        <p:anim calcmode="lin" valueType="num">
                                          <p:cBhvr additive="base">
                                            <p:cTn id="41" dur="350" fill="hold"/>
                                            <p:tgtEl>
                                              <p:spTgt spid="33"/>
                                            </p:tgtEl>
                                            <p:attrNameLst>
                                              <p:attrName>ppt_x</p:attrName>
                                            </p:attrNameLst>
                                          </p:cBhvr>
                                          <p:tavLst>
                                            <p:tav tm="0">
                                              <p:val>
                                                <p:strVal val="0-#ppt_w/2"/>
                                              </p:val>
                                            </p:tav>
                                            <p:tav tm="100000">
                                              <p:val>
                                                <p:strVal val="#ppt_x"/>
                                              </p:val>
                                            </p:tav>
                                          </p:tavLst>
                                        </p:anim>
                                        <p:anim calcmode="lin" valueType="num">
                                          <p:cBhvr additive="base">
                                            <p:cTn id="42" dur="350" fill="hold"/>
                                            <p:tgtEl>
                                              <p:spTgt spid="33"/>
                                            </p:tgtEl>
                                            <p:attrNameLst>
                                              <p:attrName>ppt_y</p:attrName>
                                            </p:attrNameLst>
                                          </p:cBhvr>
                                          <p:tavLst>
                                            <p:tav tm="0">
                                              <p:val>
                                                <p:strVal val="0-#ppt_h/2"/>
                                              </p:val>
                                            </p:tav>
                                            <p:tav tm="100000">
                                              <p:val>
                                                <p:strVal val="#ppt_y"/>
                                              </p:val>
                                            </p:tav>
                                          </p:tavLst>
                                        </p:anim>
                                      </p:childTnLst>
                                    </p:cTn>
                                  </p:par>
                                  <p:par>
                                    <p:cTn id="43" presetID="2" presetClass="entr" presetSubtype="8" fill="hold" grpId="0" nodeType="withEffect">
                                      <p:stCondLst>
                                        <p:cond delay="200"/>
                                      </p:stCondLst>
                                      <p:childTnLst>
                                        <p:set>
                                          <p:cBhvr>
                                            <p:cTn id="44" dur="1" fill="hold">
                                              <p:stCondLst>
                                                <p:cond delay="0"/>
                                              </p:stCondLst>
                                            </p:cTn>
                                            <p:tgtEl>
                                              <p:spTgt spid="34"/>
                                            </p:tgtEl>
                                            <p:attrNameLst>
                                              <p:attrName>style.visibility</p:attrName>
                                            </p:attrNameLst>
                                          </p:cBhvr>
                                          <p:to>
                                            <p:strVal val="visible"/>
                                          </p:to>
                                        </p:set>
                                        <p:anim calcmode="lin" valueType="num">
                                          <p:cBhvr additive="base">
                                            <p:cTn id="45" dur="350" fill="hold"/>
                                            <p:tgtEl>
                                              <p:spTgt spid="34"/>
                                            </p:tgtEl>
                                            <p:attrNameLst>
                                              <p:attrName>ppt_x</p:attrName>
                                            </p:attrNameLst>
                                          </p:cBhvr>
                                          <p:tavLst>
                                            <p:tav tm="0">
                                              <p:val>
                                                <p:strVal val="0-#ppt_w/2"/>
                                              </p:val>
                                            </p:tav>
                                            <p:tav tm="100000">
                                              <p:val>
                                                <p:strVal val="#ppt_x"/>
                                              </p:val>
                                            </p:tav>
                                          </p:tavLst>
                                        </p:anim>
                                        <p:anim calcmode="lin" valueType="num">
                                          <p:cBhvr additive="base">
                                            <p:cTn id="46" dur="350" fill="hold"/>
                                            <p:tgtEl>
                                              <p:spTgt spid="34"/>
                                            </p:tgtEl>
                                            <p:attrNameLst>
                                              <p:attrName>ppt_y</p:attrName>
                                            </p:attrNameLst>
                                          </p:cBhvr>
                                          <p:tavLst>
                                            <p:tav tm="0">
                                              <p:val>
                                                <p:strVal val="#ppt_y"/>
                                              </p:val>
                                            </p:tav>
                                            <p:tav tm="100000">
                                              <p:val>
                                                <p:strVal val="#ppt_y"/>
                                              </p:val>
                                            </p:tav>
                                          </p:tavLst>
                                        </p:anim>
                                      </p:childTnLst>
                                    </p:cTn>
                                  </p:par>
                                  <p:par>
                                    <p:cTn id="47" presetID="2" presetClass="entr" presetSubtype="4" fill="hold" grpId="0" nodeType="withEffect">
                                      <p:stCondLst>
                                        <p:cond delay="200"/>
                                      </p:stCondLst>
                                      <p:childTnLst>
                                        <p:set>
                                          <p:cBhvr>
                                            <p:cTn id="48" dur="1" fill="hold">
                                              <p:stCondLst>
                                                <p:cond delay="0"/>
                                              </p:stCondLst>
                                            </p:cTn>
                                            <p:tgtEl>
                                              <p:spTgt spid="35"/>
                                            </p:tgtEl>
                                            <p:attrNameLst>
                                              <p:attrName>style.visibility</p:attrName>
                                            </p:attrNameLst>
                                          </p:cBhvr>
                                          <p:to>
                                            <p:strVal val="visible"/>
                                          </p:to>
                                        </p:set>
                                        <p:anim calcmode="lin" valueType="num">
                                          <p:cBhvr additive="base">
                                            <p:cTn id="49" dur="350" fill="hold"/>
                                            <p:tgtEl>
                                              <p:spTgt spid="35"/>
                                            </p:tgtEl>
                                            <p:attrNameLst>
                                              <p:attrName>ppt_x</p:attrName>
                                            </p:attrNameLst>
                                          </p:cBhvr>
                                          <p:tavLst>
                                            <p:tav tm="0">
                                              <p:val>
                                                <p:strVal val="#ppt_x"/>
                                              </p:val>
                                            </p:tav>
                                            <p:tav tm="100000">
                                              <p:val>
                                                <p:strVal val="#ppt_x"/>
                                              </p:val>
                                            </p:tav>
                                          </p:tavLst>
                                        </p:anim>
                                        <p:anim calcmode="lin" valueType="num">
                                          <p:cBhvr additive="base">
                                            <p:cTn id="50" dur="350" fill="hold"/>
                                            <p:tgtEl>
                                              <p:spTgt spid="3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200"/>
                                      </p:stCondLst>
                                      <p:childTnLst>
                                        <p:set>
                                          <p:cBhvr>
                                            <p:cTn id="52" dur="1" fill="hold">
                                              <p:stCondLst>
                                                <p:cond delay="0"/>
                                              </p:stCondLst>
                                            </p:cTn>
                                            <p:tgtEl>
                                              <p:spTgt spid="36"/>
                                            </p:tgtEl>
                                            <p:attrNameLst>
                                              <p:attrName>style.visibility</p:attrName>
                                            </p:attrNameLst>
                                          </p:cBhvr>
                                          <p:to>
                                            <p:strVal val="visible"/>
                                          </p:to>
                                        </p:set>
                                        <p:anim calcmode="lin" valueType="num">
                                          <p:cBhvr additive="base">
                                            <p:cTn id="53" dur="350" fill="hold"/>
                                            <p:tgtEl>
                                              <p:spTgt spid="36"/>
                                            </p:tgtEl>
                                            <p:attrNameLst>
                                              <p:attrName>ppt_x</p:attrName>
                                            </p:attrNameLst>
                                          </p:cBhvr>
                                          <p:tavLst>
                                            <p:tav tm="0">
                                              <p:val>
                                                <p:strVal val="#ppt_x"/>
                                              </p:val>
                                            </p:tav>
                                            <p:tav tm="100000">
                                              <p:val>
                                                <p:strVal val="#ppt_x"/>
                                              </p:val>
                                            </p:tav>
                                          </p:tavLst>
                                        </p:anim>
                                        <p:anim calcmode="lin" valueType="num">
                                          <p:cBhvr additive="base">
                                            <p:cTn id="54" dur="350" fill="hold"/>
                                            <p:tgtEl>
                                              <p:spTgt spid="36"/>
                                            </p:tgtEl>
                                            <p:attrNameLst>
                                              <p:attrName>ppt_y</p:attrName>
                                            </p:attrNameLst>
                                          </p:cBhvr>
                                          <p:tavLst>
                                            <p:tav tm="0">
                                              <p:val>
                                                <p:strVal val="1+#ppt_h/2"/>
                                              </p:val>
                                            </p:tav>
                                            <p:tav tm="100000">
                                              <p:val>
                                                <p:strVal val="#ppt_y"/>
                                              </p:val>
                                            </p:tav>
                                          </p:tavLst>
                                        </p:anim>
                                      </p:childTnLst>
                                    </p:cTn>
                                  </p:par>
                                  <p:par>
                                    <p:cTn id="55" presetID="2" presetClass="entr" presetSubtype="6" fill="hold" grpId="0" nodeType="withEffect">
                                      <p:stCondLst>
                                        <p:cond delay="200"/>
                                      </p:stCondLst>
                                      <p:childTnLst>
                                        <p:set>
                                          <p:cBhvr>
                                            <p:cTn id="56" dur="1" fill="hold">
                                              <p:stCondLst>
                                                <p:cond delay="0"/>
                                              </p:stCondLst>
                                            </p:cTn>
                                            <p:tgtEl>
                                              <p:spTgt spid="37"/>
                                            </p:tgtEl>
                                            <p:attrNameLst>
                                              <p:attrName>style.visibility</p:attrName>
                                            </p:attrNameLst>
                                          </p:cBhvr>
                                          <p:to>
                                            <p:strVal val="visible"/>
                                          </p:to>
                                        </p:set>
                                        <p:anim calcmode="lin" valueType="num">
                                          <p:cBhvr additive="base">
                                            <p:cTn id="57" dur="350" fill="hold"/>
                                            <p:tgtEl>
                                              <p:spTgt spid="37"/>
                                            </p:tgtEl>
                                            <p:attrNameLst>
                                              <p:attrName>ppt_x</p:attrName>
                                            </p:attrNameLst>
                                          </p:cBhvr>
                                          <p:tavLst>
                                            <p:tav tm="0">
                                              <p:val>
                                                <p:strVal val="1+#ppt_w/2"/>
                                              </p:val>
                                            </p:tav>
                                            <p:tav tm="100000">
                                              <p:val>
                                                <p:strVal val="#ppt_x"/>
                                              </p:val>
                                            </p:tav>
                                          </p:tavLst>
                                        </p:anim>
                                        <p:anim calcmode="lin" valueType="num">
                                          <p:cBhvr additive="base">
                                            <p:cTn id="58" dur="350" fill="hold"/>
                                            <p:tgtEl>
                                              <p:spTgt spid="37"/>
                                            </p:tgtEl>
                                            <p:attrNameLst>
                                              <p:attrName>ppt_y</p:attrName>
                                            </p:attrNameLst>
                                          </p:cBhvr>
                                          <p:tavLst>
                                            <p:tav tm="0">
                                              <p:val>
                                                <p:strVal val="1+#ppt_h/2"/>
                                              </p:val>
                                            </p:tav>
                                            <p:tav tm="100000">
                                              <p:val>
                                                <p:strVal val="#ppt_y"/>
                                              </p:val>
                                            </p:tav>
                                          </p:tavLst>
                                        </p:anim>
                                      </p:childTnLst>
                                    </p:cTn>
                                  </p:par>
                                  <p:par>
                                    <p:cTn id="59" presetID="2" presetClass="entr" presetSubtype="12" fill="hold" grpId="0" nodeType="withEffect">
                                      <p:stCondLst>
                                        <p:cond delay="200"/>
                                      </p:stCondLst>
                                      <p:childTnLst>
                                        <p:set>
                                          <p:cBhvr>
                                            <p:cTn id="60" dur="1" fill="hold">
                                              <p:stCondLst>
                                                <p:cond delay="0"/>
                                              </p:stCondLst>
                                            </p:cTn>
                                            <p:tgtEl>
                                              <p:spTgt spid="38"/>
                                            </p:tgtEl>
                                            <p:attrNameLst>
                                              <p:attrName>style.visibility</p:attrName>
                                            </p:attrNameLst>
                                          </p:cBhvr>
                                          <p:to>
                                            <p:strVal val="visible"/>
                                          </p:to>
                                        </p:set>
                                        <p:anim calcmode="lin" valueType="num">
                                          <p:cBhvr additive="base">
                                            <p:cTn id="61" dur="350" fill="hold"/>
                                            <p:tgtEl>
                                              <p:spTgt spid="38"/>
                                            </p:tgtEl>
                                            <p:attrNameLst>
                                              <p:attrName>ppt_x</p:attrName>
                                            </p:attrNameLst>
                                          </p:cBhvr>
                                          <p:tavLst>
                                            <p:tav tm="0">
                                              <p:val>
                                                <p:strVal val="0-#ppt_w/2"/>
                                              </p:val>
                                            </p:tav>
                                            <p:tav tm="100000">
                                              <p:val>
                                                <p:strVal val="#ppt_x"/>
                                              </p:val>
                                            </p:tav>
                                          </p:tavLst>
                                        </p:anim>
                                        <p:anim calcmode="lin" valueType="num">
                                          <p:cBhvr additive="base">
                                            <p:cTn id="62" dur="350" fill="hold"/>
                                            <p:tgtEl>
                                              <p:spTgt spid="38"/>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200"/>
                                      </p:stCondLst>
                                      <p:childTnLst>
                                        <p:set>
                                          <p:cBhvr>
                                            <p:cTn id="64" dur="1" fill="hold">
                                              <p:stCondLst>
                                                <p:cond delay="0"/>
                                              </p:stCondLst>
                                            </p:cTn>
                                            <p:tgtEl>
                                              <p:spTgt spid="39"/>
                                            </p:tgtEl>
                                            <p:attrNameLst>
                                              <p:attrName>style.visibility</p:attrName>
                                            </p:attrNameLst>
                                          </p:cBhvr>
                                          <p:to>
                                            <p:strVal val="visible"/>
                                          </p:to>
                                        </p:set>
                                        <p:anim calcmode="lin" valueType="num">
                                          <p:cBhvr additive="base">
                                            <p:cTn id="65" dur="350" fill="hold"/>
                                            <p:tgtEl>
                                              <p:spTgt spid="39"/>
                                            </p:tgtEl>
                                            <p:attrNameLst>
                                              <p:attrName>ppt_x</p:attrName>
                                            </p:attrNameLst>
                                          </p:cBhvr>
                                          <p:tavLst>
                                            <p:tav tm="0">
                                              <p:val>
                                                <p:strVal val="#ppt_x"/>
                                              </p:val>
                                            </p:tav>
                                            <p:tav tm="100000">
                                              <p:val>
                                                <p:strVal val="#ppt_x"/>
                                              </p:val>
                                            </p:tav>
                                          </p:tavLst>
                                        </p:anim>
                                        <p:anim calcmode="lin" valueType="num">
                                          <p:cBhvr additive="base">
                                            <p:cTn id="66" dur="350" fill="hold"/>
                                            <p:tgtEl>
                                              <p:spTgt spid="39"/>
                                            </p:tgtEl>
                                            <p:attrNameLst>
                                              <p:attrName>ppt_y</p:attrName>
                                            </p:attrNameLst>
                                          </p:cBhvr>
                                          <p:tavLst>
                                            <p:tav tm="0">
                                              <p:val>
                                                <p:strVal val="1+#ppt_h/2"/>
                                              </p:val>
                                            </p:tav>
                                            <p:tav tm="100000">
                                              <p:val>
                                                <p:strVal val="#ppt_y"/>
                                              </p:val>
                                            </p:tav>
                                          </p:tavLst>
                                        </p:anim>
                                      </p:childTnLst>
                                    </p:cTn>
                                  </p:par>
                                  <p:par>
                                    <p:cTn id="67" presetID="2" presetClass="entr" presetSubtype="6" fill="hold" grpId="0" nodeType="withEffect">
                                      <p:stCondLst>
                                        <p:cond delay="200"/>
                                      </p:stCondLst>
                                      <p:childTnLst>
                                        <p:set>
                                          <p:cBhvr>
                                            <p:cTn id="68" dur="1" fill="hold">
                                              <p:stCondLst>
                                                <p:cond delay="0"/>
                                              </p:stCondLst>
                                            </p:cTn>
                                            <p:tgtEl>
                                              <p:spTgt spid="40"/>
                                            </p:tgtEl>
                                            <p:attrNameLst>
                                              <p:attrName>style.visibility</p:attrName>
                                            </p:attrNameLst>
                                          </p:cBhvr>
                                          <p:to>
                                            <p:strVal val="visible"/>
                                          </p:to>
                                        </p:set>
                                        <p:anim calcmode="lin" valueType="num">
                                          <p:cBhvr additive="base">
                                            <p:cTn id="69" dur="350" fill="hold"/>
                                            <p:tgtEl>
                                              <p:spTgt spid="40"/>
                                            </p:tgtEl>
                                            <p:attrNameLst>
                                              <p:attrName>ppt_x</p:attrName>
                                            </p:attrNameLst>
                                          </p:cBhvr>
                                          <p:tavLst>
                                            <p:tav tm="0">
                                              <p:val>
                                                <p:strVal val="1+#ppt_w/2"/>
                                              </p:val>
                                            </p:tav>
                                            <p:tav tm="100000">
                                              <p:val>
                                                <p:strVal val="#ppt_x"/>
                                              </p:val>
                                            </p:tav>
                                          </p:tavLst>
                                        </p:anim>
                                        <p:anim calcmode="lin" valueType="num">
                                          <p:cBhvr additive="base">
                                            <p:cTn id="70" dur="350" fill="hold"/>
                                            <p:tgtEl>
                                              <p:spTgt spid="40"/>
                                            </p:tgtEl>
                                            <p:attrNameLst>
                                              <p:attrName>ppt_y</p:attrName>
                                            </p:attrNameLst>
                                          </p:cBhvr>
                                          <p:tavLst>
                                            <p:tav tm="0">
                                              <p:val>
                                                <p:strVal val="1+#ppt_h/2"/>
                                              </p:val>
                                            </p:tav>
                                            <p:tav tm="100000">
                                              <p:val>
                                                <p:strVal val="#ppt_y"/>
                                              </p:val>
                                            </p:tav>
                                          </p:tavLst>
                                        </p:anim>
                                      </p:childTnLst>
                                    </p:cTn>
                                  </p:par>
                                  <p:par>
                                    <p:cTn id="71" presetID="2" presetClass="exit" presetSubtype="4" fill="hold" grpId="1" nodeType="withEffect">
                                      <p:stCondLst>
                                        <p:cond delay="200"/>
                                      </p:stCondLst>
                                      <p:childTnLst>
                                        <p:anim calcmode="lin" valueType="num">
                                          <p:cBhvr additive="base">
                                            <p:cTn id="72" dur="350"/>
                                            <p:tgtEl>
                                              <p:spTgt spid="29"/>
                                            </p:tgtEl>
                                            <p:attrNameLst>
                                              <p:attrName>ppt_x</p:attrName>
                                            </p:attrNameLst>
                                          </p:cBhvr>
                                          <p:tavLst>
                                            <p:tav tm="0">
                                              <p:val>
                                                <p:strVal val="ppt_x"/>
                                              </p:val>
                                            </p:tav>
                                            <p:tav tm="100000">
                                              <p:val>
                                                <p:strVal val="ppt_x"/>
                                              </p:val>
                                            </p:tav>
                                          </p:tavLst>
                                        </p:anim>
                                        <p:anim calcmode="lin" valueType="num">
                                          <p:cBhvr additive="base">
                                            <p:cTn id="73" dur="350"/>
                                            <p:tgtEl>
                                              <p:spTgt spid="29"/>
                                            </p:tgtEl>
                                            <p:attrNameLst>
                                              <p:attrName>ppt_y</p:attrName>
                                            </p:attrNameLst>
                                          </p:cBhvr>
                                          <p:tavLst>
                                            <p:tav tm="0">
                                              <p:val>
                                                <p:strVal val="ppt_y"/>
                                              </p:val>
                                            </p:tav>
                                            <p:tav tm="100000">
                                              <p:val>
                                                <p:strVal val="1+ppt_h/2"/>
                                              </p:val>
                                            </p:tav>
                                          </p:tavLst>
                                        </p:anim>
                                        <p:set>
                                          <p:cBhvr>
                                            <p:cTn id="74" dur="1" fill="hold">
                                              <p:stCondLst>
                                                <p:cond delay="349"/>
                                              </p:stCondLst>
                                            </p:cTn>
                                            <p:tgtEl>
                                              <p:spTgt spid="29"/>
                                            </p:tgtEl>
                                            <p:attrNameLst>
                                              <p:attrName>style.visibility</p:attrName>
                                            </p:attrNameLst>
                                          </p:cBhvr>
                                          <p:to>
                                            <p:strVal val="hidden"/>
                                          </p:to>
                                        </p:set>
                                      </p:childTnLst>
                                    </p:cTn>
                                  </p:par>
                                  <p:par>
                                    <p:cTn id="75" presetID="2" presetClass="exit" presetSubtype="3" fill="hold" grpId="1" nodeType="withEffect">
                                      <p:stCondLst>
                                        <p:cond delay="200"/>
                                      </p:stCondLst>
                                      <p:childTnLst>
                                        <p:anim calcmode="lin" valueType="num">
                                          <p:cBhvr additive="base">
                                            <p:cTn id="76" dur="350"/>
                                            <p:tgtEl>
                                              <p:spTgt spid="30"/>
                                            </p:tgtEl>
                                            <p:attrNameLst>
                                              <p:attrName>ppt_x</p:attrName>
                                            </p:attrNameLst>
                                          </p:cBhvr>
                                          <p:tavLst>
                                            <p:tav tm="0">
                                              <p:val>
                                                <p:strVal val="ppt_x"/>
                                              </p:val>
                                            </p:tav>
                                            <p:tav tm="100000">
                                              <p:val>
                                                <p:strVal val="1+ppt_w/2"/>
                                              </p:val>
                                            </p:tav>
                                          </p:tavLst>
                                        </p:anim>
                                        <p:anim calcmode="lin" valueType="num">
                                          <p:cBhvr additive="base">
                                            <p:cTn id="77" dur="350"/>
                                            <p:tgtEl>
                                              <p:spTgt spid="30"/>
                                            </p:tgtEl>
                                            <p:attrNameLst>
                                              <p:attrName>ppt_y</p:attrName>
                                            </p:attrNameLst>
                                          </p:cBhvr>
                                          <p:tavLst>
                                            <p:tav tm="0">
                                              <p:val>
                                                <p:strVal val="ppt_y"/>
                                              </p:val>
                                            </p:tav>
                                            <p:tav tm="100000">
                                              <p:val>
                                                <p:strVal val="0-ppt_h/2"/>
                                              </p:val>
                                            </p:tav>
                                          </p:tavLst>
                                        </p:anim>
                                        <p:set>
                                          <p:cBhvr>
                                            <p:cTn id="78" dur="1" fill="hold">
                                              <p:stCondLst>
                                                <p:cond delay="349"/>
                                              </p:stCondLst>
                                            </p:cTn>
                                            <p:tgtEl>
                                              <p:spTgt spid="30"/>
                                            </p:tgtEl>
                                            <p:attrNameLst>
                                              <p:attrName>style.visibility</p:attrName>
                                            </p:attrNameLst>
                                          </p:cBhvr>
                                          <p:to>
                                            <p:strVal val="hidden"/>
                                          </p:to>
                                        </p:set>
                                      </p:childTnLst>
                                    </p:cTn>
                                  </p:par>
                                  <p:par>
                                    <p:cTn id="79" presetID="2" presetClass="exit" presetSubtype="4" fill="hold" grpId="1" nodeType="withEffect">
                                      <p:stCondLst>
                                        <p:cond delay="200"/>
                                      </p:stCondLst>
                                      <p:childTnLst>
                                        <p:anim calcmode="lin" valueType="num">
                                          <p:cBhvr additive="base">
                                            <p:cTn id="80" dur="350"/>
                                            <p:tgtEl>
                                              <p:spTgt spid="31"/>
                                            </p:tgtEl>
                                            <p:attrNameLst>
                                              <p:attrName>ppt_x</p:attrName>
                                            </p:attrNameLst>
                                          </p:cBhvr>
                                          <p:tavLst>
                                            <p:tav tm="0">
                                              <p:val>
                                                <p:strVal val="ppt_x"/>
                                              </p:val>
                                            </p:tav>
                                            <p:tav tm="100000">
                                              <p:val>
                                                <p:strVal val="ppt_x"/>
                                              </p:val>
                                            </p:tav>
                                          </p:tavLst>
                                        </p:anim>
                                        <p:anim calcmode="lin" valueType="num">
                                          <p:cBhvr additive="base">
                                            <p:cTn id="81" dur="350"/>
                                            <p:tgtEl>
                                              <p:spTgt spid="31"/>
                                            </p:tgtEl>
                                            <p:attrNameLst>
                                              <p:attrName>ppt_y</p:attrName>
                                            </p:attrNameLst>
                                          </p:cBhvr>
                                          <p:tavLst>
                                            <p:tav tm="0">
                                              <p:val>
                                                <p:strVal val="ppt_y"/>
                                              </p:val>
                                            </p:tav>
                                            <p:tav tm="100000">
                                              <p:val>
                                                <p:strVal val="1+ppt_h/2"/>
                                              </p:val>
                                            </p:tav>
                                          </p:tavLst>
                                        </p:anim>
                                        <p:set>
                                          <p:cBhvr>
                                            <p:cTn id="82" dur="1" fill="hold">
                                              <p:stCondLst>
                                                <p:cond delay="349"/>
                                              </p:stCondLst>
                                            </p:cTn>
                                            <p:tgtEl>
                                              <p:spTgt spid="31"/>
                                            </p:tgtEl>
                                            <p:attrNameLst>
                                              <p:attrName>style.visibility</p:attrName>
                                            </p:attrNameLst>
                                          </p:cBhvr>
                                          <p:to>
                                            <p:strVal val="hidden"/>
                                          </p:to>
                                        </p:set>
                                      </p:childTnLst>
                                    </p:cTn>
                                  </p:par>
                                  <p:par>
                                    <p:cTn id="83" presetID="2" presetClass="exit" presetSubtype="3" fill="hold" grpId="1" nodeType="withEffect">
                                      <p:stCondLst>
                                        <p:cond delay="200"/>
                                      </p:stCondLst>
                                      <p:childTnLst>
                                        <p:anim calcmode="lin" valueType="num">
                                          <p:cBhvr additive="base">
                                            <p:cTn id="84" dur="350"/>
                                            <p:tgtEl>
                                              <p:spTgt spid="32"/>
                                            </p:tgtEl>
                                            <p:attrNameLst>
                                              <p:attrName>ppt_x</p:attrName>
                                            </p:attrNameLst>
                                          </p:cBhvr>
                                          <p:tavLst>
                                            <p:tav tm="0">
                                              <p:val>
                                                <p:strVal val="ppt_x"/>
                                              </p:val>
                                            </p:tav>
                                            <p:tav tm="100000">
                                              <p:val>
                                                <p:strVal val="1+ppt_w/2"/>
                                              </p:val>
                                            </p:tav>
                                          </p:tavLst>
                                        </p:anim>
                                        <p:anim calcmode="lin" valueType="num">
                                          <p:cBhvr additive="base">
                                            <p:cTn id="85" dur="350"/>
                                            <p:tgtEl>
                                              <p:spTgt spid="32"/>
                                            </p:tgtEl>
                                            <p:attrNameLst>
                                              <p:attrName>ppt_y</p:attrName>
                                            </p:attrNameLst>
                                          </p:cBhvr>
                                          <p:tavLst>
                                            <p:tav tm="0">
                                              <p:val>
                                                <p:strVal val="ppt_y"/>
                                              </p:val>
                                            </p:tav>
                                            <p:tav tm="100000">
                                              <p:val>
                                                <p:strVal val="0-ppt_h/2"/>
                                              </p:val>
                                            </p:tav>
                                          </p:tavLst>
                                        </p:anim>
                                        <p:set>
                                          <p:cBhvr>
                                            <p:cTn id="86" dur="1" fill="hold">
                                              <p:stCondLst>
                                                <p:cond delay="349"/>
                                              </p:stCondLst>
                                            </p:cTn>
                                            <p:tgtEl>
                                              <p:spTgt spid="32"/>
                                            </p:tgtEl>
                                            <p:attrNameLst>
                                              <p:attrName>style.visibility</p:attrName>
                                            </p:attrNameLst>
                                          </p:cBhvr>
                                          <p:to>
                                            <p:strVal val="hidden"/>
                                          </p:to>
                                        </p:set>
                                      </p:childTnLst>
                                    </p:cTn>
                                  </p:par>
                                  <p:par>
                                    <p:cTn id="87" presetID="2" presetClass="exit" presetSubtype="1" fill="hold" grpId="1" nodeType="withEffect">
                                      <p:stCondLst>
                                        <p:cond delay="200"/>
                                      </p:stCondLst>
                                      <p:childTnLst>
                                        <p:anim calcmode="lin" valueType="num">
                                          <p:cBhvr additive="base">
                                            <p:cTn id="88" dur="350"/>
                                            <p:tgtEl>
                                              <p:spTgt spid="33"/>
                                            </p:tgtEl>
                                            <p:attrNameLst>
                                              <p:attrName>ppt_x</p:attrName>
                                            </p:attrNameLst>
                                          </p:cBhvr>
                                          <p:tavLst>
                                            <p:tav tm="0">
                                              <p:val>
                                                <p:strVal val="ppt_x"/>
                                              </p:val>
                                            </p:tav>
                                            <p:tav tm="100000">
                                              <p:val>
                                                <p:strVal val="ppt_x"/>
                                              </p:val>
                                            </p:tav>
                                          </p:tavLst>
                                        </p:anim>
                                        <p:anim calcmode="lin" valueType="num">
                                          <p:cBhvr additive="base">
                                            <p:cTn id="89" dur="350"/>
                                            <p:tgtEl>
                                              <p:spTgt spid="33"/>
                                            </p:tgtEl>
                                            <p:attrNameLst>
                                              <p:attrName>ppt_y</p:attrName>
                                            </p:attrNameLst>
                                          </p:cBhvr>
                                          <p:tavLst>
                                            <p:tav tm="0">
                                              <p:val>
                                                <p:strVal val="ppt_y"/>
                                              </p:val>
                                            </p:tav>
                                            <p:tav tm="100000">
                                              <p:val>
                                                <p:strVal val="0-ppt_h/2"/>
                                              </p:val>
                                            </p:tav>
                                          </p:tavLst>
                                        </p:anim>
                                        <p:set>
                                          <p:cBhvr>
                                            <p:cTn id="90" dur="1" fill="hold">
                                              <p:stCondLst>
                                                <p:cond delay="349"/>
                                              </p:stCondLst>
                                            </p:cTn>
                                            <p:tgtEl>
                                              <p:spTgt spid="33"/>
                                            </p:tgtEl>
                                            <p:attrNameLst>
                                              <p:attrName>style.visibility</p:attrName>
                                            </p:attrNameLst>
                                          </p:cBhvr>
                                          <p:to>
                                            <p:strVal val="hidden"/>
                                          </p:to>
                                        </p:set>
                                      </p:childTnLst>
                                    </p:cTn>
                                  </p:par>
                                  <p:par>
                                    <p:cTn id="91" presetID="2" presetClass="exit" presetSubtype="9" fill="hold" grpId="1" nodeType="withEffect">
                                      <p:stCondLst>
                                        <p:cond delay="200"/>
                                      </p:stCondLst>
                                      <p:childTnLst>
                                        <p:anim calcmode="lin" valueType="num">
                                          <p:cBhvr additive="base">
                                            <p:cTn id="92" dur="350"/>
                                            <p:tgtEl>
                                              <p:spTgt spid="34"/>
                                            </p:tgtEl>
                                            <p:attrNameLst>
                                              <p:attrName>ppt_x</p:attrName>
                                            </p:attrNameLst>
                                          </p:cBhvr>
                                          <p:tavLst>
                                            <p:tav tm="0">
                                              <p:val>
                                                <p:strVal val="ppt_x"/>
                                              </p:val>
                                            </p:tav>
                                            <p:tav tm="100000">
                                              <p:val>
                                                <p:strVal val="0-ppt_w/2"/>
                                              </p:val>
                                            </p:tav>
                                          </p:tavLst>
                                        </p:anim>
                                        <p:anim calcmode="lin" valueType="num">
                                          <p:cBhvr additive="base">
                                            <p:cTn id="93" dur="350"/>
                                            <p:tgtEl>
                                              <p:spTgt spid="34"/>
                                            </p:tgtEl>
                                            <p:attrNameLst>
                                              <p:attrName>ppt_y</p:attrName>
                                            </p:attrNameLst>
                                          </p:cBhvr>
                                          <p:tavLst>
                                            <p:tav tm="0">
                                              <p:val>
                                                <p:strVal val="ppt_y"/>
                                              </p:val>
                                            </p:tav>
                                            <p:tav tm="100000">
                                              <p:val>
                                                <p:strVal val="0-ppt_h/2"/>
                                              </p:val>
                                            </p:tav>
                                          </p:tavLst>
                                        </p:anim>
                                        <p:set>
                                          <p:cBhvr>
                                            <p:cTn id="94" dur="1" fill="hold">
                                              <p:stCondLst>
                                                <p:cond delay="349"/>
                                              </p:stCondLst>
                                            </p:cTn>
                                            <p:tgtEl>
                                              <p:spTgt spid="34"/>
                                            </p:tgtEl>
                                            <p:attrNameLst>
                                              <p:attrName>style.visibility</p:attrName>
                                            </p:attrNameLst>
                                          </p:cBhvr>
                                          <p:to>
                                            <p:strVal val="hidden"/>
                                          </p:to>
                                        </p:set>
                                      </p:childTnLst>
                                    </p:cTn>
                                  </p:par>
                                  <p:par>
                                    <p:cTn id="95" presetID="2" presetClass="exit" presetSubtype="4" fill="hold" grpId="1" nodeType="withEffect">
                                      <p:stCondLst>
                                        <p:cond delay="200"/>
                                      </p:stCondLst>
                                      <p:childTnLst>
                                        <p:anim calcmode="lin" valueType="num">
                                          <p:cBhvr additive="base">
                                            <p:cTn id="96" dur="350"/>
                                            <p:tgtEl>
                                              <p:spTgt spid="35"/>
                                            </p:tgtEl>
                                            <p:attrNameLst>
                                              <p:attrName>ppt_x</p:attrName>
                                            </p:attrNameLst>
                                          </p:cBhvr>
                                          <p:tavLst>
                                            <p:tav tm="0">
                                              <p:val>
                                                <p:strVal val="ppt_x"/>
                                              </p:val>
                                            </p:tav>
                                            <p:tav tm="100000">
                                              <p:val>
                                                <p:strVal val="ppt_x"/>
                                              </p:val>
                                            </p:tav>
                                          </p:tavLst>
                                        </p:anim>
                                        <p:anim calcmode="lin" valueType="num">
                                          <p:cBhvr additive="base">
                                            <p:cTn id="97" dur="350"/>
                                            <p:tgtEl>
                                              <p:spTgt spid="35"/>
                                            </p:tgtEl>
                                            <p:attrNameLst>
                                              <p:attrName>ppt_y</p:attrName>
                                            </p:attrNameLst>
                                          </p:cBhvr>
                                          <p:tavLst>
                                            <p:tav tm="0">
                                              <p:val>
                                                <p:strVal val="ppt_y"/>
                                              </p:val>
                                            </p:tav>
                                            <p:tav tm="100000">
                                              <p:val>
                                                <p:strVal val="1+ppt_h/2"/>
                                              </p:val>
                                            </p:tav>
                                          </p:tavLst>
                                        </p:anim>
                                        <p:set>
                                          <p:cBhvr>
                                            <p:cTn id="98" dur="1" fill="hold">
                                              <p:stCondLst>
                                                <p:cond delay="349"/>
                                              </p:stCondLst>
                                            </p:cTn>
                                            <p:tgtEl>
                                              <p:spTgt spid="35"/>
                                            </p:tgtEl>
                                            <p:attrNameLst>
                                              <p:attrName>style.visibility</p:attrName>
                                            </p:attrNameLst>
                                          </p:cBhvr>
                                          <p:to>
                                            <p:strVal val="hidden"/>
                                          </p:to>
                                        </p:set>
                                      </p:childTnLst>
                                    </p:cTn>
                                  </p:par>
                                  <p:par>
                                    <p:cTn id="99" presetID="2" presetClass="exit" presetSubtype="4" fill="hold" grpId="1" nodeType="withEffect">
                                      <p:stCondLst>
                                        <p:cond delay="200"/>
                                      </p:stCondLst>
                                      <p:childTnLst>
                                        <p:anim calcmode="lin" valueType="num">
                                          <p:cBhvr additive="base">
                                            <p:cTn id="100" dur="350"/>
                                            <p:tgtEl>
                                              <p:spTgt spid="36"/>
                                            </p:tgtEl>
                                            <p:attrNameLst>
                                              <p:attrName>ppt_x</p:attrName>
                                            </p:attrNameLst>
                                          </p:cBhvr>
                                          <p:tavLst>
                                            <p:tav tm="0">
                                              <p:val>
                                                <p:strVal val="ppt_x"/>
                                              </p:val>
                                            </p:tav>
                                            <p:tav tm="100000">
                                              <p:val>
                                                <p:strVal val="ppt_x"/>
                                              </p:val>
                                            </p:tav>
                                          </p:tavLst>
                                        </p:anim>
                                        <p:anim calcmode="lin" valueType="num">
                                          <p:cBhvr additive="base">
                                            <p:cTn id="101" dur="350"/>
                                            <p:tgtEl>
                                              <p:spTgt spid="36"/>
                                            </p:tgtEl>
                                            <p:attrNameLst>
                                              <p:attrName>ppt_y</p:attrName>
                                            </p:attrNameLst>
                                          </p:cBhvr>
                                          <p:tavLst>
                                            <p:tav tm="0">
                                              <p:val>
                                                <p:strVal val="ppt_y"/>
                                              </p:val>
                                            </p:tav>
                                            <p:tav tm="100000">
                                              <p:val>
                                                <p:strVal val="1+ppt_h/2"/>
                                              </p:val>
                                            </p:tav>
                                          </p:tavLst>
                                        </p:anim>
                                        <p:set>
                                          <p:cBhvr>
                                            <p:cTn id="102" dur="1" fill="hold">
                                              <p:stCondLst>
                                                <p:cond delay="349"/>
                                              </p:stCondLst>
                                            </p:cTn>
                                            <p:tgtEl>
                                              <p:spTgt spid="36"/>
                                            </p:tgtEl>
                                            <p:attrNameLst>
                                              <p:attrName>style.visibility</p:attrName>
                                            </p:attrNameLst>
                                          </p:cBhvr>
                                          <p:to>
                                            <p:strVal val="hidden"/>
                                          </p:to>
                                        </p:set>
                                      </p:childTnLst>
                                    </p:cTn>
                                  </p:par>
                                  <p:par>
                                    <p:cTn id="103" presetID="2" presetClass="exit" presetSubtype="6" fill="hold" grpId="1" nodeType="withEffect">
                                      <p:stCondLst>
                                        <p:cond delay="200"/>
                                      </p:stCondLst>
                                      <p:childTnLst>
                                        <p:anim calcmode="lin" valueType="num">
                                          <p:cBhvr additive="base">
                                            <p:cTn id="104" dur="350"/>
                                            <p:tgtEl>
                                              <p:spTgt spid="37"/>
                                            </p:tgtEl>
                                            <p:attrNameLst>
                                              <p:attrName>ppt_x</p:attrName>
                                            </p:attrNameLst>
                                          </p:cBhvr>
                                          <p:tavLst>
                                            <p:tav tm="0">
                                              <p:val>
                                                <p:strVal val="ppt_x"/>
                                              </p:val>
                                            </p:tav>
                                            <p:tav tm="100000">
                                              <p:val>
                                                <p:strVal val="1+ppt_w/2"/>
                                              </p:val>
                                            </p:tav>
                                          </p:tavLst>
                                        </p:anim>
                                        <p:anim calcmode="lin" valueType="num">
                                          <p:cBhvr additive="base">
                                            <p:cTn id="105" dur="350"/>
                                            <p:tgtEl>
                                              <p:spTgt spid="37"/>
                                            </p:tgtEl>
                                            <p:attrNameLst>
                                              <p:attrName>ppt_y</p:attrName>
                                            </p:attrNameLst>
                                          </p:cBhvr>
                                          <p:tavLst>
                                            <p:tav tm="0">
                                              <p:val>
                                                <p:strVal val="ppt_y"/>
                                              </p:val>
                                            </p:tav>
                                            <p:tav tm="100000">
                                              <p:val>
                                                <p:strVal val="1+ppt_h/2"/>
                                              </p:val>
                                            </p:tav>
                                          </p:tavLst>
                                        </p:anim>
                                        <p:set>
                                          <p:cBhvr>
                                            <p:cTn id="106" dur="1" fill="hold">
                                              <p:stCondLst>
                                                <p:cond delay="349"/>
                                              </p:stCondLst>
                                            </p:cTn>
                                            <p:tgtEl>
                                              <p:spTgt spid="37"/>
                                            </p:tgtEl>
                                            <p:attrNameLst>
                                              <p:attrName>style.visibility</p:attrName>
                                            </p:attrNameLst>
                                          </p:cBhvr>
                                          <p:to>
                                            <p:strVal val="hidden"/>
                                          </p:to>
                                        </p:set>
                                      </p:childTnLst>
                                    </p:cTn>
                                  </p:par>
                                  <p:par>
                                    <p:cTn id="107" presetID="2" presetClass="exit" presetSubtype="12" fill="hold" grpId="1" nodeType="withEffect">
                                      <p:stCondLst>
                                        <p:cond delay="200"/>
                                      </p:stCondLst>
                                      <p:childTnLst>
                                        <p:anim calcmode="lin" valueType="num">
                                          <p:cBhvr additive="base">
                                            <p:cTn id="108" dur="350"/>
                                            <p:tgtEl>
                                              <p:spTgt spid="38"/>
                                            </p:tgtEl>
                                            <p:attrNameLst>
                                              <p:attrName>ppt_x</p:attrName>
                                            </p:attrNameLst>
                                          </p:cBhvr>
                                          <p:tavLst>
                                            <p:tav tm="0">
                                              <p:val>
                                                <p:strVal val="ppt_x"/>
                                              </p:val>
                                            </p:tav>
                                            <p:tav tm="100000">
                                              <p:val>
                                                <p:strVal val="0-ppt_w/2"/>
                                              </p:val>
                                            </p:tav>
                                          </p:tavLst>
                                        </p:anim>
                                        <p:anim calcmode="lin" valueType="num">
                                          <p:cBhvr additive="base">
                                            <p:cTn id="109" dur="350"/>
                                            <p:tgtEl>
                                              <p:spTgt spid="38"/>
                                            </p:tgtEl>
                                            <p:attrNameLst>
                                              <p:attrName>ppt_y</p:attrName>
                                            </p:attrNameLst>
                                          </p:cBhvr>
                                          <p:tavLst>
                                            <p:tav tm="0">
                                              <p:val>
                                                <p:strVal val="ppt_y"/>
                                              </p:val>
                                            </p:tav>
                                            <p:tav tm="100000">
                                              <p:val>
                                                <p:strVal val="1+ppt_h/2"/>
                                              </p:val>
                                            </p:tav>
                                          </p:tavLst>
                                        </p:anim>
                                        <p:set>
                                          <p:cBhvr>
                                            <p:cTn id="110" dur="1" fill="hold">
                                              <p:stCondLst>
                                                <p:cond delay="349"/>
                                              </p:stCondLst>
                                            </p:cTn>
                                            <p:tgtEl>
                                              <p:spTgt spid="38"/>
                                            </p:tgtEl>
                                            <p:attrNameLst>
                                              <p:attrName>style.visibility</p:attrName>
                                            </p:attrNameLst>
                                          </p:cBhvr>
                                          <p:to>
                                            <p:strVal val="hidden"/>
                                          </p:to>
                                        </p:set>
                                      </p:childTnLst>
                                    </p:cTn>
                                  </p:par>
                                  <p:par>
                                    <p:cTn id="111" presetID="2" presetClass="exit" presetSubtype="6" fill="hold" grpId="1" nodeType="withEffect">
                                      <p:stCondLst>
                                        <p:cond delay="200"/>
                                      </p:stCondLst>
                                      <p:childTnLst>
                                        <p:anim calcmode="lin" valueType="num">
                                          <p:cBhvr additive="base">
                                            <p:cTn id="112" dur="350"/>
                                            <p:tgtEl>
                                              <p:spTgt spid="39"/>
                                            </p:tgtEl>
                                            <p:attrNameLst>
                                              <p:attrName>ppt_x</p:attrName>
                                            </p:attrNameLst>
                                          </p:cBhvr>
                                          <p:tavLst>
                                            <p:tav tm="0">
                                              <p:val>
                                                <p:strVal val="ppt_x"/>
                                              </p:val>
                                            </p:tav>
                                            <p:tav tm="100000">
                                              <p:val>
                                                <p:strVal val="1+ppt_w/2"/>
                                              </p:val>
                                            </p:tav>
                                          </p:tavLst>
                                        </p:anim>
                                        <p:anim calcmode="lin" valueType="num">
                                          <p:cBhvr additive="base">
                                            <p:cTn id="113" dur="350"/>
                                            <p:tgtEl>
                                              <p:spTgt spid="39"/>
                                            </p:tgtEl>
                                            <p:attrNameLst>
                                              <p:attrName>ppt_y</p:attrName>
                                            </p:attrNameLst>
                                          </p:cBhvr>
                                          <p:tavLst>
                                            <p:tav tm="0">
                                              <p:val>
                                                <p:strVal val="ppt_y"/>
                                              </p:val>
                                            </p:tav>
                                            <p:tav tm="100000">
                                              <p:val>
                                                <p:strVal val="1+ppt_h/2"/>
                                              </p:val>
                                            </p:tav>
                                          </p:tavLst>
                                        </p:anim>
                                        <p:set>
                                          <p:cBhvr>
                                            <p:cTn id="114" dur="1" fill="hold">
                                              <p:stCondLst>
                                                <p:cond delay="349"/>
                                              </p:stCondLst>
                                            </p:cTn>
                                            <p:tgtEl>
                                              <p:spTgt spid="39"/>
                                            </p:tgtEl>
                                            <p:attrNameLst>
                                              <p:attrName>style.visibility</p:attrName>
                                            </p:attrNameLst>
                                          </p:cBhvr>
                                          <p:to>
                                            <p:strVal val="hidden"/>
                                          </p:to>
                                        </p:set>
                                      </p:childTnLst>
                                    </p:cTn>
                                  </p:par>
                                  <p:par>
                                    <p:cTn id="115" presetID="2" presetClass="exit" presetSubtype="2" fill="hold" grpId="1" nodeType="withEffect">
                                      <p:stCondLst>
                                        <p:cond delay="200"/>
                                      </p:stCondLst>
                                      <p:childTnLst>
                                        <p:anim calcmode="lin" valueType="num">
                                          <p:cBhvr additive="base">
                                            <p:cTn id="116" dur="350"/>
                                            <p:tgtEl>
                                              <p:spTgt spid="40"/>
                                            </p:tgtEl>
                                            <p:attrNameLst>
                                              <p:attrName>ppt_x</p:attrName>
                                            </p:attrNameLst>
                                          </p:cBhvr>
                                          <p:tavLst>
                                            <p:tav tm="0">
                                              <p:val>
                                                <p:strVal val="ppt_x"/>
                                              </p:val>
                                            </p:tav>
                                            <p:tav tm="100000">
                                              <p:val>
                                                <p:strVal val="1+ppt_w/2"/>
                                              </p:val>
                                            </p:tav>
                                          </p:tavLst>
                                        </p:anim>
                                        <p:anim calcmode="lin" valueType="num">
                                          <p:cBhvr additive="base">
                                            <p:cTn id="117" dur="350"/>
                                            <p:tgtEl>
                                              <p:spTgt spid="40"/>
                                            </p:tgtEl>
                                            <p:attrNameLst>
                                              <p:attrName>ppt_y</p:attrName>
                                            </p:attrNameLst>
                                          </p:cBhvr>
                                          <p:tavLst>
                                            <p:tav tm="0">
                                              <p:val>
                                                <p:strVal val="ppt_y"/>
                                              </p:val>
                                            </p:tav>
                                            <p:tav tm="100000">
                                              <p:val>
                                                <p:strVal val="ppt_y"/>
                                              </p:val>
                                            </p:tav>
                                          </p:tavLst>
                                        </p:anim>
                                        <p:set>
                                          <p:cBhvr>
                                            <p:cTn id="118" dur="1" fill="hold">
                                              <p:stCondLst>
                                                <p:cond delay="349"/>
                                              </p:stCondLst>
                                            </p:cTn>
                                            <p:tgtEl>
                                              <p:spTgt spid="40"/>
                                            </p:tgtEl>
                                            <p:attrNameLst>
                                              <p:attrName>style.visibility</p:attrName>
                                            </p:attrNameLst>
                                          </p:cBhvr>
                                          <p:to>
                                            <p:strVal val="hidden"/>
                                          </p:to>
                                        </p:set>
                                      </p:childTnLst>
                                    </p:cTn>
                                  </p:par>
                                  <p:par>
                                    <p:cTn id="119" presetID="21" presetClass="entr" presetSubtype="8" fill="hold" nodeType="withEffect">
                                      <p:stCondLst>
                                        <p:cond delay="0"/>
                                      </p:stCondLst>
                                      <p:childTnLst>
                                        <p:set>
                                          <p:cBhvr>
                                            <p:cTn id="120" dur="1" fill="hold">
                                              <p:stCondLst>
                                                <p:cond delay="0"/>
                                              </p:stCondLst>
                                            </p:cTn>
                                            <p:tgtEl>
                                              <p:spTgt spid="41"/>
                                            </p:tgtEl>
                                            <p:attrNameLst>
                                              <p:attrName>style.visibility</p:attrName>
                                            </p:attrNameLst>
                                          </p:cBhvr>
                                          <p:to>
                                            <p:strVal val="visible"/>
                                          </p:to>
                                        </p:set>
                                        <p:animEffect transition="in" filter="wheel(8)">
                                          <p:cBhvr>
                                            <p:cTn id="121" dur="1000"/>
                                            <p:tgtEl>
                                              <p:spTgt spid="41"/>
                                            </p:tgtEl>
                                          </p:cBhvr>
                                        </p:animEffect>
                                      </p:childTnLst>
                                    </p:cTn>
                                  </p:par>
                                </p:childTnLst>
                              </p:cTn>
                            </p:par>
                            <p:par>
                              <p:cTn id="122" fill="hold">
                                <p:stCondLst>
                                  <p:cond delay="500"/>
                                </p:stCondLst>
                                <p:childTnLst>
                                  <p:par>
                                    <p:cTn id="123" presetID="2" presetClass="entr" presetSubtype="2" fill="hold" grpId="0" nodeType="afterEffect" p14:presetBounceEnd="44000">
                                      <p:stCondLst>
                                        <p:cond delay="0"/>
                                      </p:stCondLst>
                                      <p:childTnLst>
                                        <p:set>
                                          <p:cBhvr>
                                            <p:cTn id="124" dur="1" fill="hold">
                                              <p:stCondLst>
                                                <p:cond delay="0"/>
                                              </p:stCondLst>
                                            </p:cTn>
                                            <p:tgtEl>
                                              <p:spTgt spid="26"/>
                                            </p:tgtEl>
                                            <p:attrNameLst>
                                              <p:attrName>style.visibility</p:attrName>
                                            </p:attrNameLst>
                                          </p:cBhvr>
                                          <p:to>
                                            <p:strVal val="visible"/>
                                          </p:to>
                                        </p:set>
                                        <p:anim calcmode="lin" valueType="num" p14:bounceEnd="44000">
                                          <p:cBhvr additive="base">
                                            <p:cTn id="125" dur="750" fill="hold"/>
                                            <p:tgtEl>
                                              <p:spTgt spid="26"/>
                                            </p:tgtEl>
                                            <p:attrNameLst>
                                              <p:attrName>ppt_x</p:attrName>
                                            </p:attrNameLst>
                                          </p:cBhvr>
                                          <p:tavLst>
                                            <p:tav tm="0">
                                              <p:val>
                                                <p:strVal val="1+#ppt_w/2"/>
                                              </p:val>
                                            </p:tav>
                                            <p:tav tm="100000">
                                              <p:val>
                                                <p:strVal val="#ppt_x"/>
                                              </p:val>
                                            </p:tav>
                                          </p:tavLst>
                                        </p:anim>
                                        <p:anim calcmode="lin" valueType="num" p14:bounceEnd="44000">
                                          <p:cBhvr additive="base">
                                            <p:cTn id="126" dur="750" fill="hold"/>
                                            <p:tgtEl>
                                              <p:spTgt spid="26"/>
                                            </p:tgtEl>
                                            <p:attrNameLst>
                                              <p:attrName>ppt_y</p:attrName>
                                            </p:attrNameLst>
                                          </p:cBhvr>
                                          <p:tavLst>
                                            <p:tav tm="0">
                                              <p:val>
                                                <p:strVal val="#ppt_y"/>
                                              </p:val>
                                            </p:tav>
                                            <p:tav tm="100000">
                                              <p:val>
                                                <p:strVal val="#ppt_y"/>
                                              </p:val>
                                            </p:tav>
                                          </p:tavLst>
                                        </p:anim>
                                      </p:childTnLst>
                                    </p:cTn>
                                  </p:par>
                                  <p:par>
                                    <p:cTn id="127" presetID="10" presetClass="entr" presetSubtype="0" fill="hold" grpId="0" nodeType="withEffect">
                                      <p:stCondLst>
                                        <p:cond delay="0"/>
                                      </p:stCondLst>
                                      <p:childTnLst>
                                        <p:set>
                                          <p:cBhvr>
                                            <p:cTn id="128" dur="1" fill="hold">
                                              <p:stCondLst>
                                                <p:cond delay="0"/>
                                              </p:stCondLst>
                                            </p:cTn>
                                            <p:tgtEl>
                                              <p:spTgt spid="2"/>
                                            </p:tgtEl>
                                            <p:attrNameLst>
                                              <p:attrName>style.visibility</p:attrName>
                                            </p:attrNameLst>
                                          </p:cBhvr>
                                          <p:to>
                                            <p:strVal val="visible"/>
                                          </p:to>
                                        </p:set>
                                        <p:animEffect transition="in" filter="fade">
                                          <p:cBhvr>
                                            <p:cTn id="129" dur="500"/>
                                            <p:tgtEl>
                                              <p:spTgt spid="2"/>
                                            </p:tgtEl>
                                          </p:cBhvr>
                                        </p:animEffect>
                                      </p:childTnLst>
                                    </p:cTn>
                                  </p:par>
                                </p:childTnLst>
                              </p:cTn>
                            </p:par>
                            <p:par>
                              <p:cTn id="130" fill="hold">
                                <p:stCondLst>
                                  <p:cond delay="1500"/>
                                </p:stCondLst>
                                <p:childTnLst>
                                  <p:par>
                                    <p:cTn id="131" presetID="2" presetClass="entr" presetSubtype="2" fill="hold" grpId="0" nodeType="afterEffect" p14:presetBounceEnd="40000">
                                      <p:stCondLst>
                                        <p:cond delay="0"/>
                                      </p:stCondLst>
                                      <p:childTnLst>
                                        <p:set>
                                          <p:cBhvr>
                                            <p:cTn id="132" dur="1" fill="hold">
                                              <p:stCondLst>
                                                <p:cond delay="0"/>
                                              </p:stCondLst>
                                            </p:cTn>
                                            <p:tgtEl>
                                              <p:spTgt spid="28"/>
                                            </p:tgtEl>
                                            <p:attrNameLst>
                                              <p:attrName>style.visibility</p:attrName>
                                            </p:attrNameLst>
                                          </p:cBhvr>
                                          <p:to>
                                            <p:strVal val="visible"/>
                                          </p:to>
                                        </p:set>
                                        <p:anim calcmode="lin" valueType="num" p14:bounceEnd="40000">
                                          <p:cBhvr additive="base">
                                            <p:cTn id="133" dur="750" fill="hold"/>
                                            <p:tgtEl>
                                              <p:spTgt spid="28"/>
                                            </p:tgtEl>
                                            <p:attrNameLst>
                                              <p:attrName>ppt_x</p:attrName>
                                            </p:attrNameLst>
                                          </p:cBhvr>
                                          <p:tavLst>
                                            <p:tav tm="0">
                                              <p:val>
                                                <p:strVal val="1+#ppt_w/2"/>
                                              </p:val>
                                            </p:tav>
                                            <p:tav tm="100000">
                                              <p:val>
                                                <p:strVal val="#ppt_x"/>
                                              </p:val>
                                            </p:tav>
                                          </p:tavLst>
                                        </p:anim>
                                        <p:anim calcmode="lin" valueType="num" p14:bounceEnd="40000">
                                          <p:cBhvr additive="base">
                                            <p:cTn id="134" dur="75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6" grpId="0"/>
          <p:bldP spid="28" grpId="0"/>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animBg="1"/>
          <p:bldP spid="35" grpId="1" animBg="1"/>
          <p:bldP spid="36" grpId="0" animBg="1"/>
          <p:bldP spid="36" grpId="1" animBg="1"/>
          <p:bldP spid="37" grpId="0" animBg="1"/>
          <p:bldP spid="37" grpId="1" animBg="1"/>
          <p:bldP spid="38" grpId="0" animBg="1"/>
          <p:bldP spid="38" grpId="1" animBg="1"/>
          <p:bldP spid="39" grpId="0" animBg="1"/>
          <p:bldP spid="39" grpId="1" animBg="1"/>
          <p:bldP spid="40" grpId="0" animBg="1"/>
          <p:bldP spid="40" grpId="1" animBg="1"/>
          <p:bldP spid="69" grpId="0" animBg="1"/>
          <p:bldP spid="52" grpId="0" animBg="1"/>
          <p:bldP spid="2" grpId="0"/>
        </p:bldLst>
      </p:timing>
    </mc:Choice>
    <mc:Fallback>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fade">
                                          <p:cBhvr>
                                            <p:cTn id="7" dur="500"/>
                                            <p:tgtEl>
                                              <p:spTgt spid="6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fade">
                                          <p:cBhvr>
                                            <p:cTn id="10" dur="500"/>
                                            <p:tgtEl>
                                              <p:spTgt spid="52"/>
                                            </p:tgtEl>
                                          </p:cBhvr>
                                        </p:animEffect>
                                      </p:childTnLst>
                                    </p:cTn>
                                  </p:par>
                                  <p:par>
                                    <p:cTn id="11" presetID="22" presetClass="entr" presetSubtype="2" fill="hold" grpId="0" nodeType="withEffect">
                                      <p:stCondLst>
                                        <p:cond delay="200"/>
                                      </p:stCondLst>
                                      <p:childTnLst>
                                        <p:set>
                                          <p:cBhvr>
                                            <p:cTn id="12" dur="1" fill="hold">
                                              <p:stCondLst>
                                                <p:cond delay="0"/>
                                              </p:stCondLst>
                                            </p:cTn>
                                            <p:tgtEl>
                                              <p:spTgt spid="20"/>
                                            </p:tgtEl>
                                            <p:attrNameLst>
                                              <p:attrName>style.visibility</p:attrName>
                                            </p:attrNameLst>
                                          </p:cBhvr>
                                          <p:to>
                                            <p:strVal val="visible"/>
                                          </p:to>
                                        </p:set>
                                        <p:animEffect transition="in" filter="wipe(right)">
                                          <p:cBhvr>
                                            <p:cTn id="13" dur="750"/>
                                            <p:tgtEl>
                                              <p:spTgt spid="20"/>
                                            </p:tgtEl>
                                          </p:cBhvr>
                                        </p:animEffect>
                                      </p:childTnLst>
                                    </p:cTn>
                                  </p:par>
                                  <p:par>
                                    <p:cTn id="14" presetID="22" presetClass="entr" presetSubtype="4" fill="hold" grpId="0" nodeType="withEffect">
                                      <p:stCondLst>
                                        <p:cond delay="200"/>
                                      </p:stCondLst>
                                      <p:childTnLst>
                                        <p:set>
                                          <p:cBhvr>
                                            <p:cTn id="15" dur="1" fill="hold">
                                              <p:stCondLst>
                                                <p:cond delay="0"/>
                                              </p:stCondLst>
                                            </p:cTn>
                                            <p:tgtEl>
                                              <p:spTgt spid="21"/>
                                            </p:tgtEl>
                                            <p:attrNameLst>
                                              <p:attrName>style.visibility</p:attrName>
                                            </p:attrNameLst>
                                          </p:cBhvr>
                                          <p:to>
                                            <p:strVal val="visible"/>
                                          </p:to>
                                        </p:set>
                                        <p:animEffect transition="in" filter="wipe(down)">
                                          <p:cBhvr>
                                            <p:cTn id="16" dur="750"/>
                                            <p:tgtEl>
                                              <p:spTgt spid="21"/>
                                            </p:tgtEl>
                                          </p:cBhvr>
                                        </p:animEffect>
                                      </p:childTnLst>
                                    </p:cTn>
                                  </p:par>
                                  <p:par>
                                    <p:cTn id="17" presetID="22" presetClass="entr" presetSubtype="4" fill="hold" grpId="0" nodeType="withEffect">
                                      <p:stCondLst>
                                        <p:cond delay="200"/>
                                      </p:stCondLst>
                                      <p:childTnLst>
                                        <p:set>
                                          <p:cBhvr>
                                            <p:cTn id="18" dur="1" fill="hold">
                                              <p:stCondLst>
                                                <p:cond delay="0"/>
                                              </p:stCondLst>
                                            </p:cTn>
                                            <p:tgtEl>
                                              <p:spTgt spid="19"/>
                                            </p:tgtEl>
                                            <p:attrNameLst>
                                              <p:attrName>style.visibility</p:attrName>
                                            </p:attrNameLst>
                                          </p:cBhvr>
                                          <p:to>
                                            <p:strVal val="visible"/>
                                          </p:to>
                                        </p:set>
                                        <p:animEffect transition="in" filter="wipe(down)">
                                          <p:cBhvr>
                                            <p:cTn id="19" dur="750"/>
                                            <p:tgtEl>
                                              <p:spTgt spid="19"/>
                                            </p:tgtEl>
                                          </p:cBhvr>
                                        </p:animEffect>
                                      </p:childTnLst>
                                    </p:cTn>
                                  </p:par>
                                  <p:par>
                                    <p:cTn id="20" presetID="22" presetClass="entr" presetSubtype="4" fill="hold" nodeType="withEffect">
                                      <p:stCondLst>
                                        <p:cond delay="200"/>
                                      </p:stCondLst>
                                      <p:childTnLst>
                                        <p:set>
                                          <p:cBhvr>
                                            <p:cTn id="21" dur="1" fill="hold">
                                              <p:stCondLst>
                                                <p:cond delay="0"/>
                                              </p:stCondLst>
                                            </p:cTn>
                                            <p:tgtEl>
                                              <p:spTgt spid="22"/>
                                            </p:tgtEl>
                                            <p:attrNameLst>
                                              <p:attrName>style.visibility</p:attrName>
                                            </p:attrNameLst>
                                          </p:cBhvr>
                                          <p:to>
                                            <p:strVal val="visible"/>
                                          </p:to>
                                        </p:set>
                                        <p:animEffect transition="in" filter="wipe(down)">
                                          <p:cBhvr>
                                            <p:cTn id="22" dur="750"/>
                                            <p:tgtEl>
                                              <p:spTgt spid="22"/>
                                            </p:tgtEl>
                                          </p:cBhvr>
                                        </p:animEffect>
                                      </p:childTnLst>
                                    </p:cTn>
                                  </p:par>
                                  <p:par>
                                    <p:cTn id="23" presetID="2" presetClass="entr" presetSubtype="1" fill="hold" grpId="0" nodeType="withEffect">
                                      <p:stCondLst>
                                        <p:cond delay="200"/>
                                      </p:stCondLst>
                                      <p:childTnLst>
                                        <p:set>
                                          <p:cBhvr>
                                            <p:cTn id="24" dur="1" fill="hold">
                                              <p:stCondLst>
                                                <p:cond delay="0"/>
                                              </p:stCondLst>
                                            </p:cTn>
                                            <p:tgtEl>
                                              <p:spTgt spid="29"/>
                                            </p:tgtEl>
                                            <p:attrNameLst>
                                              <p:attrName>style.visibility</p:attrName>
                                            </p:attrNameLst>
                                          </p:cBhvr>
                                          <p:to>
                                            <p:strVal val="visible"/>
                                          </p:to>
                                        </p:set>
                                        <p:anim calcmode="lin" valueType="num">
                                          <p:cBhvr additive="base">
                                            <p:cTn id="25" dur="350" fill="hold"/>
                                            <p:tgtEl>
                                              <p:spTgt spid="29"/>
                                            </p:tgtEl>
                                            <p:attrNameLst>
                                              <p:attrName>ppt_x</p:attrName>
                                            </p:attrNameLst>
                                          </p:cBhvr>
                                          <p:tavLst>
                                            <p:tav tm="0">
                                              <p:val>
                                                <p:strVal val="#ppt_x"/>
                                              </p:val>
                                            </p:tav>
                                            <p:tav tm="100000">
                                              <p:val>
                                                <p:strVal val="#ppt_x"/>
                                              </p:val>
                                            </p:tav>
                                          </p:tavLst>
                                        </p:anim>
                                        <p:anim calcmode="lin" valueType="num">
                                          <p:cBhvr additive="base">
                                            <p:cTn id="26" dur="350" fill="hold"/>
                                            <p:tgtEl>
                                              <p:spTgt spid="29"/>
                                            </p:tgtEl>
                                            <p:attrNameLst>
                                              <p:attrName>ppt_y</p:attrName>
                                            </p:attrNameLst>
                                          </p:cBhvr>
                                          <p:tavLst>
                                            <p:tav tm="0">
                                              <p:val>
                                                <p:strVal val="0-#ppt_h/2"/>
                                              </p:val>
                                            </p:tav>
                                            <p:tav tm="100000">
                                              <p:val>
                                                <p:strVal val="#ppt_y"/>
                                              </p:val>
                                            </p:tav>
                                          </p:tavLst>
                                        </p:anim>
                                      </p:childTnLst>
                                    </p:cTn>
                                  </p:par>
                                  <p:par>
                                    <p:cTn id="27" presetID="2" presetClass="entr" presetSubtype="3" fill="hold" grpId="0" nodeType="withEffect">
                                      <p:stCondLst>
                                        <p:cond delay="200"/>
                                      </p:stCondLst>
                                      <p:childTnLst>
                                        <p:set>
                                          <p:cBhvr>
                                            <p:cTn id="28" dur="1" fill="hold">
                                              <p:stCondLst>
                                                <p:cond delay="0"/>
                                              </p:stCondLst>
                                            </p:cTn>
                                            <p:tgtEl>
                                              <p:spTgt spid="30"/>
                                            </p:tgtEl>
                                            <p:attrNameLst>
                                              <p:attrName>style.visibility</p:attrName>
                                            </p:attrNameLst>
                                          </p:cBhvr>
                                          <p:to>
                                            <p:strVal val="visible"/>
                                          </p:to>
                                        </p:set>
                                        <p:anim calcmode="lin" valueType="num">
                                          <p:cBhvr additive="base">
                                            <p:cTn id="29" dur="350" fill="hold"/>
                                            <p:tgtEl>
                                              <p:spTgt spid="30"/>
                                            </p:tgtEl>
                                            <p:attrNameLst>
                                              <p:attrName>ppt_x</p:attrName>
                                            </p:attrNameLst>
                                          </p:cBhvr>
                                          <p:tavLst>
                                            <p:tav tm="0">
                                              <p:val>
                                                <p:strVal val="1+#ppt_w/2"/>
                                              </p:val>
                                            </p:tav>
                                            <p:tav tm="100000">
                                              <p:val>
                                                <p:strVal val="#ppt_x"/>
                                              </p:val>
                                            </p:tav>
                                          </p:tavLst>
                                        </p:anim>
                                        <p:anim calcmode="lin" valueType="num">
                                          <p:cBhvr additive="base">
                                            <p:cTn id="30" dur="350" fill="hold"/>
                                            <p:tgtEl>
                                              <p:spTgt spid="30"/>
                                            </p:tgtEl>
                                            <p:attrNameLst>
                                              <p:attrName>ppt_y</p:attrName>
                                            </p:attrNameLst>
                                          </p:cBhvr>
                                          <p:tavLst>
                                            <p:tav tm="0">
                                              <p:val>
                                                <p:strVal val="0-#ppt_h/2"/>
                                              </p:val>
                                            </p:tav>
                                            <p:tav tm="100000">
                                              <p:val>
                                                <p:strVal val="#ppt_y"/>
                                              </p:val>
                                            </p:tav>
                                          </p:tavLst>
                                        </p:anim>
                                      </p:childTnLst>
                                    </p:cTn>
                                  </p:par>
                                  <p:par>
                                    <p:cTn id="31" presetID="2" presetClass="entr" presetSubtype="4" fill="hold" grpId="0" nodeType="withEffect">
                                      <p:stCondLst>
                                        <p:cond delay="200"/>
                                      </p:stCondLst>
                                      <p:childTnLst>
                                        <p:set>
                                          <p:cBhvr>
                                            <p:cTn id="32" dur="1" fill="hold">
                                              <p:stCondLst>
                                                <p:cond delay="0"/>
                                              </p:stCondLst>
                                            </p:cTn>
                                            <p:tgtEl>
                                              <p:spTgt spid="31"/>
                                            </p:tgtEl>
                                            <p:attrNameLst>
                                              <p:attrName>style.visibility</p:attrName>
                                            </p:attrNameLst>
                                          </p:cBhvr>
                                          <p:to>
                                            <p:strVal val="visible"/>
                                          </p:to>
                                        </p:set>
                                        <p:anim calcmode="lin" valueType="num">
                                          <p:cBhvr additive="base">
                                            <p:cTn id="33" dur="350" fill="hold"/>
                                            <p:tgtEl>
                                              <p:spTgt spid="31"/>
                                            </p:tgtEl>
                                            <p:attrNameLst>
                                              <p:attrName>ppt_x</p:attrName>
                                            </p:attrNameLst>
                                          </p:cBhvr>
                                          <p:tavLst>
                                            <p:tav tm="0">
                                              <p:val>
                                                <p:strVal val="#ppt_x"/>
                                              </p:val>
                                            </p:tav>
                                            <p:tav tm="100000">
                                              <p:val>
                                                <p:strVal val="#ppt_x"/>
                                              </p:val>
                                            </p:tav>
                                          </p:tavLst>
                                        </p:anim>
                                        <p:anim calcmode="lin" valueType="num">
                                          <p:cBhvr additive="base">
                                            <p:cTn id="34" dur="350" fill="hold"/>
                                            <p:tgtEl>
                                              <p:spTgt spid="31"/>
                                            </p:tgtEl>
                                            <p:attrNameLst>
                                              <p:attrName>ppt_y</p:attrName>
                                            </p:attrNameLst>
                                          </p:cBhvr>
                                          <p:tavLst>
                                            <p:tav tm="0">
                                              <p:val>
                                                <p:strVal val="1+#ppt_h/2"/>
                                              </p:val>
                                            </p:tav>
                                            <p:tav tm="100000">
                                              <p:val>
                                                <p:strVal val="#ppt_y"/>
                                              </p:val>
                                            </p:tav>
                                          </p:tavLst>
                                        </p:anim>
                                      </p:childTnLst>
                                    </p:cTn>
                                  </p:par>
                                  <p:par>
                                    <p:cTn id="35" presetID="2" presetClass="entr" presetSubtype="3" fill="hold" grpId="0" nodeType="withEffect">
                                      <p:stCondLst>
                                        <p:cond delay="200"/>
                                      </p:stCondLst>
                                      <p:childTnLst>
                                        <p:set>
                                          <p:cBhvr>
                                            <p:cTn id="36" dur="1" fill="hold">
                                              <p:stCondLst>
                                                <p:cond delay="0"/>
                                              </p:stCondLst>
                                            </p:cTn>
                                            <p:tgtEl>
                                              <p:spTgt spid="32"/>
                                            </p:tgtEl>
                                            <p:attrNameLst>
                                              <p:attrName>style.visibility</p:attrName>
                                            </p:attrNameLst>
                                          </p:cBhvr>
                                          <p:to>
                                            <p:strVal val="visible"/>
                                          </p:to>
                                        </p:set>
                                        <p:anim calcmode="lin" valueType="num">
                                          <p:cBhvr additive="base">
                                            <p:cTn id="37" dur="350" fill="hold"/>
                                            <p:tgtEl>
                                              <p:spTgt spid="32"/>
                                            </p:tgtEl>
                                            <p:attrNameLst>
                                              <p:attrName>ppt_x</p:attrName>
                                            </p:attrNameLst>
                                          </p:cBhvr>
                                          <p:tavLst>
                                            <p:tav tm="0">
                                              <p:val>
                                                <p:strVal val="1+#ppt_w/2"/>
                                              </p:val>
                                            </p:tav>
                                            <p:tav tm="100000">
                                              <p:val>
                                                <p:strVal val="#ppt_x"/>
                                              </p:val>
                                            </p:tav>
                                          </p:tavLst>
                                        </p:anim>
                                        <p:anim calcmode="lin" valueType="num">
                                          <p:cBhvr additive="base">
                                            <p:cTn id="38" dur="350" fill="hold"/>
                                            <p:tgtEl>
                                              <p:spTgt spid="32"/>
                                            </p:tgtEl>
                                            <p:attrNameLst>
                                              <p:attrName>ppt_y</p:attrName>
                                            </p:attrNameLst>
                                          </p:cBhvr>
                                          <p:tavLst>
                                            <p:tav tm="0">
                                              <p:val>
                                                <p:strVal val="0-#ppt_h/2"/>
                                              </p:val>
                                            </p:tav>
                                            <p:tav tm="100000">
                                              <p:val>
                                                <p:strVal val="#ppt_y"/>
                                              </p:val>
                                            </p:tav>
                                          </p:tavLst>
                                        </p:anim>
                                      </p:childTnLst>
                                    </p:cTn>
                                  </p:par>
                                  <p:par>
                                    <p:cTn id="39" presetID="2" presetClass="entr" presetSubtype="9" fill="hold" grpId="0" nodeType="withEffect">
                                      <p:stCondLst>
                                        <p:cond delay="200"/>
                                      </p:stCondLst>
                                      <p:childTnLst>
                                        <p:set>
                                          <p:cBhvr>
                                            <p:cTn id="40" dur="1" fill="hold">
                                              <p:stCondLst>
                                                <p:cond delay="0"/>
                                              </p:stCondLst>
                                            </p:cTn>
                                            <p:tgtEl>
                                              <p:spTgt spid="33"/>
                                            </p:tgtEl>
                                            <p:attrNameLst>
                                              <p:attrName>style.visibility</p:attrName>
                                            </p:attrNameLst>
                                          </p:cBhvr>
                                          <p:to>
                                            <p:strVal val="visible"/>
                                          </p:to>
                                        </p:set>
                                        <p:anim calcmode="lin" valueType="num">
                                          <p:cBhvr additive="base">
                                            <p:cTn id="41" dur="350" fill="hold"/>
                                            <p:tgtEl>
                                              <p:spTgt spid="33"/>
                                            </p:tgtEl>
                                            <p:attrNameLst>
                                              <p:attrName>ppt_x</p:attrName>
                                            </p:attrNameLst>
                                          </p:cBhvr>
                                          <p:tavLst>
                                            <p:tav tm="0">
                                              <p:val>
                                                <p:strVal val="0-#ppt_w/2"/>
                                              </p:val>
                                            </p:tav>
                                            <p:tav tm="100000">
                                              <p:val>
                                                <p:strVal val="#ppt_x"/>
                                              </p:val>
                                            </p:tav>
                                          </p:tavLst>
                                        </p:anim>
                                        <p:anim calcmode="lin" valueType="num">
                                          <p:cBhvr additive="base">
                                            <p:cTn id="42" dur="350" fill="hold"/>
                                            <p:tgtEl>
                                              <p:spTgt spid="33"/>
                                            </p:tgtEl>
                                            <p:attrNameLst>
                                              <p:attrName>ppt_y</p:attrName>
                                            </p:attrNameLst>
                                          </p:cBhvr>
                                          <p:tavLst>
                                            <p:tav tm="0">
                                              <p:val>
                                                <p:strVal val="0-#ppt_h/2"/>
                                              </p:val>
                                            </p:tav>
                                            <p:tav tm="100000">
                                              <p:val>
                                                <p:strVal val="#ppt_y"/>
                                              </p:val>
                                            </p:tav>
                                          </p:tavLst>
                                        </p:anim>
                                      </p:childTnLst>
                                    </p:cTn>
                                  </p:par>
                                  <p:par>
                                    <p:cTn id="43" presetID="2" presetClass="entr" presetSubtype="8" fill="hold" grpId="0" nodeType="withEffect">
                                      <p:stCondLst>
                                        <p:cond delay="200"/>
                                      </p:stCondLst>
                                      <p:childTnLst>
                                        <p:set>
                                          <p:cBhvr>
                                            <p:cTn id="44" dur="1" fill="hold">
                                              <p:stCondLst>
                                                <p:cond delay="0"/>
                                              </p:stCondLst>
                                            </p:cTn>
                                            <p:tgtEl>
                                              <p:spTgt spid="34"/>
                                            </p:tgtEl>
                                            <p:attrNameLst>
                                              <p:attrName>style.visibility</p:attrName>
                                            </p:attrNameLst>
                                          </p:cBhvr>
                                          <p:to>
                                            <p:strVal val="visible"/>
                                          </p:to>
                                        </p:set>
                                        <p:anim calcmode="lin" valueType="num">
                                          <p:cBhvr additive="base">
                                            <p:cTn id="45" dur="350" fill="hold"/>
                                            <p:tgtEl>
                                              <p:spTgt spid="34"/>
                                            </p:tgtEl>
                                            <p:attrNameLst>
                                              <p:attrName>ppt_x</p:attrName>
                                            </p:attrNameLst>
                                          </p:cBhvr>
                                          <p:tavLst>
                                            <p:tav tm="0">
                                              <p:val>
                                                <p:strVal val="0-#ppt_w/2"/>
                                              </p:val>
                                            </p:tav>
                                            <p:tav tm="100000">
                                              <p:val>
                                                <p:strVal val="#ppt_x"/>
                                              </p:val>
                                            </p:tav>
                                          </p:tavLst>
                                        </p:anim>
                                        <p:anim calcmode="lin" valueType="num">
                                          <p:cBhvr additive="base">
                                            <p:cTn id="46" dur="350" fill="hold"/>
                                            <p:tgtEl>
                                              <p:spTgt spid="34"/>
                                            </p:tgtEl>
                                            <p:attrNameLst>
                                              <p:attrName>ppt_y</p:attrName>
                                            </p:attrNameLst>
                                          </p:cBhvr>
                                          <p:tavLst>
                                            <p:tav tm="0">
                                              <p:val>
                                                <p:strVal val="#ppt_y"/>
                                              </p:val>
                                            </p:tav>
                                            <p:tav tm="100000">
                                              <p:val>
                                                <p:strVal val="#ppt_y"/>
                                              </p:val>
                                            </p:tav>
                                          </p:tavLst>
                                        </p:anim>
                                      </p:childTnLst>
                                    </p:cTn>
                                  </p:par>
                                  <p:par>
                                    <p:cTn id="47" presetID="2" presetClass="entr" presetSubtype="4" fill="hold" grpId="0" nodeType="withEffect">
                                      <p:stCondLst>
                                        <p:cond delay="200"/>
                                      </p:stCondLst>
                                      <p:childTnLst>
                                        <p:set>
                                          <p:cBhvr>
                                            <p:cTn id="48" dur="1" fill="hold">
                                              <p:stCondLst>
                                                <p:cond delay="0"/>
                                              </p:stCondLst>
                                            </p:cTn>
                                            <p:tgtEl>
                                              <p:spTgt spid="35"/>
                                            </p:tgtEl>
                                            <p:attrNameLst>
                                              <p:attrName>style.visibility</p:attrName>
                                            </p:attrNameLst>
                                          </p:cBhvr>
                                          <p:to>
                                            <p:strVal val="visible"/>
                                          </p:to>
                                        </p:set>
                                        <p:anim calcmode="lin" valueType="num">
                                          <p:cBhvr additive="base">
                                            <p:cTn id="49" dur="350" fill="hold"/>
                                            <p:tgtEl>
                                              <p:spTgt spid="35"/>
                                            </p:tgtEl>
                                            <p:attrNameLst>
                                              <p:attrName>ppt_x</p:attrName>
                                            </p:attrNameLst>
                                          </p:cBhvr>
                                          <p:tavLst>
                                            <p:tav tm="0">
                                              <p:val>
                                                <p:strVal val="#ppt_x"/>
                                              </p:val>
                                            </p:tav>
                                            <p:tav tm="100000">
                                              <p:val>
                                                <p:strVal val="#ppt_x"/>
                                              </p:val>
                                            </p:tav>
                                          </p:tavLst>
                                        </p:anim>
                                        <p:anim calcmode="lin" valueType="num">
                                          <p:cBhvr additive="base">
                                            <p:cTn id="50" dur="350" fill="hold"/>
                                            <p:tgtEl>
                                              <p:spTgt spid="3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200"/>
                                      </p:stCondLst>
                                      <p:childTnLst>
                                        <p:set>
                                          <p:cBhvr>
                                            <p:cTn id="52" dur="1" fill="hold">
                                              <p:stCondLst>
                                                <p:cond delay="0"/>
                                              </p:stCondLst>
                                            </p:cTn>
                                            <p:tgtEl>
                                              <p:spTgt spid="36"/>
                                            </p:tgtEl>
                                            <p:attrNameLst>
                                              <p:attrName>style.visibility</p:attrName>
                                            </p:attrNameLst>
                                          </p:cBhvr>
                                          <p:to>
                                            <p:strVal val="visible"/>
                                          </p:to>
                                        </p:set>
                                        <p:anim calcmode="lin" valueType="num">
                                          <p:cBhvr additive="base">
                                            <p:cTn id="53" dur="350" fill="hold"/>
                                            <p:tgtEl>
                                              <p:spTgt spid="36"/>
                                            </p:tgtEl>
                                            <p:attrNameLst>
                                              <p:attrName>ppt_x</p:attrName>
                                            </p:attrNameLst>
                                          </p:cBhvr>
                                          <p:tavLst>
                                            <p:tav tm="0">
                                              <p:val>
                                                <p:strVal val="#ppt_x"/>
                                              </p:val>
                                            </p:tav>
                                            <p:tav tm="100000">
                                              <p:val>
                                                <p:strVal val="#ppt_x"/>
                                              </p:val>
                                            </p:tav>
                                          </p:tavLst>
                                        </p:anim>
                                        <p:anim calcmode="lin" valueType="num">
                                          <p:cBhvr additive="base">
                                            <p:cTn id="54" dur="350" fill="hold"/>
                                            <p:tgtEl>
                                              <p:spTgt spid="36"/>
                                            </p:tgtEl>
                                            <p:attrNameLst>
                                              <p:attrName>ppt_y</p:attrName>
                                            </p:attrNameLst>
                                          </p:cBhvr>
                                          <p:tavLst>
                                            <p:tav tm="0">
                                              <p:val>
                                                <p:strVal val="1+#ppt_h/2"/>
                                              </p:val>
                                            </p:tav>
                                            <p:tav tm="100000">
                                              <p:val>
                                                <p:strVal val="#ppt_y"/>
                                              </p:val>
                                            </p:tav>
                                          </p:tavLst>
                                        </p:anim>
                                      </p:childTnLst>
                                    </p:cTn>
                                  </p:par>
                                  <p:par>
                                    <p:cTn id="55" presetID="2" presetClass="entr" presetSubtype="6" fill="hold" grpId="0" nodeType="withEffect">
                                      <p:stCondLst>
                                        <p:cond delay="200"/>
                                      </p:stCondLst>
                                      <p:childTnLst>
                                        <p:set>
                                          <p:cBhvr>
                                            <p:cTn id="56" dur="1" fill="hold">
                                              <p:stCondLst>
                                                <p:cond delay="0"/>
                                              </p:stCondLst>
                                            </p:cTn>
                                            <p:tgtEl>
                                              <p:spTgt spid="37"/>
                                            </p:tgtEl>
                                            <p:attrNameLst>
                                              <p:attrName>style.visibility</p:attrName>
                                            </p:attrNameLst>
                                          </p:cBhvr>
                                          <p:to>
                                            <p:strVal val="visible"/>
                                          </p:to>
                                        </p:set>
                                        <p:anim calcmode="lin" valueType="num">
                                          <p:cBhvr additive="base">
                                            <p:cTn id="57" dur="350" fill="hold"/>
                                            <p:tgtEl>
                                              <p:spTgt spid="37"/>
                                            </p:tgtEl>
                                            <p:attrNameLst>
                                              <p:attrName>ppt_x</p:attrName>
                                            </p:attrNameLst>
                                          </p:cBhvr>
                                          <p:tavLst>
                                            <p:tav tm="0">
                                              <p:val>
                                                <p:strVal val="1+#ppt_w/2"/>
                                              </p:val>
                                            </p:tav>
                                            <p:tav tm="100000">
                                              <p:val>
                                                <p:strVal val="#ppt_x"/>
                                              </p:val>
                                            </p:tav>
                                          </p:tavLst>
                                        </p:anim>
                                        <p:anim calcmode="lin" valueType="num">
                                          <p:cBhvr additive="base">
                                            <p:cTn id="58" dur="350" fill="hold"/>
                                            <p:tgtEl>
                                              <p:spTgt spid="37"/>
                                            </p:tgtEl>
                                            <p:attrNameLst>
                                              <p:attrName>ppt_y</p:attrName>
                                            </p:attrNameLst>
                                          </p:cBhvr>
                                          <p:tavLst>
                                            <p:tav tm="0">
                                              <p:val>
                                                <p:strVal val="1+#ppt_h/2"/>
                                              </p:val>
                                            </p:tav>
                                            <p:tav tm="100000">
                                              <p:val>
                                                <p:strVal val="#ppt_y"/>
                                              </p:val>
                                            </p:tav>
                                          </p:tavLst>
                                        </p:anim>
                                      </p:childTnLst>
                                    </p:cTn>
                                  </p:par>
                                  <p:par>
                                    <p:cTn id="59" presetID="2" presetClass="entr" presetSubtype="12" fill="hold" grpId="0" nodeType="withEffect">
                                      <p:stCondLst>
                                        <p:cond delay="200"/>
                                      </p:stCondLst>
                                      <p:childTnLst>
                                        <p:set>
                                          <p:cBhvr>
                                            <p:cTn id="60" dur="1" fill="hold">
                                              <p:stCondLst>
                                                <p:cond delay="0"/>
                                              </p:stCondLst>
                                            </p:cTn>
                                            <p:tgtEl>
                                              <p:spTgt spid="38"/>
                                            </p:tgtEl>
                                            <p:attrNameLst>
                                              <p:attrName>style.visibility</p:attrName>
                                            </p:attrNameLst>
                                          </p:cBhvr>
                                          <p:to>
                                            <p:strVal val="visible"/>
                                          </p:to>
                                        </p:set>
                                        <p:anim calcmode="lin" valueType="num">
                                          <p:cBhvr additive="base">
                                            <p:cTn id="61" dur="350" fill="hold"/>
                                            <p:tgtEl>
                                              <p:spTgt spid="38"/>
                                            </p:tgtEl>
                                            <p:attrNameLst>
                                              <p:attrName>ppt_x</p:attrName>
                                            </p:attrNameLst>
                                          </p:cBhvr>
                                          <p:tavLst>
                                            <p:tav tm="0">
                                              <p:val>
                                                <p:strVal val="0-#ppt_w/2"/>
                                              </p:val>
                                            </p:tav>
                                            <p:tav tm="100000">
                                              <p:val>
                                                <p:strVal val="#ppt_x"/>
                                              </p:val>
                                            </p:tav>
                                          </p:tavLst>
                                        </p:anim>
                                        <p:anim calcmode="lin" valueType="num">
                                          <p:cBhvr additive="base">
                                            <p:cTn id="62" dur="350" fill="hold"/>
                                            <p:tgtEl>
                                              <p:spTgt spid="38"/>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200"/>
                                      </p:stCondLst>
                                      <p:childTnLst>
                                        <p:set>
                                          <p:cBhvr>
                                            <p:cTn id="64" dur="1" fill="hold">
                                              <p:stCondLst>
                                                <p:cond delay="0"/>
                                              </p:stCondLst>
                                            </p:cTn>
                                            <p:tgtEl>
                                              <p:spTgt spid="39"/>
                                            </p:tgtEl>
                                            <p:attrNameLst>
                                              <p:attrName>style.visibility</p:attrName>
                                            </p:attrNameLst>
                                          </p:cBhvr>
                                          <p:to>
                                            <p:strVal val="visible"/>
                                          </p:to>
                                        </p:set>
                                        <p:anim calcmode="lin" valueType="num">
                                          <p:cBhvr additive="base">
                                            <p:cTn id="65" dur="350" fill="hold"/>
                                            <p:tgtEl>
                                              <p:spTgt spid="39"/>
                                            </p:tgtEl>
                                            <p:attrNameLst>
                                              <p:attrName>ppt_x</p:attrName>
                                            </p:attrNameLst>
                                          </p:cBhvr>
                                          <p:tavLst>
                                            <p:tav tm="0">
                                              <p:val>
                                                <p:strVal val="#ppt_x"/>
                                              </p:val>
                                            </p:tav>
                                            <p:tav tm="100000">
                                              <p:val>
                                                <p:strVal val="#ppt_x"/>
                                              </p:val>
                                            </p:tav>
                                          </p:tavLst>
                                        </p:anim>
                                        <p:anim calcmode="lin" valueType="num">
                                          <p:cBhvr additive="base">
                                            <p:cTn id="66" dur="350" fill="hold"/>
                                            <p:tgtEl>
                                              <p:spTgt spid="39"/>
                                            </p:tgtEl>
                                            <p:attrNameLst>
                                              <p:attrName>ppt_y</p:attrName>
                                            </p:attrNameLst>
                                          </p:cBhvr>
                                          <p:tavLst>
                                            <p:tav tm="0">
                                              <p:val>
                                                <p:strVal val="1+#ppt_h/2"/>
                                              </p:val>
                                            </p:tav>
                                            <p:tav tm="100000">
                                              <p:val>
                                                <p:strVal val="#ppt_y"/>
                                              </p:val>
                                            </p:tav>
                                          </p:tavLst>
                                        </p:anim>
                                      </p:childTnLst>
                                    </p:cTn>
                                  </p:par>
                                  <p:par>
                                    <p:cTn id="67" presetID="2" presetClass="entr" presetSubtype="6" fill="hold" grpId="0" nodeType="withEffect">
                                      <p:stCondLst>
                                        <p:cond delay="200"/>
                                      </p:stCondLst>
                                      <p:childTnLst>
                                        <p:set>
                                          <p:cBhvr>
                                            <p:cTn id="68" dur="1" fill="hold">
                                              <p:stCondLst>
                                                <p:cond delay="0"/>
                                              </p:stCondLst>
                                            </p:cTn>
                                            <p:tgtEl>
                                              <p:spTgt spid="40"/>
                                            </p:tgtEl>
                                            <p:attrNameLst>
                                              <p:attrName>style.visibility</p:attrName>
                                            </p:attrNameLst>
                                          </p:cBhvr>
                                          <p:to>
                                            <p:strVal val="visible"/>
                                          </p:to>
                                        </p:set>
                                        <p:anim calcmode="lin" valueType="num">
                                          <p:cBhvr additive="base">
                                            <p:cTn id="69" dur="350" fill="hold"/>
                                            <p:tgtEl>
                                              <p:spTgt spid="40"/>
                                            </p:tgtEl>
                                            <p:attrNameLst>
                                              <p:attrName>ppt_x</p:attrName>
                                            </p:attrNameLst>
                                          </p:cBhvr>
                                          <p:tavLst>
                                            <p:tav tm="0">
                                              <p:val>
                                                <p:strVal val="1+#ppt_w/2"/>
                                              </p:val>
                                            </p:tav>
                                            <p:tav tm="100000">
                                              <p:val>
                                                <p:strVal val="#ppt_x"/>
                                              </p:val>
                                            </p:tav>
                                          </p:tavLst>
                                        </p:anim>
                                        <p:anim calcmode="lin" valueType="num">
                                          <p:cBhvr additive="base">
                                            <p:cTn id="70" dur="350" fill="hold"/>
                                            <p:tgtEl>
                                              <p:spTgt spid="40"/>
                                            </p:tgtEl>
                                            <p:attrNameLst>
                                              <p:attrName>ppt_y</p:attrName>
                                            </p:attrNameLst>
                                          </p:cBhvr>
                                          <p:tavLst>
                                            <p:tav tm="0">
                                              <p:val>
                                                <p:strVal val="1+#ppt_h/2"/>
                                              </p:val>
                                            </p:tav>
                                            <p:tav tm="100000">
                                              <p:val>
                                                <p:strVal val="#ppt_y"/>
                                              </p:val>
                                            </p:tav>
                                          </p:tavLst>
                                        </p:anim>
                                      </p:childTnLst>
                                    </p:cTn>
                                  </p:par>
                                  <p:par>
                                    <p:cTn id="71" presetID="2" presetClass="exit" presetSubtype="4" fill="hold" grpId="1" nodeType="withEffect">
                                      <p:stCondLst>
                                        <p:cond delay="200"/>
                                      </p:stCondLst>
                                      <p:childTnLst>
                                        <p:anim calcmode="lin" valueType="num">
                                          <p:cBhvr additive="base">
                                            <p:cTn id="72" dur="350"/>
                                            <p:tgtEl>
                                              <p:spTgt spid="29"/>
                                            </p:tgtEl>
                                            <p:attrNameLst>
                                              <p:attrName>ppt_x</p:attrName>
                                            </p:attrNameLst>
                                          </p:cBhvr>
                                          <p:tavLst>
                                            <p:tav tm="0">
                                              <p:val>
                                                <p:strVal val="ppt_x"/>
                                              </p:val>
                                            </p:tav>
                                            <p:tav tm="100000">
                                              <p:val>
                                                <p:strVal val="ppt_x"/>
                                              </p:val>
                                            </p:tav>
                                          </p:tavLst>
                                        </p:anim>
                                        <p:anim calcmode="lin" valueType="num">
                                          <p:cBhvr additive="base">
                                            <p:cTn id="73" dur="350"/>
                                            <p:tgtEl>
                                              <p:spTgt spid="29"/>
                                            </p:tgtEl>
                                            <p:attrNameLst>
                                              <p:attrName>ppt_y</p:attrName>
                                            </p:attrNameLst>
                                          </p:cBhvr>
                                          <p:tavLst>
                                            <p:tav tm="0">
                                              <p:val>
                                                <p:strVal val="ppt_y"/>
                                              </p:val>
                                            </p:tav>
                                            <p:tav tm="100000">
                                              <p:val>
                                                <p:strVal val="1+ppt_h/2"/>
                                              </p:val>
                                            </p:tav>
                                          </p:tavLst>
                                        </p:anim>
                                        <p:set>
                                          <p:cBhvr>
                                            <p:cTn id="74" dur="1" fill="hold">
                                              <p:stCondLst>
                                                <p:cond delay="349"/>
                                              </p:stCondLst>
                                            </p:cTn>
                                            <p:tgtEl>
                                              <p:spTgt spid="29"/>
                                            </p:tgtEl>
                                            <p:attrNameLst>
                                              <p:attrName>style.visibility</p:attrName>
                                            </p:attrNameLst>
                                          </p:cBhvr>
                                          <p:to>
                                            <p:strVal val="hidden"/>
                                          </p:to>
                                        </p:set>
                                      </p:childTnLst>
                                    </p:cTn>
                                  </p:par>
                                  <p:par>
                                    <p:cTn id="75" presetID="2" presetClass="exit" presetSubtype="3" fill="hold" grpId="1" nodeType="withEffect">
                                      <p:stCondLst>
                                        <p:cond delay="200"/>
                                      </p:stCondLst>
                                      <p:childTnLst>
                                        <p:anim calcmode="lin" valueType="num">
                                          <p:cBhvr additive="base">
                                            <p:cTn id="76" dur="350"/>
                                            <p:tgtEl>
                                              <p:spTgt spid="30"/>
                                            </p:tgtEl>
                                            <p:attrNameLst>
                                              <p:attrName>ppt_x</p:attrName>
                                            </p:attrNameLst>
                                          </p:cBhvr>
                                          <p:tavLst>
                                            <p:tav tm="0">
                                              <p:val>
                                                <p:strVal val="ppt_x"/>
                                              </p:val>
                                            </p:tav>
                                            <p:tav tm="100000">
                                              <p:val>
                                                <p:strVal val="1+ppt_w/2"/>
                                              </p:val>
                                            </p:tav>
                                          </p:tavLst>
                                        </p:anim>
                                        <p:anim calcmode="lin" valueType="num">
                                          <p:cBhvr additive="base">
                                            <p:cTn id="77" dur="350"/>
                                            <p:tgtEl>
                                              <p:spTgt spid="30"/>
                                            </p:tgtEl>
                                            <p:attrNameLst>
                                              <p:attrName>ppt_y</p:attrName>
                                            </p:attrNameLst>
                                          </p:cBhvr>
                                          <p:tavLst>
                                            <p:tav tm="0">
                                              <p:val>
                                                <p:strVal val="ppt_y"/>
                                              </p:val>
                                            </p:tav>
                                            <p:tav tm="100000">
                                              <p:val>
                                                <p:strVal val="0-ppt_h/2"/>
                                              </p:val>
                                            </p:tav>
                                          </p:tavLst>
                                        </p:anim>
                                        <p:set>
                                          <p:cBhvr>
                                            <p:cTn id="78" dur="1" fill="hold">
                                              <p:stCondLst>
                                                <p:cond delay="349"/>
                                              </p:stCondLst>
                                            </p:cTn>
                                            <p:tgtEl>
                                              <p:spTgt spid="30"/>
                                            </p:tgtEl>
                                            <p:attrNameLst>
                                              <p:attrName>style.visibility</p:attrName>
                                            </p:attrNameLst>
                                          </p:cBhvr>
                                          <p:to>
                                            <p:strVal val="hidden"/>
                                          </p:to>
                                        </p:set>
                                      </p:childTnLst>
                                    </p:cTn>
                                  </p:par>
                                  <p:par>
                                    <p:cTn id="79" presetID="2" presetClass="exit" presetSubtype="4" fill="hold" grpId="1" nodeType="withEffect">
                                      <p:stCondLst>
                                        <p:cond delay="200"/>
                                      </p:stCondLst>
                                      <p:childTnLst>
                                        <p:anim calcmode="lin" valueType="num">
                                          <p:cBhvr additive="base">
                                            <p:cTn id="80" dur="350"/>
                                            <p:tgtEl>
                                              <p:spTgt spid="31"/>
                                            </p:tgtEl>
                                            <p:attrNameLst>
                                              <p:attrName>ppt_x</p:attrName>
                                            </p:attrNameLst>
                                          </p:cBhvr>
                                          <p:tavLst>
                                            <p:tav tm="0">
                                              <p:val>
                                                <p:strVal val="ppt_x"/>
                                              </p:val>
                                            </p:tav>
                                            <p:tav tm="100000">
                                              <p:val>
                                                <p:strVal val="ppt_x"/>
                                              </p:val>
                                            </p:tav>
                                          </p:tavLst>
                                        </p:anim>
                                        <p:anim calcmode="lin" valueType="num">
                                          <p:cBhvr additive="base">
                                            <p:cTn id="81" dur="350"/>
                                            <p:tgtEl>
                                              <p:spTgt spid="31"/>
                                            </p:tgtEl>
                                            <p:attrNameLst>
                                              <p:attrName>ppt_y</p:attrName>
                                            </p:attrNameLst>
                                          </p:cBhvr>
                                          <p:tavLst>
                                            <p:tav tm="0">
                                              <p:val>
                                                <p:strVal val="ppt_y"/>
                                              </p:val>
                                            </p:tav>
                                            <p:tav tm="100000">
                                              <p:val>
                                                <p:strVal val="1+ppt_h/2"/>
                                              </p:val>
                                            </p:tav>
                                          </p:tavLst>
                                        </p:anim>
                                        <p:set>
                                          <p:cBhvr>
                                            <p:cTn id="82" dur="1" fill="hold">
                                              <p:stCondLst>
                                                <p:cond delay="349"/>
                                              </p:stCondLst>
                                            </p:cTn>
                                            <p:tgtEl>
                                              <p:spTgt spid="31"/>
                                            </p:tgtEl>
                                            <p:attrNameLst>
                                              <p:attrName>style.visibility</p:attrName>
                                            </p:attrNameLst>
                                          </p:cBhvr>
                                          <p:to>
                                            <p:strVal val="hidden"/>
                                          </p:to>
                                        </p:set>
                                      </p:childTnLst>
                                    </p:cTn>
                                  </p:par>
                                  <p:par>
                                    <p:cTn id="83" presetID="2" presetClass="exit" presetSubtype="3" fill="hold" grpId="1" nodeType="withEffect">
                                      <p:stCondLst>
                                        <p:cond delay="200"/>
                                      </p:stCondLst>
                                      <p:childTnLst>
                                        <p:anim calcmode="lin" valueType="num">
                                          <p:cBhvr additive="base">
                                            <p:cTn id="84" dur="350"/>
                                            <p:tgtEl>
                                              <p:spTgt spid="32"/>
                                            </p:tgtEl>
                                            <p:attrNameLst>
                                              <p:attrName>ppt_x</p:attrName>
                                            </p:attrNameLst>
                                          </p:cBhvr>
                                          <p:tavLst>
                                            <p:tav tm="0">
                                              <p:val>
                                                <p:strVal val="ppt_x"/>
                                              </p:val>
                                            </p:tav>
                                            <p:tav tm="100000">
                                              <p:val>
                                                <p:strVal val="1+ppt_w/2"/>
                                              </p:val>
                                            </p:tav>
                                          </p:tavLst>
                                        </p:anim>
                                        <p:anim calcmode="lin" valueType="num">
                                          <p:cBhvr additive="base">
                                            <p:cTn id="85" dur="350"/>
                                            <p:tgtEl>
                                              <p:spTgt spid="32"/>
                                            </p:tgtEl>
                                            <p:attrNameLst>
                                              <p:attrName>ppt_y</p:attrName>
                                            </p:attrNameLst>
                                          </p:cBhvr>
                                          <p:tavLst>
                                            <p:tav tm="0">
                                              <p:val>
                                                <p:strVal val="ppt_y"/>
                                              </p:val>
                                            </p:tav>
                                            <p:tav tm="100000">
                                              <p:val>
                                                <p:strVal val="0-ppt_h/2"/>
                                              </p:val>
                                            </p:tav>
                                          </p:tavLst>
                                        </p:anim>
                                        <p:set>
                                          <p:cBhvr>
                                            <p:cTn id="86" dur="1" fill="hold">
                                              <p:stCondLst>
                                                <p:cond delay="349"/>
                                              </p:stCondLst>
                                            </p:cTn>
                                            <p:tgtEl>
                                              <p:spTgt spid="32"/>
                                            </p:tgtEl>
                                            <p:attrNameLst>
                                              <p:attrName>style.visibility</p:attrName>
                                            </p:attrNameLst>
                                          </p:cBhvr>
                                          <p:to>
                                            <p:strVal val="hidden"/>
                                          </p:to>
                                        </p:set>
                                      </p:childTnLst>
                                    </p:cTn>
                                  </p:par>
                                  <p:par>
                                    <p:cTn id="87" presetID="2" presetClass="exit" presetSubtype="1" fill="hold" grpId="1" nodeType="withEffect">
                                      <p:stCondLst>
                                        <p:cond delay="200"/>
                                      </p:stCondLst>
                                      <p:childTnLst>
                                        <p:anim calcmode="lin" valueType="num">
                                          <p:cBhvr additive="base">
                                            <p:cTn id="88" dur="350"/>
                                            <p:tgtEl>
                                              <p:spTgt spid="33"/>
                                            </p:tgtEl>
                                            <p:attrNameLst>
                                              <p:attrName>ppt_x</p:attrName>
                                            </p:attrNameLst>
                                          </p:cBhvr>
                                          <p:tavLst>
                                            <p:tav tm="0">
                                              <p:val>
                                                <p:strVal val="ppt_x"/>
                                              </p:val>
                                            </p:tav>
                                            <p:tav tm="100000">
                                              <p:val>
                                                <p:strVal val="ppt_x"/>
                                              </p:val>
                                            </p:tav>
                                          </p:tavLst>
                                        </p:anim>
                                        <p:anim calcmode="lin" valueType="num">
                                          <p:cBhvr additive="base">
                                            <p:cTn id="89" dur="350"/>
                                            <p:tgtEl>
                                              <p:spTgt spid="33"/>
                                            </p:tgtEl>
                                            <p:attrNameLst>
                                              <p:attrName>ppt_y</p:attrName>
                                            </p:attrNameLst>
                                          </p:cBhvr>
                                          <p:tavLst>
                                            <p:tav tm="0">
                                              <p:val>
                                                <p:strVal val="ppt_y"/>
                                              </p:val>
                                            </p:tav>
                                            <p:tav tm="100000">
                                              <p:val>
                                                <p:strVal val="0-ppt_h/2"/>
                                              </p:val>
                                            </p:tav>
                                          </p:tavLst>
                                        </p:anim>
                                        <p:set>
                                          <p:cBhvr>
                                            <p:cTn id="90" dur="1" fill="hold">
                                              <p:stCondLst>
                                                <p:cond delay="349"/>
                                              </p:stCondLst>
                                            </p:cTn>
                                            <p:tgtEl>
                                              <p:spTgt spid="33"/>
                                            </p:tgtEl>
                                            <p:attrNameLst>
                                              <p:attrName>style.visibility</p:attrName>
                                            </p:attrNameLst>
                                          </p:cBhvr>
                                          <p:to>
                                            <p:strVal val="hidden"/>
                                          </p:to>
                                        </p:set>
                                      </p:childTnLst>
                                    </p:cTn>
                                  </p:par>
                                  <p:par>
                                    <p:cTn id="91" presetID="2" presetClass="exit" presetSubtype="9" fill="hold" grpId="1" nodeType="withEffect">
                                      <p:stCondLst>
                                        <p:cond delay="200"/>
                                      </p:stCondLst>
                                      <p:childTnLst>
                                        <p:anim calcmode="lin" valueType="num">
                                          <p:cBhvr additive="base">
                                            <p:cTn id="92" dur="350"/>
                                            <p:tgtEl>
                                              <p:spTgt spid="34"/>
                                            </p:tgtEl>
                                            <p:attrNameLst>
                                              <p:attrName>ppt_x</p:attrName>
                                            </p:attrNameLst>
                                          </p:cBhvr>
                                          <p:tavLst>
                                            <p:tav tm="0">
                                              <p:val>
                                                <p:strVal val="ppt_x"/>
                                              </p:val>
                                            </p:tav>
                                            <p:tav tm="100000">
                                              <p:val>
                                                <p:strVal val="0-ppt_w/2"/>
                                              </p:val>
                                            </p:tav>
                                          </p:tavLst>
                                        </p:anim>
                                        <p:anim calcmode="lin" valueType="num">
                                          <p:cBhvr additive="base">
                                            <p:cTn id="93" dur="350"/>
                                            <p:tgtEl>
                                              <p:spTgt spid="34"/>
                                            </p:tgtEl>
                                            <p:attrNameLst>
                                              <p:attrName>ppt_y</p:attrName>
                                            </p:attrNameLst>
                                          </p:cBhvr>
                                          <p:tavLst>
                                            <p:tav tm="0">
                                              <p:val>
                                                <p:strVal val="ppt_y"/>
                                              </p:val>
                                            </p:tav>
                                            <p:tav tm="100000">
                                              <p:val>
                                                <p:strVal val="0-ppt_h/2"/>
                                              </p:val>
                                            </p:tav>
                                          </p:tavLst>
                                        </p:anim>
                                        <p:set>
                                          <p:cBhvr>
                                            <p:cTn id="94" dur="1" fill="hold">
                                              <p:stCondLst>
                                                <p:cond delay="349"/>
                                              </p:stCondLst>
                                            </p:cTn>
                                            <p:tgtEl>
                                              <p:spTgt spid="34"/>
                                            </p:tgtEl>
                                            <p:attrNameLst>
                                              <p:attrName>style.visibility</p:attrName>
                                            </p:attrNameLst>
                                          </p:cBhvr>
                                          <p:to>
                                            <p:strVal val="hidden"/>
                                          </p:to>
                                        </p:set>
                                      </p:childTnLst>
                                    </p:cTn>
                                  </p:par>
                                  <p:par>
                                    <p:cTn id="95" presetID="2" presetClass="exit" presetSubtype="4" fill="hold" grpId="1" nodeType="withEffect">
                                      <p:stCondLst>
                                        <p:cond delay="200"/>
                                      </p:stCondLst>
                                      <p:childTnLst>
                                        <p:anim calcmode="lin" valueType="num">
                                          <p:cBhvr additive="base">
                                            <p:cTn id="96" dur="350"/>
                                            <p:tgtEl>
                                              <p:spTgt spid="35"/>
                                            </p:tgtEl>
                                            <p:attrNameLst>
                                              <p:attrName>ppt_x</p:attrName>
                                            </p:attrNameLst>
                                          </p:cBhvr>
                                          <p:tavLst>
                                            <p:tav tm="0">
                                              <p:val>
                                                <p:strVal val="ppt_x"/>
                                              </p:val>
                                            </p:tav>
                                            <p:tav tm="100000">
                                              <p:val>
                                                <p:strVal val="ppt_x"/>
                                              </p:val>
                                            </p:tav>
                                          </p:tavLst>
                                        </p:anim>
                                        <p:anim calcmode="lin" valueType="num">
                                          <p:cBhvr additive="base">
                                            <p:cTn id="97" dur="350"/>
                                            <p:tgtEl>
                                              <p:spTgt spid="35"/>
                                            </p:tgtEl>
                                            <p:attrNameLst>
                                              <p:attrName>ppt_y</p:attrName>
                                            </p:attrNameLst>
                                          </p:cBhvr>
                                          <p:tavLst>
                                            <p:tav tm="0">
                                              <p:val>
                                                <p:strVal val="ppt_y"/>
                                              </p:val>
                                            </p:tav>
                                            <p:tav tm="100000">
                                              <p:val>
                                                <p:strVal val="1+ppt_h/2"/>
                                              </p:val>
                                            </p:tav>
                                          </p:tavLst>
                                        </p:anim>
                                        <p:set>
                                          <p:cBhvr>
                                            <p:cTn id="98" dur="1" fill="hold">
                                              <p:stCondLst>
                                                <p:cond delay="349"/>
                                              </p:stCondLst>
                                            </p:cTn>
                                            <p:tgtEl>
                                              <p:spTgt spid="35"/>
                                            </p:tgtEl>
                                            <p:attrNameLst>
                                              <p:attrName>style.visibility</p:attrName>
                                            </p:attrNameLst>
                                          </p:cBhvr>
                                          <p:to>
                                            <p:strVal val="hidden"/>
                                          </p:to>
                                        </p:set>
                                      </p:childTnLst>
                                    </p:cTn>
                                  </p:par>
                                  <p:par>
                                    <p:cTn id="99" presetID="2" presetClass="exit" presetSubtype="4" fill="hold" grpId="1" nodeType="withEffect">
                                      <p:stCondLst>
                                        <p:cond delay="200"/>
                                      </p:stCondLst>
                                      <p:childTnLst>
                                        <p:anim calcmode="lin" valueType="num">
                                          <p:cBhvr additive="base">
                                            <p:cTn id="100" dur="350"/>
                                            <p:tgtEl>
                                              <p:spTgt spid="36"/>
                                            </p:tgtEl>
                                            <p:attrNameLst>
                                              <p:attrName>ppt_x</p:attrName>
                                            </p:attrNameLst>
                                          </p:cBhvr>
                                          <p:tavLst>
                                            <p:tav tm="0">
                                              <p:val>
                                                <p:strVal val="ppt_x"/>
                                              </p:val>
                                            </p:tav>
                                            <p:tav tm="100000">
                                              <p:val>
                                                <p:strVal val="ppt_x"/>
                                              </p:val>
                                            </p:tav>
                                          </p:tavLst>
                                        </p:anim>
                                        <p:anim calcmode="lin" valueType="num">
                                          <p:cBhvr additive="base">
                                            <p:cTn id="101" dur="350"/>
                                            <p:tgtEl>
                                              <p:spTgt spid="36"/>
                                            </p:tgtEl>
                                            <p:attrNameLst>
                                              <p:attrName>ppt_y</p:attrName>
                                            </p:attrNameLst>
                                          </p:cBhvr>
                                          <p:tavLst>
                                            <p:tav tm="0">
                                              <p:val>
                                                <p:strVal val="ppt_y"/>
                                              </p:val>
                                            </p:tav>
                                            <p:tav tm="100000">
                                              <p:val>
                                                <p:strVal val="1+ppt_h/2"/>
                                              </p:val>
                                            </p:tav>
                                          </p:tavLst>
                                        </p:anim>
                                        <p:set>
                                          <p:cBhvr>
                                            <p:cTn id="102" dur="1" fill="hold">
                                              <p:stCondLst>
                                                <p:cond delay="349"/>
                                              </p:stCondLst>
                                            </p:cTn>
                                            <p:tgtEl>
                                              <p:spTgt spid="36"/>
                                            </p:tgtEl>
                                            <p:attrNameLst>
                                              <p:attrName>style.visibility</p:attrName>
                                            </p:attrNameLst>
                                          </p:cBhvr>
                                          <p:to>
                                            <p:strVal val="hidden"/>
                                          </p:to>
                                        </p:set>
                                      </p:childTnLst>
                                    </p:cTn>
                                  </p:par>
                                  <p:par>
                                    <p:cTn id="103" presetID="2" presetClass="exit" presetSubtype="6" fill="hold" grpId="1" nodeType="withEffect">
                                      <p:stCondLst>
                                        <p:cond delay="200"/>
                                      </p:stCondLst>
                                      <p:childTnLst>
                                        <p:anim calcmode="lin" valueType="num">
                                          <p:cBhvr additive="base">
                                            <p:cTn id="104" dur="350"/>
                                            <p:tgtEl>
                                              <p:spTgt spid="37"/>
                                            </p:tgtEl>
                                            <p:attrNameLst>
                                              <p:attrName>ppt_x</p:attrName>
                                            </p:attrNameLst>
                                          </p:cBhvr>
                                          <p:tavLst>
                                            <p:tav tm="0">
                                              <p:val>
                                                <p:strVal val="ppt_x"/>
                                              </p:val>
                                            </p:tav>
                                            <p:tav tm="100000">
                                              <p:val>
                                                <p:strVal val="1+ppt_w/2"/>
                                              </p:val>
                                            </p:tav>
                                          </p:tavLst>
                                        </p:anim>
                                        <p:anim calcmode="lin" valueType="num">
                                          <p:cBhvr additive="base">
                                            <p:cTn id="105" dur="350"/>
                                            <p:tgtEl>
                                              <p:spTgt spid="37"/>
                                            </p:tgtEl>
                                            <p:attrNameLst>
                                              <p:attrName>ppt_y</p:attrName>
                                            </p:attrNameLst>
                                          </p:cBhvr>
                                          <p:tavLst>
                                            <p:tav tm="0">
                                              <p:val>
                                                <p:strVal val="ppt_y"/>
                                              </p:val>
                                            </p:tav>
                                            <p:tav tm="100000">
                                              <p:val>
                                                <p:strVal val="1+ppt_h/2"/>
                                              </p:val>
                                            </p:tav>
                                          </p:tavLst>
                                        </p:anim>
                                        <p:set>
                                          <p:cBhvr>
                                            <p:cTn id="106" dur="1" fill="hold">
                                              <p:stCondLst>
                                                <p:cond delay="349"/>
                                              </p:stCondLst>
                                            </p:cTn>
                                            <p:tgtEl>
                                              <p:spTgt spid="37"/>
                                            </p:tgtEl>
                                            <p:attrNameLst>
                                              <p:attrName>style.visibility</p:attrName>
                                            </p:attrNameLst>
                                          </p:cBhvr>
                                          <p:to>
                                            <p:strVal val="hidden"/>
                                          </p:to>
                                        </p:set>
                                      </p:childTnLst>
                                    </p:cTn>
                                  </p:par>
                                  <p:par>
                                    <p:cTn id="107" presetID="2" presetClass="exit" presetSubtype="12" fill="hold" grpId="1" nodeType="withEffect">
                                      <p:stCondLst>
                                        <p:cond delay="200"/>
                                      </p:stCondLst>
                                      <p:childTnLst>
                                        <p:anim calcmode="lin" valueType="num">
                                          <p:cBhvr additive="base">
                                            <p:cTn id="108" dur="350"/>
                                            <p:tgtEl>
                                              <p:spTgt spid="38"/>
                                            </p:tgtEl>
                                            <p:attrNameLst>
                                              <p:attrName>ppt_x</p:attrName>
                                            </p:attrNameLst>
                                          </p:cBhvr>
                                          <p:tavLst>
                                            <p:tav tm="0">
                                              <p:val>
                                                <p:strVal val="ppt_x"/>
                                              </p:val>
                                            </p:tav>
                                            <p:tav tm="100000">
                                              <p:val>
                                                <p:strVal val="0-ppt_w/2"/>
                                              </p:val>
                                            </p:tav>
                                          </p:tavLst>
                                        </p:anim>
                                        <p:anim calcmode="lin" valueType="num">
                                          <p:cBhvr additive="base">
                                            <p:cTn id="109" dur="350"/>
                                            <p:tgtEl>
                                              <p:spTgt spid="38"/>
                                            </p:tgtEl>
                                            <p:attrNameLst>
                                              <p:attrName>ppt_y</p:attrName>
                                            </p:attrNameLst>
                                          </p:cBhvr>
                                          <p:tavLst>
                                            <p:tav tm="0">
                                              <p:val>
                                                <p:strVal val="ppt_y"/>
                                              </p:val>
                                            </p:tav>
                                            <p:tav tm="100000">
                                              <p:val>
                                                <p:strVal val="1+ppt_h/2"/>
                                              </p:val>
                                            </p:tav>
                                          </p:tavLst>
                                        </p:anim>
                                        <p:set>
                                          <p:cBhvr>
                                            <p:cTn id="110" dur="1" fill="hold">
                                              <p:stCondLst>
                                                <p:cond delay="349"/>
                                              </p:stCondLst>
                                            </p:cTn>
                                            <p:tgtEl>
                                              <p:spTgt spid="38"/>
                                            </p:tgtEl>
                                            <p:attrNameLst>
                                              <p:attrName>style.visibility</p:attrName>
                                            </p:attrNameLst>
                                          </p:cBhvr>
                                          <p:to>
                                            <p:strVal val="hidden"/>
                                          </p:to>
                                        </p:set>
                                      </p:childTnLst>
                                    </p:cTn>
                                  </p:par>
                                  <p:par>
                                    <p:cTn id="111" presetID="2" presetClass="exit" presetSubtype="6" fill="hold" grpId="1" nodeType="withEffect">
                                      <p:stCondLst>
                                        <p:cond delay="200"/>
                                      </p:stCondLst>
                                      <p:childTnLst>
                                        <p:anim calcmode="lin" valueType="num">
                                          <p:cBhvr additive="base">
                                            <p:cTn id="112" dur="350"/>
                                            <p:tgtEl>
                                              <p:spTgt spid="39"/>
                                            </p:tgtEl>
                                            <p:attrNameLst>
                                              <p:attrName>ppt_x</p:attrName>
                                            </p:attrNameLst>
                                          </p:cBhvr>
                                          <p:tavLst>
                                            <p:tav tm="0">
                                              <p:val>
                                                <p:strVal val="ppt_x"/>
                                              </p:val>
                                            </p:tav>
                                            <p:tav tm="100000">
                                              <p:val>
                                                <p:strVal val="1+ppt_w/2"/>
                                              </p:val>
                                            </p:tav>
                                          </p:tavLst>
                                        </p:anim>
                                        <p:anim calcmode="lin" valueType="num">
                                          <p:cBhvr additive="base">
                                            <p:cTn id="113" dur="350"/>
                                            <p:tgtEl>
                                              <p:spTgt spid="39"/>
                                            </p:tgtEl>
                                            <p:attrNameLst>
                                              <p:attrName>ppt_y</p:attrName>
                                            </p:attrNameLst>
                                          </p:cBhvr>
                                          <p:tavLst>
                                            <p:tav tm="0">
                                              <p:val>
                                                <p:strVal val="ppt_y"/>
                                              </p:val>
                                            </p:tav>
                                            <p:tav tm="100000">
                                              <p:val>
                                                <p:strVal val="1+ppt_h/2"/>
                                              </p:val>
                                            </p:tav>
                                          </p:tavLst>
                                        </p:anim>
                                        <p:set>
                                          <p:cBhvr>
                                            <p:cTn id="114" dur="1" fill="hold">
                                              <p:stCondLst>
                                                <p:cond delay="349"/>
                                              </p:stCondLst>
                                            </p:cTn>
                                            <p:tgtEl>
                                              <p:spTgt spid="39"/>
                                            </p:tgtEl>
                                            <p:attrNameLst>
                                              <p:attrName>style.visibility</p:attrName>
                                            </p:attrNameLst>
                                          </p:cBhvr>
                                          <p:to>
                                            <p:strVal val="hidden"/>
                                          </p:to>
                                        </p:set>
                                      </p:childTnLst>
                                    </p:cTn>
                                  </p:par>
                                  <p:par>
                                    <p:cTn id="115" presetID="2" presetClass="exit" presetSubtype="2" fill="hold" grpId="1" nodeType="withEffect">
                                      <p:stCondLst>
                                        <p:cond delay="200"/>
                                      </p:stCondLst>
                                      <p:childTnLst>
                                        <p:anim calcmode="lin" valueType="num">
                                          <p:cBhvr additive="base">
                                            <p:cTn id="116" dur="350"/>
                                            <p:tgtEl>
                                              <p:spTgt spid="40"/>
                                            </p:tgtEl>
                                            <p:attrNameLst>
                                              <p:attrName>ppt_x</p:attrName>
                                            </p:attrNameLst>
                                          </p:cBhvr>
                                          <p:tavLst>
                                            <p:tav tm="0">
                                              <p:val>
                                                <p:strVal val="ppt_x"/>
                                              </p:val>
                                            </p:tav>
                                            <p:tav tm="100000">
                                              <p:val>
                                                <p:strVal val="1+ppt_w/2"/>
                                              </p:val>
                                            </p:tav>
                                          </p:tavLst>
                                        </p:anim>
                                        <p:anim calcmode="lin" valueType="num">
                                          <p:cBhvr additive="base">
                                            <p:cTn id="117" dur="350"/>
                                            <p:tgtEl>
                                              <p:spTgt spid="40"/>
                                            </p:tgtEl>
                                            <p:attrNameLst>
                                              <p:attrName>ppt_y</p:attrName>
                                            </p:attrNameLst>
                                          </p:cBhvr>
                                          <p:tavLst>
                                            <p:tav tm="0">
                                              <p:val>
                                                <p:strVal val="ppt_y"/>
                                              </p:val>
                                            </p:tav>
                                            <p:tav tm="100000">
                                              <p:val>
                                                <p:strVal val="ppt_y"/>
                                              </p:val>
                                            </p:tav>
                                          </p:tavLst>
                                        </p:anim>
                                        <p:set>
                                          <p:cBhvr>
                                            <p:cTn id="118" dur="1" fill="hold">
                                              <p:stCondLst>
                                                <p:cond delay="349"/>
                                              </p:stCondLst>
                                            </p:cTn>
                                            <p:tgtEl>
                                              <p:spTgt spid="40"/>
                                            </p:tgtEl>
                                            <p:attrNameLst>
                                              <p:attrName>style.visibility</p:attrName>
                                            </p:attrNameLst>
                                          </p:cBhvr>
                                          <p:to>
                                            <p:strVal val="hidden"/>
                                          </p:to>
                                        </p:set>
                                      </p:childTnLst>
                                    </p:cTn>
                                  </p:par>
                                  <p:par>
                                    <p:cTn id="119" presetID="21" presetClass="entr" presetSubtype="8" fill="hold" nodeType="withEffect">
                                      <p:stCondLst>
                                        <p:cond delay="0"/>
                                      </p:stCondLst>
                                      <p:childTnLst>
                                        <p:set>
                                          <p:cBhvr>
                                            <p:cTn id="120" dur="1" fill="hold">
                                              <p:stCondLst>
                                                <p:cond delay="0"/>
                                              </p:stCondLst>
                                            </p:cTn>
                                            <p:tgtEl>
                                              <p:spTgt spid="41"/>
                                            </p:tgtEl>
                                            <p:attrNameLst>
                                              <p:attrName>style.visibility</p:attrName>
                                            </p:attrNameLst>
                                          </p:cBhvr>
                                          <p:to>
                                            <p:strVal val="visible"/>
                                          </p:to>
                                        </p:set>
                                        <p:animEffect transition="in" filter="wheel(8)">
                                          <p:cBhvr>
                                            <p:cTn id="121" dur="1000"/>
                                            <p:tgtEl>
                                              <p:spTgt spid="41"/>
                                            </p:tgtEl>
                                          </p:cBhvr>
                                        </p:animEffect>
                                      </p:childTnLst>
                                    </p:cTn>
                                  </p:par>
                                </p:childTnLst>
                              </p:cTn>
                            </p:par>
                            <p:par>
                              <p:cTn id="122" fill="hold">
                                <p:stCondLst>
                                  <p:cond delay="500"/>
                                </p:stCondLst>
                                <p:childTnLst>
                                  <p:par>
                                    <p:cTn id="123" presetID="2" presetClass="entr" presetSubtype="2" fill="hold" grpId="0" nodeType="afterEffect">
                                      <p:stCondLst>
                                        <p:cond delay="0"/>
                                      </p:stCondLst>
                                      <p:childTnLst>
                                        <p:set>
                                          <p:cBhvr>
                                            <p:cTn id="124" dur="1" fill="hold">
                                              <p:stCondLst>
                                                <p:cond delay="0"/>
                                              </p:stCondLst>
                                            </p:cTn>
                                            <p:tgtEl>
                                              <p:spTgt spid="26"/>
                                            </p:tgtEl>
                                            <p:attrNameLst>
                                              <p:attrName>style.visibility</p:attrName>
                                            </p:attrNameLst>
                                          </p:cBhvr>
                                          <p:to>
                                            <p:strVal val="visible"/>
                                          </p:to>
                                        </p:set>
                                        <p:anim calcmode="lin" valueType="num">
                                          <p:cBhvr additive="base">
                                            <p:cTn id="125" dur="750" fill="hold"/>
                                            <p:tgtEl>
                                              <p:spTgt spid="26"/>
                                            </p:tgtEl>
                                            <p:attrNameLst>
                                              <p:attrName>ppt_x</p:attrName>
                                            </p:attrNameLst>
                                          </p:cBhvr>
                                          <p:tavLst>
                                            <p:tav tm="0">
                                              <p:val>
                                                <p:strVal val="1+#ppt_w/2"/>
                                              </p:val>
                                            </p:tav>
                                            <p:tav tm="100000">
                                              <p:val>
                                                <p:strVal val="#ppt_x"/>
                                              </p:val>
                                            </p:tav>
                                          </p:tavLst>
                                        </p:anim>
                                        <p:anim calcmode="lin" valueType="num">
                                          <p:cBhvr additive="base">
                                            <p:cTn id="126" dur="750" fill="hold"/>
                                            <p:tgtEl>
                                              <p:spTgt spid="26"/>
                                            </p:tgtEl>
                                            <p:attrNameLst>
                                              <p:attrName>ppt_y</p:attrName>
                                            </p:attrNameLst>
                                          </p:cBhvr>
                                          <p:tavLst>
                                            <p:tav tm="0">
                                              <p:val>
                                                <p:strVal val="#ppt_y"/>
                                              </p:val>
                                            </p:tav>
                                            <p:tav tm="100000">
                                              <p:val>
                                                <p:strVal val="#ppt_y"/>
                                              </p:val>
                                            </p:tav>
                                          </p:tavLst>
                                        </p:anim>
                                      </p:childTnLst>
                                    </p:cTn>
                                  </p:par>
                                  <p:par>
                                    <p:cTn id="127" presetID="10" presetClass="entr" presetSubtype="0" fill="hold" grpId="0" nodeType="withEffect">
                                      <p:stCondLst>
                                        <p:cond delay="0"/>
                                      </p:stCondLst>
                                      <p:childTnLst>
                                        <p:set>
                                          <p:cBhvr>
                                            <p:cTn id="128" dur="1" fill="hold">
                                              <p:stCondLst>
                                                <p:cond delay="0"/>
                                              </p:stCondLst>
                                            </p:cTn>
                                            <p:tgtEl>
                                              <p:spTgt spid="2"/>
                                            </p:tgtEl>
                                            <p:attrNameLst>
                                              <p:attrName>style.visibility</p:attrName>
                                            </p:attrNameLst>
                                          </p:cBhvr>
                                          <p:to>
                                            <p:strVal val="visible"/>
                                          </p:to>
                                        </p:set>
                                        <p:animEffect transition="in" filter="fade">
                                          <p:cBhvr>
                                            <p:cTn id="129" dur="500"/>
                                            <p:tgtEl>
                                              <p:spTgt spid="2"/>
                                            </p:tgtEl>
                                          </p:cBhvr>
                                        </p:animEffect>
                                      </p:childTnLst>
                                    </p:cTn>
                                  </p:par>
                                </p:childTnLst>
                              </p:cTn>
                            </p:par>
                            <p:par>
                              <p:cTn id="130" fill="hold">
                                <p:stCondLst>
                                  <p:cond delay="1500"/>
                                </p:stCondLst>
                                <p:childTnLst>
                                  <p:par>
                                    <p:cTn id="131" presetID="2" presetClass="entr" presetSubtype="2" fill="hold" grpId="0" nodeType="afterEffect">
                                      <p:stCondLst>
                                        <p:cond delay="0"/>
                                      </p:stCondLst>
                                      <p:childTnLst>
                                        <p:set>
                                          <p:cBhvr>
                                            <p:cTn id="132" dur="1" fill="hold">
                                              <p:stCondLst>
                                                <p:cond delay="0"/>
                                              </p:stCondLst>
                                            </p:cTn>
                                            <p:tgtEl>
                                              <p:spTgt spid="28"/>
                                            </p:tgtEl>
                                            <p:attrNameLst>
                                              <p:attrName>style.visibility</p:attrName>
                                            </p:attrNameLst>
                                          </p:cBhvr>
                                          <p:to>
                                            <p:strVal val="visible"/>
                                          </p:to>
                                        </p:set>
                                        <p:anim calcmode="lin" valueType="num">
                                          <p:cBhvr additive="base">
                                            <p:cTn id="133" dur="750" fill="hold"/>
                                            <p:tgtEl>
                                              <p:spTgt spid="28"/>
                                            </p:tgtEl>
                                            <p:attrNameLst>
                                              <p:attrName>ppt_x</p:attrName>
                                            </p:attrNameLst>
                                          </p:cBhvr>
                                          <p:tavLst>
                                            <p:tav tm="0">
                                              <p:val>
                                                <p:strVal val="1+#ppt_w/2"/>
                                              </p:val>
                                            </p:tav>
                                            <p:tav tm="100000">
                                              <p:val>
                                                <p:strVal val="#ppt_x"/>
                                              </p:val>
                                            </p:tav>
                                          </p:tavLst>
                                        </p:anim>
                                        <p:anim calcmode="lin" valueType="num">
                                          <p:cBhvr additive="base">
                                            <p:cTn id="134" dur="75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6" grpId="0"/>
          <p:bldP spid="28" grpId="0"/>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animBg="1"/>
          <p:bldP spid="35" grpId="1" animBg="1"/>
          <p:bldP spid="36" grpId="0" animBg="1"/>
          <p:bldP spid="36" grpId="1" animBg="1"/>
          <p:bldP spid="37" grpId="0" animBg="1"/>
          <p:bldP spid="37" grpId="1" animBg="1"/>
          <p:bldP spid="38" grpId="0" animBg="1"/>
          <p:bldP spid="38" grpId="1" animBg="1"/>
          <p:bldP spid="39" grpId="0" animBg="1"/>
          <p:bldP spid="39" grpId="1" animBg="1"/>
          <p:bldP spid="40" grpId="0" animBg="1"/>
          <p:bldP spid="40" grpId="1" animBg="1"/>
          <p:bldP spid="69" grpId="0" animBg="1"/>
          <p:bldP spid="52" grpId="0" animBg="1"/>
          <p:bldP spid="2"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4720581" y="439987"/>
            <a:ext cx="2954655" cy="646331"/>
          </a:xfrm>
          <a:prstGeom prst="rect">
            <a:avLst/>
          </a:prstGeom>
          <a:noFill/>
        </p:spPr>
        <p:txBody>
          <a:bodyPr wrap="none" lIns="91404" tIns="45702" rIns="91404" bIns="45702" rtlCol="0">
            <a:spAutoFit/>
          </a:bodyPr>
          <a:lstStyle/>
          <a:p>
            <a:r>
              <a:rPr lang="zh-CN" altLang="en-US" sz="3600" b="1" dirty="0">
                <a:solidFill>
                  <a:srgbClr val="E74337"/>
                </a:solidFill>
                <a:latin typeface="微软雅黑" pitchFamily="34" charset="-122"/>
                <a:ea typeface="微软雅黑" pitchFamily="34" charset="-122"/>
              </a:rPr>
              <a:t>与上季度对比</a:t>
            </a:r>
            <a:endParaRPr lang="en-US" altLang="zh-CN" sz="3600" b="1" dirty="0">
              <a:solidFill>
                <a:srgbClr val="E74337"/>
              </a:solidFill>
              <a:latin typeface="微软雅黑" pitchFamily="34" charset="-122"/>
              <a:ea typeface="微软雅黑" pitchFamily="34" charset="-122"/>
            </a:endParaRPr>
          </a:p>
        </p:txBody>
      </p:sp>
      <p:grpSp>
        <p:nvGrpSpPr>
          <p:cNvPr id="33" name="组合 32"/>
          <p:cNvGrpSpPr/>
          <p:nvPr/>
        </p:nvGrpSpPr>
        <p:grpSpPr>
          <a:xfrm>
            <a:off x="8412148" y="572424"/>
            <a:ext cx="8647786" cy="381452"/>
            <a:chOff x="3546557" y="3058874"/>
            <a:chExt cx="8647786" cy="381452"/>
          </a:xfrm>
        </p:grpSpPr>
        <p:grpSp>
          <p:nvGrpSpPr>
            <p:cNvPr id="34" name="组合 33"/>
            <p:cNvGrpSpPr/>
            <p:nvPr/>
          </p:nvGrpSpPr>
          <p:grpSpPr>
            <a:xfrm>
              <a:off x="3546557" y="3058874"/>
              <a:ext cx="381452" cy="381452"/>
              <a:chOff x="3123591" y="3333387"/>
              <a:chExt cx="381452" cy="381452"/>
            </a:xfrm>
          </p:grpSpPr>
          <p:sp>
            <p:nvSpPr>
              <p:cNvPr id="36" name="椭圆 35"/>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37" name="椭圆 36"/>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35" name="直接连接符 34"/>
            <p:cNvCxnSpPr/>
            <p:nvPr/>
          </p:nvCxnSpPr>
          <p:spPr>
            <a:xfrm>
              <a:off x="3662669" y="3248000"/>
              <a:ext cx="8531674" cy="0"/>
            </a:xfrm>
            <a:prstGeom prst="line">
              <a:avLst/>
            </a:prstGeom>
            <a:ln>
              <a:solidFill>
                <a:srgbClr val="E74337"/>
              </a:solidFill>
            </a:ln>
          </p:spPr>
          <p:style>
            <a:lnRef idx="1">
              <a:schemeClr val="accent1"/>
            </a:lnRef>
            <a:fillRef idx="0">
              <a:schemeClr val="accent1"/>
            </a:fillRef>
            <a:effectRef idx="0">
              <a:schemeClr val="accent1"/>
            </a:effectRef>
            <a:fontRef idx="minor">
              <a:schemeClr val="tx1"/>
            </a:fontRef>
          </p:style>
        </p:cxnSp>
      </p:grpSp>
      <p:grpSp>
        <p:nvGrpSpPr>
          <p:cNvPr id="38" name="组合 37"/>
          <p:cNvGrpSpPr/>
          <p:nvPr/>
        </p:nvGrpSpPr>
        <p:grpSpPr>
          <a:xfrm>
            <a:off x="-4834779" y="572424"/>
            <a:ext cx="8712639" cy="381452"/>
            <a:chOff x="-3986345" y="345226"/>
            <a:chExt cx="8712639" cy="381452"/>
          </a:xfrm>
          <a:solidFill>
            <a:srgbClr val="E74337"/>
          </a:solidFill>
        </p:grpSpPr>
        <p:grpSp>
          <p:nvGrpSpPr>
            <p:cNvPr id="39" name="组合 38"/>
            <p:cNvGrpSpPr/>
            <p:nvPr/>
          </p:nvGrpSpPr>
          <p:grpSpPr>
            <a:xfrm>
              <a:off x="4344842" y="345226"/>
              <a:ext cx="381452" cy="381452"/>
              <a:chOff x="3123591" y="3333387"/>
              <a:chExt cx="381452" cy="381452"/>
            </a:xfrm>
            <a:grpFill/>
          </p:grpSpPr>
          <p:sp>
            <p:nvSpPr>
              <p:cNvPr id="41" name="椭圆 40"/>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42" name="椭圆 41"/>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40" name="直接连接符 39"/>
            <p:cNvCxnSpPr/>
            <p:nvPr/>
          </p:nvCxnSpPr>
          <p:spPr>
            <a:xfrm>
              <a:off x="-3986345" y="534352"/>
              <a:ext cx="8531674" cy="0"/>
            </a:xfrm>
            <a:prstGeom prst="line">
              <a:avLst/>
            </a:prstGeom>
            <a:grpFill/>
            <a:ln>
              <a:solidFill>
                <a:srgbClr val="E74337"/>
              </a:solidFill>
            </a:ln>
          </p:spPr>
          <p:style>
            <a:lnRef idx="1">
              <a:schemeClr val="accent1"/>
            </a:lnRef>
            <a:fillRef idx="0">
              <a:schemeClr val="accent1"/>
            </a:fillRef>
            <a:effectRef idx="0">
              <a:schemeClr val="accent1"/>
            </a:effectRef>
            <a:fontRef idx="minor">
              <a:schemeClr val="tx1"/>
            </a:fontRef>
          </p:style>
        </p:cxnSp>
      </p:grpSp>
      <p:cxnSp>
        <p:nvCxnSpPr>
          <p:cNvPr id="45" name="直接连接符 44"/>
          <p:cNvCxnSpPr/>
          <p:nvPr/>
        </p:nvCxnSpPr>
        <p:spPr bwMode="auto">
          <a:xfrm>
            <a:off x="6241448" y="3450468"/>
            <a:ext cx="0" cy="1754199"/>
          </a:xfrm>
          <a:prstGeom prst="line">
            <a:avLst/>
          </a:prstGeom>
          <a:solidFill>
            <a:schemeClr val="accent1"/>
          </a:solidFill>
          <a:ln w="9525" cap="flat" cmpd="sng" algn="ctr">
            <a:solidFill>
              <a:srgbClr val="E74337"/>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 name="椭圆 45"/>
          <p:cNvSpPr/>
          <p:nvPr/>
        </p:nvSpPr>
        <p:spPr bwMode="auto">
          <a:xfrm>
            <a:off x="5748863" y="2465014"/>
            <a:ext cx="985171" cy="985455"/>
          </a:xfrm>
          <a:prstGeom prst="ellipse">
            <a:avLst/>
          </a:prstGeom>
          <a:noFill/>
          <a:ln w="12700" cap="flat" cmpd="sng" algn="ctr">
            <a:solidFill>
              <a:srgbClr val="E74337"/>
            </a:solidFill>
            <a:prstDash val="solid"/>
            <a:round/>
            <a:headEnd type="none" w="med" len="med"/>
            <a:tailEnd type="none" w="med" len="med"/>
          </a:ln>
          <a:effectLst/>
        </p:spPr>
        <p:txBody>
          <a:bodyPr vert="horz" wrap="square" lIns="91402" tIns="45701" rIns="91402" bIns="45701" numCol="1" rtlCol="0" anchor="t" anchorCtr="0" compatLnSpc="1"/>
          <a:lstStyle/>
          <a:p>
            <a:pPr defTabSz="914400"/>
            <a:endParaRPr lang="zh-CN" altLang="en-US" sz="1200"/>
          </a:p>
        </p:txBody>
      </p:sp>
      <p:sp>
        <p:nvSpPr>
          <p:cNvPr id="47" name="TextBox 46"/>
          <p:cNvSpPr txBox="1"/>
          <p:nvPr/>
        </p:nvSpPr>
        <p:spPr>
          <a:xfrm>
            <a:off x="3066554" y="1975741"/>
            <a:ext cx="2279787" cy="369330"/>
          </a:xfrm>
          <a:prstGeom prst="rect">
            <a:avLst/>
          </a:prstGeom>
          <a:solidFill>
            <a:srgbClr val="E74337"/>
          </a:solidFill>
          <a:ln>
            <a:solidFill>
              <a:srgbClr val="E74337"/>
            </a:solidFill>
          </a:ln>
        </p:spPr>
        <p:txBody>
          <a:bodyPr wrap="none" lIns="91402" tIns="45701" rIns="91402" bIns="45701" rtlCol="0">
            <a:spAutoFit/>
          </a:bodyPr>
          <a:lstStyle/>
          <a:p>
            <a:r>
              <a:rPr lang="en-US" altLang="zh-CN" b="1" dirty="0">
                <a:solidFill>
                  <a:schemeClr val="bg1"/>
                </a:solidFill>
                <a:latin typeface="+mn-ea"/>
              </a:rPr>
              <a:t>2016</a:t>
            </a:r>
            <a:r>
              <a:rPr lang="zh-CN" altLang="en-US" b="1" dirty="0">
                <a:solidFill>
                  <a:schemeClr val="bg1"/>
                </a:solidFill>
                <a:latin typeface="+mn-ea"/>
              </a:rPr>
              <a:t>年第一季度情况</a:t>
            </a:r>
            <a:endParaRPr lang="zh-CN" altLang="en-US" b="1" dirty="0">
              <a:solidFill>
                <a:schemeClr val="bg1"/>
              </a:solidFill>
              <a:latin typeface="+mn-ea"/>
            </a:endParaRPr>
          </a:p>
        </p:txBody>
      </p:sp>
      <p:sp>
        <p:nvSpPr>
          <p:cNvPr id="48" name="TextBox 47"/>
          <p:cNvSpPr txBox="1"/>
          <p:nvPr/>
        </p:nvSpPr>
        <p:spPr>
          <a:xfrm>
            <a:off x="7081457" y="1975741"/>
            <a:ext cx="2279787" cy="369330"/>
          </a:xfrm>
          <a:prstGeom prst="rect">
            <a:avLst/>
          </a:prstGeom>
          <a:solidFill>
            <a:srgbClr val="E74337"/>
          </a:solidFill>
          <a:ln>
            <a:solidFill>
              <a:srgbClr val="E74337"/>
            </a:solidFill>
          </a:ln>
        </p:spPr>
        <p:txBody>
          <a:bodyPr wrap="none" lIns="91402" tIns="45701" rIns="91402" bIns="45701" rtlCol="0">
            <a:spAutoFit/>
          </a:bodyPr>
          <a:lstStyle/>
          <a:p>
            <a:r>
              <a:rPr lang="en-US" altLang="zh-CN" b="1" dirty="0" smtClean="0">
                <a:solidFill>
                  <a:schemeClr val="bg1"/>
                </a:solidFill>
                <a:latin typeface="+mn-ea"/>
                <a:ea typeface="+mn-ea"/>
              </a:rPr>
              <a:t>2016</a:t>
            </a:r>
            <a:r>
              <a:rPr lang="zh-CN" altLang="en-US" b="1" dirty="0" smtClean="0">
                <a:solidFill>
                  <a:schemeClr val="bg1"/>
                </a:solidFill>
                <a:latin typeface="+mn-ea"/>
                <a:ea typeface="+mn-ea"/>
              </a:rPr>
              <a:t>年第二季度情况</a:t>
            </a:r>
            <a:endParaRPr lang="zh-CN" altLang="en-US" b="1" dirty="0">
              <a:solidFill>
                <a:schemeClr val="bg1"/>
              </a:solidFill>
              <a:latin typeface="+mn-ea"/>
              <a:ea typeface="+mn-ea"/>
            </a:endParaRPr>
          </a:p>
        </p:txBody>
      </p:sp>
      <p:sp>
        <p:nvSpPr>
          <p:cNvPr id="49" name="TextBox 48"/>
          <p:cNvSpPr txBox="1"/>
          <p:nvPr/>
        </p:nvSpPr>
        <p:spPr>
          <a:xfrm>
            <a:off x="2184766" y="2490437"/>
            <a:ext cx="3281591" cy="830995"/>
          </a:xfrm>
          <a:prstGeom prst="rect">
            <a:avLst/>
          </a:prstGeom>
          <a:noFill/>
        </p:spPr>
        <p:txBody>
          <a:bodyPr wrap="square" lIns="91402" tIns="45701" rIns="91402" bIns="45701" rtlCol="0">
            <a:spAutoFit/>
          </a:bodyPr>
          <a:lstStyle/>
          <a:p>
            <a:pPr algn="r"/>
            <a:r>
              <a:rPr lang="zh-CN" altLang="en-US" sz="1600" dirty="0">
                <a:solidFill>
                  <a:schemeClr val="bg1"/>
                </a:solidFill>
                <a:latin typeface="+mj-ea"/>
                <a:ea typeface="+mj-ea"/>
              </a:rPr>
              <a:t>这里输入简要文字说明这里输入简要文字说明这里输入简要文字说明</a:t>
            </a:r>
            <a:endParaRPr lang="zh-CN" altLang="en-US" sz="1600" dirty="0">
              <a:solidFill>
                <a:schemeClr val="bg1"/>
              </a:solidFill>
              <a:latin typeface="+mj-ea"/>
              <a:ea typeface="+mj-ea"/>
            </a:endParaRPr>
          </a:p>
          <a:p>
            <a:pPr algn="r"/>
            <a:r>
              <a:rPr lang="zh-CN" altLang="en-US" sz="1600" dirty="0">
                <a:solidFill>
                  <a:schemeClr val="bg1"/>
                </a:solidFill>
                <a:latin typeface="+mj-ea"/>
                <a:ea typeface="+mj-ea"/>
              </a:rPr>
              <a:t>这里输入简要文字说明</a:t>
            </a:r>
            <a:endParaRPr lang="zh-CN" altLang="en-US" sz="1600" dirty="0">
              <a:solidFill>
                <a:schemeClr val="bg1"/>
              </a:solidFill>
              <a:latin typeface="+mj-ea"/>
              <a:ea typeface="+mj-ea"/>
            </a:endParaRPr>
          </a:p>
        </p:txBody>
      </p:sp>
      <p:sp>
        <p:nvSpPr>
          <p:cNvPr id="50" name="TextBox 49"/>
          <p:cNvSpPr txBox="1"/>
          <p:nvPr/>
        </p:nvSpPr>
        <p:spPr>
          <a:xfrm>
            <a:off x="7008115" y="2490437"/>
            <a:ext cx="3398477" cy="830995"/>
          </a:xfrm>
          <a:prstGeom prst="rect">
            <a:avLst/>
          </a:prstGeom>
          <a:noFill/>
          <a:ln>
            <a:noFill/>
          </a:ln>
        </p:spPr>
        <p:txBody>
          <a:bodyPr wrap="square" lIns="91402" tIns="45701" rIns="91402" bIns="45701" rtlCol="0">
            <a:spAutoFit/>
          </a:bodyPr>
          <a:lstStyle/>
          <a:p>
            <a:r>
              <a:rPr lang="zh-CN" altLang="en-US" sz="1600" dirty="0">
                <a:solidFill>
                  <a:schemeClr val="bg1"/>
                </a:solidFill>
                <a:latin typeface="+mj-ea"/>
                <a:ea typeface="+mj-ea"/>
              </a:rPr>
              <a:t>这里输入简要文字说明这里输入简要文字说明这里输入简要文字说明</a:t>
            </a:r>
            <a:endParaRPr lang="zh-CN" altLang="en-US" sz="1600" dirty="0">
              <a:solidFill>
                <a:schemeClr val="bg1"/>
              </a:solidFill>
              <a:latin typeface="+mj-ea"/>
              <a:ea typeface="+mj-ea"/>
            </a:endParaRPr>
          </a:p>
          <a:p>
            <a:r>
              <a:rPr lang="zh-CN" altLang="en-US" sz="1600" dirty="0">
                <a:solidFill>
                  <a:schemeClr val="bg1"/>
                </a:solidFill>
                <a:latin typeface="+mj-ea"/>
                <a:ea typeface="+mj-ea"/>
              </a:rPr>
              <a:t>这里输入简要文字说明</a:t>
            </a:r>
            <a:endParaRPr lang="zh-CN" altLang="en-US" sz="1600" dirty="0">
              <a:solidFill>
                <a:schemeClr val="bg1"/>
              </a:solidFill>
              <a:latin typeface="+mj-ea"/>
              <a:ea typeface="+mj-ea"/>
            </a:endParaRPr>
          </a:p>
        </p:txBody>
      </p:sp>
      <p:sp>
        <p:nvSpPr>
          <p:cNvPr id="51" name="矩形 50"/>
          <p:cNvSpPr/>
          <p:nvPr/>
        </p:nvSpPr>
        <p:spPr bwMode="auto">
          <a:xfrm>
            <a:off x="3393087" y="3602460"/>
            <a:ext cx="1939150" cy="318406"/>
          </a:xfrm>
          <a:prstGeom prst="rect">
            <a:avLst/>
          </a:prstGeom>
          <a:noFill/>
          <a:ln w="12700">
            <a:solidFill>
              <a:schemeClr val="bg1"/>
            </a:solidFill>
          </a:ln>
          <a:effectLst>
            <a:outerShdw blurRad="63500" dist="38100" dir="16500000" algn="tl" rotWithShape="0">
              <a:prstClr val="black">
                <a:alpha val="22000"/>
              </a:prstClr>
            </a:outerShdw>
          </a:effectLst>
        </p:spPr>
        <p:style>
          <a:lnRef idx="1">
            <a:schemeClr val="accent5"/>
          </a:lnRef>
          <a:fillRef idx="3">
            <a:schemeClr val="accent5"/>
          </a:fillRef>
          <a:effectRef idx="2">
            <a:schemeClr val="accent5"/>
          </a:effectRef>
          <a:fontRef idx="minor">
            <a:schemeClr val="lt1"/>
          </a:fontRef>
        </p:style>
        <p:txBody>
          <a:bodyPr lIns="92318" tIns="46159" rIns="92318" bIns="46159" spcCol="0" rtlCol="0" anchor="ctr"/>
          <a:lstStyle/>
          <a:p>
            <a:pPr algn="r"/>
            <a:r>
              <a:rPr lang="zh-CN" altLang="en-US" sz="1600" dirty="0">
                <a:solidFill>
                  <a:schemeClr val="bg1"/>
                </a:solidFill>
              </a:rPr>
              <a:t>计划完成：</a:t>
            </a:r>
            <a:r>
              <a:rPr lang="en-US" altLang="zh-CN" sz="1600" dirty="0">
                <a:solidFill>
                  <a:schemeClr val="bg1"/>
                </a:solidFill>
              </a:rPr>
              <a:t>60%</a:t>
            </a:r>
            <a:endParaRPr lang="zh-CN" altLang="en-US" sz="1600" dirty="0">
              <a:solidFill>
                <a:schemeClr val="bg1"/>
              </a:solidFill>
            </a:endParaRPr>
          </a:p>
        </p:txBody>
      </p:sp>
      <p:sp>
        <p:nvSpPr>
          <p:cNvPr id="52" name="矩形 51"/>
          <p:cNvSpPr/>
          <p:nvPr/>
        </p:nvSpPr>
        <p:spPr bwMode="auto">
          <a:xfrm>
            <a:off x="2608482" y="4015093"/>
            <a:ext cx="2723757" cy="318406"/>
          </a:xfrm>
          <a:prstGeom prst="rect">
            <a:avLst/>
          </a:prstGeom>
          <a:noFill/>
          <a:ln w="12700">
            <a:solidFill>
              <a:srgbClr val="E74337"/>
            </a:solidFill>
          </a:ln>
          <a:effectLst>
            <a:outerShdw blurRad="63500" dist="38100" dir="16500000" algn="tl" rotWithShape="0">
              <a:prstClr val="black">
                <a:alpha val="22000"/>
              </a:prstClr>
            </a:outerShdw>
          </a:effectLst>
        </p:spPr>
        <p:style>
          <a:lnRef idx="1">
            <a:schemeClr val="accent5"/>
          </a:lnRef>
          <a:fillRef idx="3">
            <a:schemeClr val="accent5"/>
          </a:fillRef>
          <a:effectRef idx="2">
            <a:schemeClr val="accent5"/>
          </a:effectRef>
          <a:fontRef idx="minor">
            <a:schemeClr val="lt1"/>
          </a:fontRef>
        </p:style>
        <p:txBody>
          <a:bodyPr lIns="92318" tIns="46159" rIns="92318" bIns="46159" spcCol="0" rtlCol="0" anchor="ctr"/>
          <a:lstStyle/>
          <a:p>
            <a:pPr algn="r"/>
            <a:r>
              <a:rPr lang="zh-CN" altLang="en-US" sz="1600" dirty="0">
                <a:solidFill>
                  <a:schemeClr val="bg1"/>
                </a:solidFill>
              </a:rPr>
              <a:t>实际完成数：</a:t>
            </a:r>
            <a:r>
              <a:rPr lang="en-US" altLang="zh-CN" sz="1600" dirty="0">
                <a:solidFill>
                  <a:schemeClr val="bg1"/>
                </a:solidFill>
              </a:rPr>
              <a:t>555</a:t>
            </a:r>
            <a:r>
              <a:rPr lang="zh-CN" altLang="en-US" sz="1600" dirty="0">
                <a:solidFill>
                  <a:schemeClr val="bg1"/>
                </a:solidFill>
              </a:rPr>
              <a:t>万</a:t>
            </a:r>
            <a:endParaRPr lang="zh-CN" altLang="en-US" sz="1600" dirty="0">
              <a:solidFill>
                <a:schemeClr val="bg1"/>
              </a:solidFill>
            </a:endParaRPr>
          </a:p>
        </p:txBody>
      </p:sp>
      <p:sp>
        <p:nvSpPr>
          <p:cNvPr id="53" name="矩形 52"/>
          <p:cNvSpPr/>
          <p:nvPr/>
        </p:nvSpPr>
        <p:spPr bwMode="auto">
          <a:xfrm>
            <a:off x="2998192" y="4450409"/>
            <a:ext cx="2334048" cy="318406"/>
          </a:xfrm>
          <a:prstGeom prst="rect">
            <a:avLst/>
          </a:prstGeom>
          <a:noFill/>
          <a:ln w="12700">
            <a:solidFill>
              <a:schemeClr val="bg1"/>
            </a:solidFill>
          </a:ln>
          <a:effectLst>
            <a:outerShdw blurRad="63500" dist="38100" dir="16500000" algn="tl" rotWithShape="0">
              <a:prstClr val="black">
                <a:alpha val="22000"/>
              </a:prstClr>
            </a:outerShdw>
          </a:effectLst>
        </p:spPr>
        <p:style>
          <a:lnRef idx="1">
            <a:schemeClr val="accent5"/>
          </a:lnRef>
          <a:fillRef idx="3">
            <a:schemeClr val="accent5"/>
          </a:fillRef>
          <a:effectRef idx="2">
            <a:schemeClr val="accent5"/>
          </a:effectRef>
          <a:fontRef idx="minor">
            <a:schemeClr val="lt1"/>
          </a:fontRef>
        </p:style>
        <p:txBody>
          <a:bodyPr lIns="92318" tIns="46159" rIns="92318" bIns="46159" spcCol="0" rtlCol="0" anchor="ctr"/>
          <a:lstStyle/>
          <a:p>
            <a:pPr algn="r"/>
            <a:r>
              <a:rPr lang="zh-CN" altLang="en-US" sz="1600" dirty="0">
                <a:solidFill>
                  <a:schemeClr val="bg1"/>
                </a:solidFill>
              </a:rPr>
              <a:t>回款数：</a:t>
            </a:r>
            <a:r>
              <a:rPr lang="en-US" altLang="zh-CN" sz="1600" dirty="0">
                <a:solidFill>
                  <a:schemeClr val="bg1"/>
                </a:solidFill>
              </a:rPr>
              <a:t>400</a:t>
            </a:r>
            <a:r>
              <a:rPr lang="zh-CN" altLang="en-US" sz="1600" dirty="0">
                <a:solidFill>
                  <a:schemeClr val="bg1"/>
                </a:solidFill>
              </a:rPr>
              <a:t>万</a:t>
            </a:r>
            <a:endParaRPr lang="zh-CN" altLang="en-US" sz="1600" dirty="0">
              <a:solidFill>
                <a:schemeClr val="bg1"/>
              </a:solidFill>
            </a:endParaRPr>
          </a:p>
        </p:txBody>
      </p:sp>
      <p:sp>
        <p:nvSpPr>
          <p:cNvPr id="54" name="矩形 53"/>
          <p:cNvSpPr/>
          <p:nvPr/>
        </p:nvSpPr>
        <p:spPr bwMode="auto">
          <a:xfrm>
            <a:off x="3452853" y="4895423"/>
            <a:ext cx="1879386" cy="318406"/>
          </a:xfrm>
          <a:prstGeom prst="rect">
            <a:avLst/>
          </a:prstGeom>
          <a:noFill/>
          <a:ln w="12700">
            <a:solidFill>
              <a:srgbClr val="E74337"/>
            </a:solidFill>
          </a:ln>
          <a:effectLst>
            <a:outerShdw blurRad="63500" dist="38100" dir="16500000" algn="tl" rotWithShape="0">
              <a:prstClr val="black">
                <a:alpha val="22000"/>
              </a:prstClr>
            </a:outerShdw>
          </a:effectLst>
        </p:spPr>
        <p:style>
          <a:lnRef idx="1">
            <a:schemeClr val="accent5"/>
          </a:lnRef>
          <a:fillRef idx="3">
            <a:schemeClr val="accent5"/>
          </a:fillRef>
          <a:effectRef idx="2">
            <a:schemeClr val="accent5"/>
          </a:effectRef>
          <a:fontRef idx="minor">
            <a:schemeClr val="lt1"/>
          </a:fontRef>
        </p:style>
        <p:txBody>
          <a:bodyPr lIns="92318" tIns="46159" rIns="92318" bIns="46159" spcCol="0" rtlCol="0" anchor="ctr"/>
          <a:lstStyle/>
          <a:p>
            <a:pPr algn="r"/>
            <a:r>
              <a:rPr lang="zh-CN" altLang="en-US" sz="1600" dirty="0">
                <a:solidFill>
                  <a:schemeClr val="bg1"/>
                </a:solidFill>
              </a:rPr>
              <a:t>您的文字</a:t>
            </a:r>
            <a:endParaRPr lang="zh-CN" altLang="en-US" sz="1600" dirty="0">
              <a:solidFill>
                <a:schemeClr val="bg1"/>
              </a:solidFill>
            </a:endParaRPr>
          </a:p>
        </p:txBody>
      </p:sp>
      <p:sp>
        <p:nvSpPr>
          <p:cNvPr id="55" name="矩形 54"/>
          <p:cNvSpPr/>
          <p:nvPr/>
        </p:nvSpPr>
        <p:spPr bwMode="auto">
          <a:xfrm>
            <a:off x="7149867" y="3602460"/>
            <a:ext cx="2107463" cy="318406"/>
          </a:xfrm>
          <a:prstGeom prst="rect">
            <a:avLst/>
          </a:prstGeom>
          <a:noFill/>
          <a:ln w="12700">
            <a:solidFill>
              <a:srgbClr val="E74337"/>
            </a:solidFill>
          </a:ln>
          <a:effectLst>
            <a:outerShdw blurRad="63500" dist="38100" dir="16500000" algn="tl" rotWithShape="0">
              <a:prstClr val="black">
                <a:alpha val="22000"/>
              </a:prstClr>
            </a:outerShdw>
          </a:effectLst>
        </p:spPr>
        <p:style>
          <a:lnRef idx="1">
            <a:schemeClr val="accent5"/>
          </a:lnRef>
          <a:fillRef idx="3">
            <a:schemeClr val="accent5"/>
          </a:fillRef>
          <a:effectRef idx="2">
            <a:schemeClr val="accent5"/>
          </a:effectRef>
          <a:fontRef idx="minor">
            <a:schemeClr val="lt1"/>
          </a:fontRef>
        </p:style>
        <p:txBody>
          <a:bodyPr lIns="92318" tIns="46159" rIns="92318" bIns="46159" spcCol="0" rtlCol="0" anchor="ctr"/>
          <a:lstStyle/>
          <a:p>
            <a:r>
              <a:rPr lang="zh-CN" altLang="en-US" sz="1600" dirty="0">
                <a:solidFill>
                  <a:schemeClr val="bg1"/>
                </a:solidFill>
              </a:rPr>
              <a:t>计划完成：</a:t>
            </a:r>
            <a:r>
              <a:rPr lang="en-US" altLang="zh-CN" sz="1600" dirty="0">
                <a:solidFill>
                  <a:schemeClr val="bg1"/>
                </a:solidFill>
              </a:rPr>
              <a:t>80%</a:t>
            </a:r>
            <a:endParaRPr lang="zh-CN" altLang="en-US" sz="1600" dirty="0">
              <a:solidFill>
                <a:schemeClr val="bg1"/>
              </a:solidFill>
            </a:endParaRPr>
          </a:p>
        </p:txBody>
      </p:sp>
      <p:sp>
        <p:nvSpPr>
          <p:cNvPr id="56" name="矩形 55"/>
          <p:cNvSpPr/>
          <p:nvPr/>
        </p:nvSpPr>
        <p:spPr bwMode="auto">
          <a:xfrm>
            <a:off x="7160734" y="4015093"/>
            <a:ext cx="2986143" cy="318406"/>
          </a:xfrm>
          <a:prstGeom prst="rect">
            <a:avLst/>
          </a:prstGeom>
          <a:noFill/>
          <a:ln w="12700">
            <a:solidFill>
              <a:schemeClr val="bg1"/>
            </a:solidFill>
          </a:ln>
          <a:effectLst>
            <a:outerShdw blurRad="63500" dist="38100" dir="16500000" algn="tl" rotWithShape="0">
              <a:prstClr val="black">
                <a:alpha val="22000"/>
              </a:prstClr>
            </a:outerShdw>
          </a:effectLst>
        </p:spPr>
        <p:style>
          <a:lnRef idx="1">
            <a:schemeClr val="accent5"/>
          </a:lnRef>
          <a:fillRef idx="3">
            <a:schemeClr val="accent5"/>
          </a:fillRef>
          <a:effectRef idx="2">
            <a:schemeClr val="accent5"/>
          </a:effectRef>
          <a:fontRef idx="minor">
            <a:schemeClr val="lt1"/>
          </a:fontRef>
        </p:style>
        <p:txBody>
          <a:bodyPr lIns="92318" tIns="46159" rIns="92318" bIns="46159" spcCol="0" rtlCol="0" anchor="ctr"/>
          <a:lstStyle/>
          <a:p>
            <a:r>
              <a:rPr lang="zh-CN" altLang="en-US" sz="1600" dirty="0">
                <a:solidFill>
                  <a:schemeClr val="bg1"/>
                </a:solidFill>
              </a:rPr>
              <a:t>实际完成数：</a:t>
            </a:r>
            <a:r>
              <a:rPr lang="en-US" altLang="zh-CN" sz="1600" dirty="0">
                <a:solidFill>
                  <a:schemeClr val="bg1"/>
                </a:solidFill>
              </a:rPr>
              <a:t>800</a:t>
            </a:r>
            <a:r>
              <a:rPr lang="zh-CN" altLang="en-US" sz="1600" dirty="0">
                <a:solidFill>
                  <a:schemeClr val="bg1"/>
                </a:solidFill>
              </a:rPr>
              <a:t>万</a:t>
            </a:r>
            <a:endParaRPr lang="zh-CN" altLang="en-US" sz="1600" dirty="0">
              <a:solidFill>
                <a:schemeClr val="bg1"/>
              </a:solidFill>
            </a:endParaRPr>
          </a:p>
        </p:txBody>
      </p:sp>
      <p:sp>
        <p:nvSpPr>
          <p:cNvPr id="77" name="矩形 76"/>
          <p:cNvSpPr/>
          <p:nvPr/>
        </p:nvSpPr>
        <p:spPr bwMode="auto">
          <a:xfrm>
            <a:off x="7160733" y="4450409"/>
            <a:ext cx="1641936" cy="318406"/>
          </a:xfrm>
          <a:prstGeom prst="rect">
            <a:avLst/>
          </a:prstGeom>
          <a:noFill/>
          <a:ln w="12700">
            <a:solidFill>
              <a:srgbClr val="E74337"/>
            </a:solidFill>
          </a:ln>
          <a:effectLst>
            <a:outerShdw blurRad="63500" dist="38100" dir="16500000" algn="tl" rotWithShape="0">
              <a:prstClr val="black">
                <a:alpha val="22000"/>
              </a:prstClr>
            </a:outerShdw>
          </a:effectLst>
        </p:spPr>
        <p:style>
          <a:lnRef idx="1">
            <a:schemeClr val="accent5"/>
          </a:lnRef>
          <a:fillRef idx="3">
            <a:schemeClr val="accent5"/>
          </a:fillRef>
          <a:effectRef idx="2">
            <a:schemeClr val="accent5"/>
          </a:effectRef>
          <a:fontRef idx="minor">
            <a:schemeClr val="lt1"/>
          </a:fontRef>
        </p:style>
        <p:txBody>
          <a:bodyPr lIns="92318" tIns="46159" rIns="92318" bIns="46159" spcCol="0" rtlCol="0" anchor="ctr"/>
          <a:lstStyle/>
          <a:p>
            <a:r>
              <a:rPr lang="zh-CN" altLang="en-US" sz="1600" dirty="0">
                <a:solidFill>
                  <a:schemeClr val="bg1"/>
                </a:solidFill>
              </a:rPr>
              <a:t>回款数：</a:t>
            </a:r>
            <a:r>
              <a:rPr lang="en-US" altLang="zh-CN" sz="1600" dirty="0">
                <a:solidFill>
                  <a:schemeClr val="bg1"/>
                </a:solidFill>
              </a:rPr>
              <a:t>500</a:t>
            </a:r>
            <a:r>
              <a:rPr lang="zh-CN" altLang="en-US" sz="1600" dirty="0">
                <a:solidFill>
                  <a:schemeClr val="bg1"/>
                </a:solidFill>
              </a:rPr>
              <a:t>万</a:t>
            </a:r>
            <a:endParaRPr lang="zh-CN" altLang="en-US" sz="1600" dirty="0">
              <a:solidFill>
                <a:schemeClr val="bg1"/>
              </a:solidFill>
            </a:endParaRPr>
          </a:p>
        </p:txBody>
      </p:sp>
      <p:sp>
        <p:nvSpPr>
          <p:cNvPr id="78" name="矩形 77"/>
          <p:cNvSpPr/>
          <p:nvPr/>
        </p:nvSpPr>
        <p:spPr bwMode="auto">
          <a:xfrm>
            <a:off x="7149868" y="4895423"/>
            <a:ext cx="2237367" cy="318406"/>
          </a:xfrm>
          <a:prstGeom prst="rect">
            <a:avLst/>
          </a:prstGeom>
          <a:noFill/>
          <a:ln w="12700">
            <a:solidFill>
              <a:schemeClr val="bg1"/>
            </a:solidFill>
          </a:ln>
          <a:effectLst>
            <a:outerShdw blurRad="63500" dist="38100" dir="16500000" algn="tl" rotWithShape="0">
              <a:prstClr val="black">
                <a:alpha val="22000"/>
              </a:prstClr>
            </a:outerShdw>
          </a:effectLst>
        </p:spPr>
        <p:style>
          <a:lnRef idx="1">
            <a:schemeClr val="accent5"/>
          </a:lnRef>
          <a:fillRef idx="3">
            <a:schemeClr val="accent5"/>
          </a:fillRef>
          <a:effectRef idx="2">
            <a:schemeClr val="accent5"/>
          </a:effectRef>
          <a:fontRef idx="minor">
            <a:schemeClr val="lt1"/>
          </a:fontRef>
        </p:style>
        <p:txBody>
          <a:bodyPr lIns="92318" tIns="46159" rIns="92318" bIns="46159" spcCol="0" rtlCol="0" anchor="ctr"/>
          <a:lstStyle/>
          <a:p>
            <a:r>
              <a:rPr lang="zh-CN" altLang="en-US" sz="1600" dirty="0">
                <a:solidFill>
                  <a:schemeClr val="bg1"/>
                </a:solidFill>
              </a:rPr>
              <a:t>您的文字</a:t>
            </a:r>
            <a:endParaRPr lang="zh-CN" altLang="en-US" sz="1600" dirty="0">
              <a:solidFill>
                <a:schemeClr val="bg1"/>
              </a:solidFill>
            </a:endParaRPr>
          </a:p>
        </p:txBody>
      </p:sp>
      <p:sp>
        <p:nvSpPr>
          <p:cNvPr id="79" name="TextBox 78"/>
          <p:cNvSpPr txBox="1"/>
          <p:nvPr/>
        </p:nvSpPr>
        <p:spPr>
          <a:xfrm>
            <a:off x="5953578" y="2675786"/>
            <a:ext cx="603816" cy="584773"/>
          </a:xfrm>
          <a:prstGeom prst="rect">
            <a:avLst/>
          </a:prstGeom>
          <a:noFill/>
        </p:spPr>
        <p:txBody>
          <a:bodyPr wrap="none" lIns="91402" tIns="45701" rIns="91402" bIns="45701" rtlCol="0">
            <a:spAutoFit/>
          </a:bodyPr>
          <a:lstStyle/>
          <a:p>
            <a:r>
              <a:rPr lang="en-US" altLang="zh-CN" sz="3200" dirty="0">
                <a:solidFill>
                  <a:schemeClr val="bg1"/>
                </a:solidFill>
              </a:rPr>
              <a:t>VS</a:t>
            </a:r>
            <a:endParaRPr lang="zh-CN" altLang="en-US" sz="3200"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1" fill="hold" nodeType="after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wipe(up)">
                                      <p:cBhvr>
                                        <p:cTn id="12" dur="500"/>
                                        <p:tgtEl>
                                          <p:spTgt spid="45"/>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79"/>
                                        </p:tgtEl>
                                        <p:attrNameLst>
                                          <p:attrName>style.visibility</p:attrName>
                                        </p:attrNameLst>
                                      </p:cBhvr>
                                      <p:to>
                                        <p:strVal val="visible"/>
                                      </p:to>
                                    </p:set>
                                    <p:animEffect transition="in" filter="fade">
                                      <p:cBhvr>
                                        <p:cTn id="16" dur="500"/>
                                        <p:tgtEl>
                                          <p:spTgt spid="7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animEffect transition="in" filter="fade">
                                      <p:cBhvr>
                                        <p:cTn id="19" dur="500"/>
                                        <p:tgtEl>
                                          <p:spTgt spid="4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fade">
                                      <p:cBhvr>
                                        <p:cTn id="22" dur="500"/>
                                        <p:tgtEl>
                                          <p:spTgt spid="47"/>
                                        </p:tgtEl>
                                      </p:cBhvr>
                                    </p:animEffect>
                                  </p:childTnLst>
                                </p:cTn>
                              </p:par>
                              <p:par>
                                <p:cTn id="23" presetID="42" presetClass="entr" presetSubtype="0" fill="hold" grpId="0" nodeType="withEffect">
                                  <p:stCondLst>
                                    <p:cond delay="0"/>
                                  </p:stCondLst>
                                  <p:childTnLst>
                                    <p:set>
                                      <p:cBhvr>
                                        <p:cTn id="24" dur="1" fill="hold">
                                          <p:stCondLst>
                                            <p:cond delay="0"/>
                                          </p:stCondLst>
                                        </p:cTn>
                                        <p:tgtEl>
                                          <p:spTgt spid="49"/>
                                        </p:tgtEl>
                                        <p:attrNameLst>
                                          <p:attrName>style.visibility</p:attrName>
                                        </p:attrNameLst>
                                      </p:cBhvr>
                                      <p:to>
                                        <p:strVal val="visible"/>
                                      </p:to>
                                    </p:set>
                                    <p:animEffect transition="in" filter="fade">
                                      <p:cBhvr>
                                        <p:cTn id="25" dur="750"/>
                                        <p:tgtEl>
                                          <p:spTgt spid="49"/>
                                        </p:tgtEl>
                                      </p:cBhvr>
                                    </p:animEffect>
                                    <p:anim calcmode="lin" valueType="num">
                                      <p:cBhvr>
                                        <p:cTn id="26" dur="750" fill="hold"/>
                                        <p:tgtEl>
                                          <p:spTgt spid="49"/>
                                        </p:tgtEl>
                                        <p:attrNameLst>
                                          <p:attrName>ppt_x</p:attrName>
                                        </p:attrNameLst>
                                      </p:cBhvr>
                                      <p:tavLst>
                                        <p:tav tm="0">
                                          <p:val>
                                            <p:strVal val="#ppt_x"/>
                                          </p:val>
                                        </p:tav>
                                        <p:tav tm="100000">
                                          <p:val>
                                            <p:strVal val="#ppt_x"/>
                                          </p:val>
                                        </p:tav>
                                      </p:tavLst>
                                    </p:anim>
                                    <p:anim calcmode="lin" valueType="num">
                                      <p:cBhvr>
                                        <p:cTn id="27" dur="750" fill="hold"/>
                                        <p:tgtEl>
                                          <p:spTgt spid="49"/>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50"/>
                                        </p:tgtEl>
                                        <p:attrNameLst>
                                          <p:attrName>style.visibility</p:attrName>
                                        </p:attrNameLst>
                                      </p:cBhvr>
                                      <p:to>
                                        <p:strVal val="visible"/>
                                      </p:to>
                                    </p:set>
                                    <p:animEffect transition="in" filter="fade">
                                      <p:cBhvr>
                                        <p:cTn id="30" dur="750"/>
                                        <p:tgtEl>
                                          <p:spTgt spid="50"/>
                                        </p:tgtEl>
                                      </p:cBhvr>
                                    </p:animEffect>
                                    <p:anim calcmode="lin" valueType="num">
                                      <p:cBhvr>
                                        <p:cTn id="31" dur="750" fill="hold"/>
                                        <p:tgtEl>
                                          <p:spTgt spid="50"/>
                                        </p:tgtEl>
                                        <p:attrNameLst>
                                          <p:attrName>ppt_x</p:attrName>
                                        </p:attrNameLst>
                                      </p:cBhvr>
                                      <p:tavLst>
                                        <p:tav tm="0">
                                          <p:val>
                                            <p:strVal val="#ppt_x"/>
                                          </p:val>
                                        </p:tav>
                                        <p:tav tm="100000">
                                          <p:val>
                                            <p:strVal val="#ppt_x"/>
                                          </p:val>
                                        </p:tav>
                                      </p:tavLst>
                                    </p:anim>
                                    <p:anim calcmode="lin" valueType="num">
                                      <p:cBhvr>
                                        <p:cTn id="32" dur="750" fill="hold"/>
                                        <p:tgtEl>
                                          <p:spTgt spid="50"/>
                                        </p:tgtEl>
                                        <p:attrNameLst>
                                          <p:attrName>ppt_y</p:attrName>
                                        </p:attrNameLst>
                                      </p:cBhvr>
                                      <p:tavLst>
                                        <p:tav tm="0">
                                          <p:val>
                                            <p:strVal val="#ppt_y+.1"/>
                                          </p:val>
                                        </p:tav>
                                        <p:tav tm="100000">
                                          <p:val>
                                            <p:strVal val="#ppt_y"/>
                                          </p:val>
                                        </p:tav>
                                      </p:tavLst>
                                    </p:anim>
                                  </p:childTnLst>
                                </p:cTn>
                              </p:par>
                            </p:childTnLst>
                          </p:cTn>
                        </p:par>
                        <p:par>
                          <p:cTn id="33" fill="hold">
                            <p:stCondLst>
                              <p:cond delay="1500"/>
                            </p:stCondLst>
                            <p:childTnLst>
                              <p:par>
                                <p:cTn id="34" presetID="22" presetClass="entr" presetSubtype="2" fill="hold" grpId="0" nodeType="afterEffect">
                                  <p:stCondLst>
                                    <p:cond delay="0"/>
                                  </p:stCondLst>
                                  <p:childTnLst>
                                    <p:set>
                                      <p:cBhvr>
                                        <p:cTn id="35" dur="1" fill="hold">
                                          <p:stCondLst>
                                            <p:cond delay="0"/>
                                          </p:stCondLst>
                                        </p:cTn>
                                        <p:tgtEl>
                                          <p:spTgt spid="51"/>
                                        </p:tgtEl>
                                        <p:attrNameLst>
                                          <p:attrName>style.visibility</p:attrName>
                                        </p:attrNameLst>
                                      </p:cBhvr>
                                      <p:to>
                                        <p:strVal val="visible"/>
                                      </p:to>
                                    </p:set>
                                    <p:animEffect transition="in" filter="wipe(right)">
                                      <p:cBhvr>
                                        <p:cTn id="36" dur="500"/>
                                        <p:tgtEl>
                                          <p:spTgt spid="51"/>
                                        </p:tgtEl>
                                      </p:cBhvr>
                                    </p:animEffect>
                                  </p:childTnLst>
                                </p:cTn>
                              </p:par>
                            </p:childTnLst>
                          </p:cTn>
                        </p:par>
                        <p:par>
                          <p:cTn id="37" fill="hold">
                            <p:stCondLst>
                              <p:cond delay="2000"/>
                            </p:stCondLst>
                            <p:childTnLst>
                              <p:par>
                                <p:cTn id="38" presetID="22" presetClass="entr" presetSubtype="2" fill="hold" grpId="0" nodeType="afterEffect">
                                  <p:stCondLst>
                                    <p:cond delay="0"/>
                                  </p:stCondLst>
                                  <p:childTnLst>
                                    <p:set>
                                      <p:cBhvr>
                                        <p:cTn id="39" dur="1" fill="hold">
                                          <p:stCondLst>
                                            <p:cond delay="0"/>
                                          </p:stCondLst>
                                        </p:cTn>
                                        <p:tgtEl>
                                          <p:spTgt spid="52"/>
                                        </p:tgtEl>
                                        <p:attrNameLst>
                                          <p:attrName>style.visibility</p:attrName>
                                        </p:attrNameLst>
                                      </p:cBhvr>
                                      <p:to>
                                        <p:strVal val="visible"/>
                                      </p:to>
                                    </p:set>
                                    <p:animEffect transition="in" filter="wipe(right)">
                                      <p:cBhvr>
                                        <p:cTn id="40" dur="500"/>
                                        <p:tgtEl>
                                          <p:spTgt spid="52"/>
                                        </p:tgtEl>
                                      </p:cBhvr>
                                    </p:animEffect>
                                  </p:childTnLst>
                                </p:cTn>
                              </p:par>
                            </p:childTnLst>
                          </p:cTn>
                        </p:par>
                        <p:par>
                          <p:cTn id="41" fill="hold">
                            <p:stCondLst>
                              <p:cond delay="2500"/>
                            </p:stCondLst>
                            <p:childTnLst>
                              <p:par>
                                <p:cTn id="42" presetID="22" presetClass="entr" presetSubtype="2" fill="hold" grpId="0" nodeType="afterEffect">
                                  <p:stCondLst>
                                    <p:cond delay="0"/>
                                  </p:stCondLst>
                                  <p:childTnLst>
                                    <p:set>
                                      <p:cBhvr>
                                        <p:cTn id="43" dur="1" fill="hold">
                                          <p:stCondLst>
                                            <p:cond delay="0"/>
                                          </p:stCondLst>
                                        </p:cTn>
                                        <p:tgtEl>
                                          <p:spTgt spid="53"/>
                                        </p:tgtEl>
                                        <p:attrNameLst>
                                          <p:attrName>style.visibility</p:attrName>
                                        </p:attrNameLst>
                                      </p:cBhvr>
                                      <p:to>
                                        <p:strVal val="visible"/>
                                      </p:to>
                                    </p:set>
                                    <p:animEffect transition="in" filter="wipe(right)">
                                      <p:cBhvr>
                                        <p:cTn id="44" dur="500"/>
                                        <p:tgtEl>
                                          <p:spTgt spid="53"/>
                                        </p:tgtEl>
                                      </p:cBhvr>
                                    </p:animEffect>
                                  </p:childTnLst>
                                </p:cTn>
                              </p:par>
                            </p:childTnLst>
                          </p:cTn>
                        </p:par>
                        <p:par>
                          <p:cTn id="45" fill="hold">
                            <p:stCondLst>
                              <p:cond delay="3000"/>
                            </p:stCondLst>
                            <p:childTnLst>
                              <p:par>
                                <p:cTn id="46" presetID="22" presetClass="entr" presetSubtype="2" fill="hold" grpId="0" nodeType="afterEffect">
                                  <p:stCondLst>
                                    <p:cond delay="0"/>
                                  </p:stCondLst>
                                  <p:childTnLst>
                                    <p:set>
                                      <p:cBhvr>
                                        <p:cTn id="47" dur="1" fill="hold">
                                          <p:stCondLst>
                                            <p:cond delay="0"/>
                                          </p:stCondLst>
                                        </p:cTn>
                                        <p:tgtEl>
                                          <p:spTgt spid="54"/>
                                        </p:tgtEl>
                                        <p:attrNameLst>
                                          <p:attrName>style.visibility</p:attrName>
                                        </p:attrNameLst>
                                      </p:cBhvr>
                                      <p:to>
                                        <p:strVal val="visible"/>
                                      </p:to>
                                    </p:set>
                                    <p:animEffect transition="in" filter="wipe(right)">
                                      <p:cBhvr>
                                        <p:cTn id="48" dur="500"/>
                                        <p:tgtEl>
                                          <p:spTgt spid="54"/>
                                        </p:tgtEl>
                                      </p:cBhvr>
                                    </p:animEffect>
                                  </p:childTnLst>
                                </p:cTn>
                              </p:par>
                            </p:childTnLst>
                          </p:cTn>
                        </p:par>
                        <p:par>
                          <p:cTn id="49" fill="hold">
                            <p:stCondLst>
                              <p:cond delay="3500"/>
                            </p:stCondLst>
                            <p:childTnLst>
                              <p:par>
                                <p:cTn id="50" presetID="22" presetClass="entr" presetSubtype="8" fill="hold" grpId="0" nodeType="afterEffect">
                                  <p:stCondLst>
                                    <p:cond delay="0"/>
                                  </p:stCondLst>
                                  <p:childTnLst>
                                    <p:set>
                                      <p:cBhvr>
                                        <p:cTn id="51" dur="1" fill="hold">
                                          <p:stCondLst>
                                            <p:cond delay="0"/>
                                          </p:stCondLst>
                                        </p:cTn>
                                        <p:tgtEl>
                                          <p:spTgt spid="55"/>
                                        </p:tgtEl>
                                        <p:attrNameLst>
                                          <p:attrName>style.visibility</p:attrName>
                                        </p:attrNameLst>
                                      </p:cBhvr>
                                      <p:to>
                                        <p:strVal val="visible"/>
                                      </p:to>
                                    </p:set>
                                    <p:animEffect transition="in" filter="wipe(left)">
                                      <p:cBhvr>
                                        <p:cTn id="52" dur="500"/>
                                        <p:tgtEl>
                                          <p:spTgt spid="55"/>
                                        </p:tgtEl>
                                      </p:cBhvr>
                                    </p:animEffect>
                                  </p:childTnLst>
                                </p:cTn>
                              </p:par>
                            </p:childTnLst>
                          </p:cTn>
                        </p:par>
                        <p:par>
                          <p:cTn id="53" fill="hold">
                            <p:stCondLst>
                              <p:cond delay="4000"/>
                            </p:stCondLst>
                            <p:childTnLst>
                              <p:par>
                                <p:cTn id="54" presetID="22" presetClass="entr" presetSubtype="8" fill="hold" grpId="0" nodeType="afterEffect">
                                  <p:stCondLst>
                                    <p:cond delay="0"/>
                                  </p:stCondLst>
                                  <p:childTnLst>
                                    <p:set>
                                      <p:cBhvr>
                                        <p:cTn id="55" dur="1" fill="hold">
                                          <p:stCondLst>
                                            <p:cond delay="0"/>
                                          </p:stCondLst>
                                        </p:cTn>
                                        <p:tgtEl>
                                          <p:spTgt spid="56"/>
                                        </p:tgtEl>
                                        <p:attrNameLst>
                                          <p:attrName>style.visibility</p:attrName>
                                        </p:attrNameLst>
                                      </p:cBhvr>
                                      <p:to>
                                        <p:strVal val="visible"/>
                                      </p:to>
                                    </p:set>
                                    <p:animEffect transition="in" filter="wipe(left)">
                                      <p:cBhvr>
                                        <p:cTn id="56" dur="500"/>
                                        <p:tgtEl>
                                          <p:spTgt spid="56"/>
                                        </p:tgtEl>
                                      </p:cBhvr>
                                    </p:animEffect>
                                  </p:childTnLst>
                                </p:cTn>
                              </p:par>
                            </p:childTnLst>
                          </p:cTn>
                        </p:par>
                        <p:par>
                          <p:cTn id="57" fill="hold">
                            <p:stCondLst>
                              <p:cond delay="4500"/>
                            </p:stCondLst>
                            <p:childTnLst>
                              <p:par>
                                <p:cTn id="58" presetID="22" presetClass="entr" presetSubtype="8" fill="hold" grpId="0" nodeType="afterEffect">
                                  <p:stCondLst>
                                    <p:cond delay="0"/>
                                  </p:stCondLst>
                                  <p:childTnLst>
                                    <p:set>
                                      <p:cBhvr>
                                        <p:cTn id="59" dur="1" fill="hold">
                                          <p:stCondLst>
                                            <p:cond delay="0"/>
                                          </p:stCondLst>
                                        </p:cTn>
                                        <p:tgtEl>
                                          <p:spTgt spid="77"/>
                                        </p:tgtEl>
                                        <p:attrNameLst>
                                          <p:attrName>style.visibility</p:attrName>
                                        </p:attrNameLst>
                                      </p:cBhvr>
                                      <p:to>
                                        <p:strVal val="visible"/>
                                      </p:to>
                                    </p:set>
                                    <p:animEffect transition="in" filter="wipe(left)">
                                      <p:cBhvr>
                                        <p:cTn id="60" dur="500"/>
                                        <p:tgtEl>
                                          <p:spTgt spid="77"/>
                                        </p:tgtEl>
                                      </p:cBhvr>
                                    </p:animEffect>
                                  </p:childTnLst>
                                </p:cTn>
                              </p:par>
                            </p:childTnLst>
                          </p:cTn>
                        </p:par>
                        <p:par>
                          <p:cTn id="61" fill="hold">
                            <p:stCondLst>
                              <p:cond delay="5000"/>
                            </p:stCondLst>
                            <p:childTnLst>
                              <p:par>
                                <p:cTn id="62" presetID="22" presetClass="entr" presetSubtype="8" fill="hold" grpId="0" nodeType="afterEffect">
                                  <p:stCondLst>
                                    <p:cond delay="0"/>
                                  </p:stCondLst>
                                  <p:childTnLst>
                                    <p:set>
                                      <p:cBhvr>
                                        <p:cTn id="63" dur="1" fill="hold">
                                          <p:stCondLst>
                                            <p:cond delay="0"/>
                                          </p:stCondLst>
                                        </p:cTn>
                                        <p:tgtEl>
                                          <p:spTgt spid="78"/>
                                        </p:tgtEl>
                                        <p:attrNameLst>
                                          <p:attrName>style.visibility</p:attrName>
                                        </p:attrNameLst>
                                      </p:cBhvr>
                                      <p:to>
                                        <p:strVal val="visible"/>
                                      </p:to>
                                    </p:set>
                                    <p:animEffect transition="in" filter="wipe(left)">
                                      <p:cBhvr>
                                        <p:cTn id="64"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48" grpId="0" animBg="1"/>
      <p:bldP spid="49" grpId="0"/>
      <p:bldP spid="50" grpId="0"/>
      <p:bldP spid="51" grpId="0" animBg="1"/>
      <p:bldP spid="52" grpId="0" animBg="1"/>
      <p:bldP spid="53" grpId="0" animBg="1"/>
      <p:bldP spid="54" grpId="0" animBg="1"/>
      <p:bldP spid="55" grpId="0" animBg="1"/>
      <p:bldP spid="56" grpId="0" animBg="1"/>
      <p:bldP spid="77" grpId="0" animBg="1"/>
      <p:bldP spid="78" grpId="0" animBg="1"/>
      <p:bldP spid="7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4669781" y="439987"/>
            <a:ext cx="2954655" cy="646331"/>
          </a:xfrm>
          <a:prstGeom prst="rect">
            <a:avLst/>
          </a:prstGeom>
          <a:noFill/>
        </p:spPr>
        <p:txBody>
          <a:bodyPr wrap="none" lIns="91404" tIns="45702" rIns="91404" bIns="45702" rtlCol="0">
            <a:spAutoFit/>
          </a:bodyPr>
          <a:lstStyle/>
          <a:p>
            <a:r>
              <a:rPr lang="zh-CN" altLang="en-US" sz="3600" b="1" dirty="0">
                <a:solidFill>
                  <a:srgbClr val="E74337"/>
                </a:solidFill>
                <a:latin typeface="微软雅黑" pitchFamily="34" charset="-122"/>
                <a:ea typeface="微软雅黑" pitchFamily="34" charset="-122"/>
              </a:rPr>
              <a:t>重点项目概况</a:t>
            </a:r>
            <a:endParaRPr lang="en-US" altLang="zh-CN" sz="3600" b="1" dirty="0">
              <a:solidFill>
                <a:srgbClr val="E74337"/>
              </a:solidFill>
              <a:latin typeface="微软雅黑" pitchFamily="34" charset="-122"/>
              <a:ea typeface="微软雅黑" pitchFamily="34" charset="-122"/>
            </a:endParaRPr>
          </a:p>
        </p:txBody>
      </p:sp>
      <p:cxnSp>
        <p:nvCxnSpPr>
          <p:cNvPr id="57" name="直接连接符 56"/>
          <p:cNvCxnSpPr/>
          <p:nvPr/>
        </p:nvCxnSpPr>
        <p:spPr>
          <a:xfrm>
            <a:off x="2378603" y="3364873"/>
            <a:ext cx="3637036" cy="0"/>
          </a:xfrm>
          <a:prstGeom prst="line">
            <a:avLst/>
          </a:prstGeom>
          <a:ln>
            <a:solidFill>
              <a:schemeClr val="bg1"/>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8" name="矩形 57"/>
          <p:cNvSpPr/>
          <p:nvPr/>
        </p:nvSpPr>
        <p:spPr>
          <a:xfrm>
            <a:off x="2715659" y="2268485"/>
            <a:ext cx="1313390" cy="430979"/>
          </a:xfrm>
          <a:prstGeom prst="rect">
            <a:avLst/>
          </a:prstGeom>
        </p:spPr>
        <p:txBody>
          <a:bodyPr wrap="none" lIns="91392" tIns="45696" rIns="91392" bIns="45696">
            <a:spAutoFit/>
          </a:bodyPr>
          <a:lstStyle/>
          <a:p>
            <a:r>
              <a:rPr lang="zh-CN" altLang="en-US" sz="2200" b="1" dirty="0">
                <a:solidFill>
                  <a:srgbClr val="E74337"/>
                </a:solidFill>
                <a:latin typeface="微软雅黑" pitchFamily="34" charset="-122"/>
                <a:ea typeface="微软雅黑" pitchFamily="34" charset="-122"/>
              </a:rPr>
              <a:t>添加标题</a:t>
            </a:r>
            <a:endParaRPr lang="en-US" altLang="zh-CN" sz="2200" b="1" dirty="0">
              <a:solidFill>
                <a:srgbClr val="E74337"/>
              </a:solidFill>
              <a:latin typeface="微软雅黑" pitchFamily="34" charset="-122"/>
              <a:ea typeface="微软雅黑" pitchFamily="34" charset="-122"/>
            </a:endParaRPr>
          </a:p>
        </p:txBody>
      </p:sp>
      <p:sp>
        <p:nvSpPr>
          <p:cNvPr id="59" name="矩形 47"/>
          <p:cNvSpPr>
            <a:spLocks noChangeArrowheads="1"/>
          </p:cNvSpPr>
          <p:nvPr/>
        </p:nvSpPr>
        <p:spPr bwMode="auto">
          <a:xfrm>
            <a:off x="2702697" y="2683319"/>
            <a:ext cx="3312943" cy="609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92" tIns="45696" rIns="91392" bIns="45696">
            <a:spAutoFit/>
          </a:bodyPr>
          <a:lstStyle>
            <a:lvl1pPr>
              <a:spcBef>
                <a:spcPct val="20000"/>
              </a:spcBef>
              <a:buFont typeface="Arial" panose="020B0604020202090204" pitchFamily="34"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panose="020B0604020202090204" pitchFamily="34"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panose="020B0604020202090204" pitchFamily="34"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panose="020B0604020202090204" pitchFamily="34"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panose="020B0604020202090204" pitchFamily="34"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a:solidFill>
                  <a:schemeClr val="bg1"/>
                </a:solidFill>
                <a:sym typeface="微软雅黑" pitchFamily="34" charset="-122"/>
              </a:rPr>
              <a:t>在此录入上述图表的综合描述说明，在此录入上述图表的综合描述说明。</a:t>
            </a:r>
            <a:endParaRPr lang="zh-CN" altLang="en-US" sz="1400" dirty="0">
              <a:solidFill>
                <a:schemeClr val="bg1"/>
              </a:solidFill>
              <a:sym typeface="微软雅黑" pitchFamily="34" charset="-122"/>
            </a:endParaRPr>
          </a:p>
        </p:txBody>
      </p:sp>
      <p:sp>
        <p:nvSpPr>
          <p:cNvPr id="60" name="椭圆 59"/>
          <p:cNvSpPr/>
          <p:nvPr/>
        </p:nvSpPr>
        <p:spPr>
          <a:xfrm flipV="1">
            <a:off x="2233321" y="2552688"/>
            <a:ext cx="397077" cy="397100"/>
          </a:xfrm>
          <a:prstGeom prst="ellipse">
            <a:avLst/>
          </a:prstGeom>
          <a:solidFill>
            <a:srgbClr val="E74337"/>
          </a:solid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395" tIns="45697" rIns="91395" bIns="45697" spcCol="0" rtlCol="0" anchor="ctr"/>
          <a:lstStyle/>
          <a:p>
            <a:pPr algn="ctr"/>
            <a:endParaRPr lang="zh-CN" altLang="en-US" dirty="0"/>
          </a:p>
        </p:txBody>
      </p:sp>
      <p:sp>
        <p:nvSpPr>
          <p:cNvPr id="61" name="矩形 60"/>
          <p:cNvSpPr/>
          <p:nvPr/>
        </p:nvSpPr>
        <p:spPr>
          <a:xfrm>
            <a:off x="1717235" y="2552690"/>
            <a:ext cx="1429253" cy="400203"/>
          </a:xfrm>
          <a:prstGeom prst="rect">
            <a:avLst/>
          </a:prstGeom>
        </p:spPr>
        <p:txBody>
          <a:bodyPr wrap="square" lIns="91401" tIns="45700" rIns="91401" bIns="45700">
            <a:spAutoFit/>
          </a:bodyPr>
          <a:lstStyle/>
          <a:p>
            <a:pPr algn="ctr"/>
            <a:r>
              <a:rPr lang="en-US" altLang="zh-CN" sz="2000" b="1" dirty="0">
                <a:solidFill>
                  <a:schemeClr val="bg1"/>
                </a:solidFill>
                <a:latin typeface="Arial" panose="020B0604020202090204" pitchFamily="34" charset="0"/>
                <a:cs typeface="Arial" panose="020B0604020202090204" pitchFamily="34" charset="0"/>
              </a:rPr>
              <a:t>A</a:t>
            </a:r>
            <a:endParaRPr lang="zh-CN" altLang="en-US" sz="2000" b="1" dirty="0">
              <a:solidFill>
                <a:schemeClr val="bg1"/>
              </a:solidFill>
              <a:latin typeface="Arial" panose="020B0604020202090204" pitchFamily="34" charset="0"/>
              <a:cs typeface="Arial" panose="020B0604020202090204" pitchFamily="34" charset="0"/>
            </a:endParaRPr>
          </a:p>
        </p:txBody>
      </p:sp>
      <p:cxnSp>
        <p:nvCxnSpPr>
          <p:cNvPr id="62" name="直接连接符 61"/>
          <p:cNvCxnSpPr/>
          <p:nvPr/>
        </p:nvCxnSpPr>
        <p:spPr>
          <a:xfrm>
            <a:off x="6677007" y="3364873"/>
            <a:ext cx="3637036" cy="0"/>
          </a:xfrm>
          <a:prstGeom prst="line">
            <a:avLst/>
          </a:prstGeom>
          <a:ln>
            <a:solidFill>
              <a:schemeClr val="bg1"/>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3" name="矩形 62"/>
          <p:cNvSpPr/>
          <p:nvPr/>
        </p:nvSpPr>
        <p:spPr>
          <a:xfrm>
            <a:off x="7014063" y="2268485"/>
            <a:ext cx="1313390" cy="430979"/>
          </a:xfrm>
          <a:prstGeom prst="rect">
            <a:avLst/>
          </a:prstGeom>
        </p:spPr>
        <p:txBody>
          <a:bodyPr wrap="none" lIns="91392" tIns="45696" rIns="91392" bIns="45696">
            <a:spAutoFit/>
          </a:bodyPr>
          <a:lstStyle/>
          <a:p>
            <a:r>
              <a:rPr lang="zh-CN" altLang="en-US" sz="2200" b="1" dirty="0">
                <a:solidFill>
                  <a:srgbClr val="E74337"/>
                </a:solidFill>
                <a:latin typeface="微软雅黑" pitchFamily="34" charset="-122"/>
                <a:ea typeface="微软雅黑" pitchFamily="34" charset="-122"/>
              </a:rPr>
              <a:t>添加标题</a:t>
            </a:r>
            <a:endParaRPr lang="en-US" altLang="zh-CN" sz="2200" b="1" dirty="0">
              <a:solidFill>
                <a:srgbClr val="E74337"/>
              </a:solidFill>
              <a:latin typeface="微软雅黑" pitchFamily="34" charset="-122"/>
              <a:ea typeface="微软雅黑" pitchFamily="34" charset="-122"/>
            </a:endParaRPr>
          </a:p>
        </p:txBody>
      </p:sp>
      <p:sp>
        <p:nvSpPr>
          <p:cNvPr id="64" name="矩形 47"/>
          <p:cNvSpPr>
            <a:spLocks noChangeArrowheads="1"/>
          </p:cNvSpPr>
          <p:nvPr/>
        </p:nvSpPr>
        <p:spPr bwMode="auto">
          <a:xfrm>
            <a:off x="7001101" y="2683319"/>
            <a:ext cx="3312943" cy="609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92" tIns="45696" rIns="91392" bIns="45696">
            <a:spAutoFit/>
          </a:bodyPr>
          <a:lstStyle>
            <a:lvl1pPr>
              <a:spcBef>
                <a:spcPct val="20000"/>
              </a:spcBef>
              <a:buFont typeface="Arial" panose="020B0604020202090204" pitchFamily="34"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panose="020B0604020202090204" pitchFamily="34"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panose="020B0604020202090204" pitchFamily="34"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panose="020B0604020202090204" pitchFamily="34"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panose="020B0604020202090204" pitchFamily="34"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a:solidFill>
                  <a:schemeClr val="bg1"/>
                </a:solidFill>
                <a:sym typeface="微软雅黑" pitchFamily="34" charset="-122"/>
              </a:rPr>
              <a:t>在此录入上述图表的综合描述说明，在此录入上述图表的综合描述说明。</a:t>
            </a:r>
            <a:endParaRPr lang="zh-CN" altLang="en-US" sz="1400" dirty="0">
              <a:solidFill>
                <a:schemeClr val="bg1"/>
              </a:solidFill>
              <a:sym typeface="微软雅黑" pitchFamily="34" charset="-122"/>
            </a:endParaRPr>
          </a:p>
        </p:txBody>
      </p:sp>
      <p:sp>
        <p:nvSpPr>
          <p:cNvPr id="65" name="椭圆 64"/>
          <p:cNvSpPr/>
          <p:nvPr/>
        </p:nvSpPr>
        <p:spPr>
          <a:xfrm flipV="1">
            <a:off x="6531728" y="2683317"/>
            <a:ext cx="397077" cy="397100"/>
          </a:xfrm>
          <a:prstGeom prst="ellipse">
            <a:avLst/>
          </a:prstGeom>
          <a:solidFill>
            <a:srgbClr val="E74337"/>
          </a:solid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395" tIns="45697" rIns="91395" bIns="45697" spcCol="0" rtlCol="0" anchor="ctr"/>
          <a:lstStyle/>
          <a:p>
            <a:pPr algn="ctr"/>
            <a:endParaRPr lang="zh-CN" altLang="en-US" dirty="0"/>
          </a:p>
        </p:txBody>
      </p:sp>
      <p:sp>
        <p:nvSpPr>
          <p:cNvPr id="66" name="矩形 65"/>
          <p:cNvSpPr/>
          <p:nvPr/>
        </p:nvSpPr>
        <p:spPr>
          <a:xfrm>
            <a:off x="6015643" y="2683319"/>
            <a:ext cx="1429253" cy="400203"/>
          </a:xfrm>
          <a:prstGeom prst="rect">
            <a:avLst/>
          </a:prstGeom>
        </p:spPr>
        <p:txBody>
          <a:bodyPr wrap="square" lIns="91401" tIns="45700" rIns="91401" bIns="45700">
            <a:spAutoFit/>
          </a:bodyPr>
          <a:lstStyle/>
          <a:p>
            <a:pPr algn="ctr"/>
            <a:r>
              <a:rPr lang="en-US" altLang="zh-CN" sz="2000" b="1" dirty="0">
                <a:solidFill>
                  <a:schemeClr val="bg1"/>
                </a:solidFill>
                <a:latin typeface="Arial" panose="020B0604020202090204" pitchFamily="34" charset="0"/>
                <a:cs typeface="Arial" panose="020B0604020202090204" pitchFamily="34" charset="0"/>
              </a:rPr>
              <a:t>B</a:t>
            </a:r>
            <a:endParaRPr lang="zh-CN" altLang="en-US" sz="2000" b="1" dirty="0">
              <a:solidFill>
                <a:schemeClr val="bg1"/>
              </a:solidFill>
              <a:latin typeface="Arial" panose="020B0604020202090204" pitchFamily="34" charset="0"/>
              <a:cs typeface="Arial" panose="020B0604020202090204" pitchFamily="34" charset="0"/>
            </a:endParaRPr>
          </a:p>
        </p:txBody>
      </p:sp>
      <p:cxnSp>
        <p:nvCxnSpPr>
          <p:cNvPr id="67" name="直接连接符 66"/>
          <p:cNvCxnSpPr/>
          <p:nvPr/>
        </p:nvCxnSpPr>
        <p:spPr>
          <a:xfrm>
            <a:off x="2362998" y="4949987"/>
            <a:ext cx="3637036" cy="0"/>
          </a:xfrm>
          <a:prstGeom prst="line">
            <a:avLst/>
          </a:prstGeom>
          <a:ln>
            <a:solidFill>
              <a:schemeClr val="bg1"/>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8" name="矩形 67"/>
          <p:cNvSpPr/>
          <p:nvPr/>
        </p:nvSpPr>
        <p:spPr>
          <a:xfrm>
            <a:off x="2700054" y="3853599"/>
            <a:ext cx="1313390" cy="430979"/>
          </a:xfrm>
          <a:prstGeom prst="rect">
            <a:avLst/>
          </a:prstGeom>
        </p:spPr>
        <p:txBody>
          <a:bodyPr wrap="none" lIns="91392" tIns="45696" rIns="91392" bIns="45696">
            <a:spAutoFit/>
          </a:bodyPr>
          <a:lstStyle/>
          <a:p>
            <a:r>
              <a:rPr lang="zh-CN" altLang="en-US" sz="2200" b="1" dirty="0">
                <a:solidFill>
                  <a:srgbClr val="E74337"/>
                </a:solidFill>
                <a:latin typeface="微软雅黑" pitchFamily="34" charset="-122"/>
                <a:ea typeface="微软雅黑" pitchFamily="34" charset="-122"/>
              </a:rPr>
              <a:t>添加标题</a:t>
            </a:r>
            <a:endParaRPr lang="en-US" altLang="zh-CN" sz="2200" b="1" dirty="0">
              <a:solidFill>
                <a:srgbClr val="E74337"/>
              </a:solidFill>
              <a:latin typeface="微软雅黑" pitchFamily="34" charset="-122"/>
              <a:ea typeface="微软雅黑" pitchFamily="34" charset="-122"/>
            </a:endParaRPr>
          </a:p>
        </p:txBody>
      </p:sp>
      <p:sp>
        <p:nvSpPr>
          <p:cNvPr id="69" name="矩形 47"/>
          <p:cNvSpPr>
            <a:spLocks noChangeArrowheads="1"/>
          </p:cNvSpPr>
          <p:nvPr/>
        </p:nvSpPr>
        <p:spPr bwMode="auto">
          <a:xfrm>
            <a:off x="2687092" y="4268433"/>
            <a:ext cx="3312943" cy="609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92" tIns="45696" rIns="91392" bIns="45696">
            <a:spAutoFit/>
          </a:bodyPr>
          <a:lstStyle>
            <a:lvl1pPr>
              <a:spcBef>
                <a:spcPct val="20000"/>
              </a:spcBef>
              <a:buFont typeface="Arial" panose="020B0604020202090204" pitchFamily="34"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panose="020B0604020202090204" pitchFamily="34"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panose="020B0604020202090204" pitchFamily="34"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panose="020B0604020202090204" pitchFamily="34"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panose="020B0604020202090204" pitchFamily="34"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a:solidFill>
                  <a:schemeClr val="bg1"/>
                </a:solidFill>
                <a:sym typeface="微软雅黑" pitchFamily="34" charset="-122"/>
              </a:rPr>
              <a:t>在此录入上述图表的综合描述说明，在此录入上述图表的综合描述说明。</a:t>
            </a:r>
            <a:endParaRPr lang="zh-CN" altLang="en-US" sz="1400" dirty="0">
              <a:solidFill>
                <a:schemeClr val="bg1"/>
              </a:solidFill>
              <a:sym typeface="微软雅黑" pitchFamily="34" charset="-122"/>
            </a:endParaRPr>
          </a:p>
        </p:txBody>
      </p:sp>
      <p:sp>
        <p:nvSpPr>
          <p:cNvPr id="70" name="椭圆 69"/>
          <p:cNvSpPr/>
          <p:nvPr/>
        </p:nvSpPr>
        <p:spPr>
          <a:xfrm flipV="1">
            <a:off x="2217717" y="4137802"/>
            <a:ext cx="397077" cy="397100"/>
          </a:xfrm>
          <a:prstGeom prst="ellipse">
            <a:avLst/>
          </a:prstGeom>
          <a:solidFill>
            <a:srgbClr val="E74337"/>
          </a:solid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395" tIns="45697" rIns="91395" bIns="45697" spcCol="0" rtlCol="0" anchor="ctr"/>
          <a:lstStyle/>
          <a:p>
            <a:pPr algn="ctr"/>
            <a:endParaRPr lang="zh-CN" altLang="en-US" dirty="0"/>
          </a:p>
        </p:txBody>
      </p:sp>
      <p:sp>
        <p:nvSpPr>
          <p:cNvPr id="71" name="矩形 70"/>
          <p:cNvSpPr/>
          <p:nvPr/>
        </p:nvSpPr>
        <p:spPr>
          <a:xfrm>
            <a:off x="1701632" y="4137804"/>
            <a:ext cx="1429253" cy="400203"/>
          </a:xfrm>
          <a:prstGeom prst="rect">
            <a:avLst/>
          </a:prstGeom>
        </p:spPr>
        <p:txBody>
          <a:bodyPr wrap="square" lIns="91401" tIns="45700" rIns="91401" bIns="45700">
            <a:spAutoFit/>
          </a:bodyPr>
          <a:lstStyle/>
          <a:p>
            <a:pPr algn="ctr"/>
            <a:r>
              <a:rPr lang="en-US" altLang="zh-CN" sz="2000" b="1" dirty="0">
                <a:solidFill>
                  <a:schemeClr val="bg1"/>
                </a:solidFill>
                <a:latin typeface="Arial" panose="020B0604020202090204" pitchFamily="34" charset="0"/>
                <a:cs typeface="Arial" panose="020B0604020202090204" pitchFamily="34" charset="0"/>
              </a:rPr>
              <a:t>C</a:t>
            </a:r>
            <a:endParaRPr lang="zh-CN" altLang="en-US" sz="2000" b="1" dirty="0">
              <a:solidFill>
                <a:schemeClr val="bg1"/>
              </a:solidFill>
              <a:latin typeface="Arial" panose="020B0604020202090204" pitchFamily="34" charset="0"/>
              <a:cs typeface="Arial" panose="020B0604020202090204" pitchFamily="34" charset="0"/>
            </a:endParaRPr>
          </a:p>
        </p:txBody>
      </p:sp>
      <p:cxnSp>
        <p:nvCxnSpPr>
          <p:cNvPr id="72" name="直接连接符 71"/>
          <p:cNvCxnSpPr/>
          <p:nvPr/>
        </p:nvCxnSpPr>
        <p:spPr>
          <a:xfrm>
            <a:off x="6661402" y="4949987"/>
            <a:ext cx="3637036" cy="0"/>
          </a:xfrm>
          <a:prstGeom prst="line">
            <a:avLst/>
          </a:prstGeom>
          <a:ln>
            <a:solidFill>
              <a:schemeClr val="bg1"/>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3" name="矩形 72"/>
          <p:cNvSpPr/>
          <p:nvPr/>
        </p:nvSpPr>
        <p:spPr>
          <a:xfrm>
            <a:off x="6998459" y="3853599"/>
            <a:ext cx="1313390" cy="430979"/>
          </a:xfrm>
          <a:prstGeom prst="rect">
            <a:avLst/>
          </a:prstGeom>
        </p:spPr>
        <p:txBody>
          <a:bodyPr wrap="none" lIns="91392" tIns="45696" rIns="91392" bIns="45696">
            <a:spAutoFit/>
          </a:bodyPr>
          <a:lstStyle/>
          <a:p>
            <a:r>
              <a:rPr lang="zh-CN" altLang="en-US" sz="2200" b="1" dirty="0">
                <a:solidFill>
                  <a:srgbClr val="E74337"/>
                </a:solidFill>
                <a:latin typeface="微软雅黑" pitchFamily="34" charset="-122"/>
                <a:ea typeface="微软雅黑" pitchFamily="34" charset="-122"/>
              </a:rPr>
              <a:t>添加标题</a:t>
            </a:r>
            <a:endParaRPr lang="en-US" altLang="zh-CN" sz="2200" b="1" dirty="0">
              <a:solidFill>
                <a:srgbClr val="E74337"/>
              </a:solidFill>
              <a:latin typeface="微软雅黑" pitchFamily="34" charset="-122"/>
              <a:ea typeface="微软雅黑" pitchFamily="34" charset="-122"/>
            </a:endParaRPr>
          </a:p>
        </p:txBody>
      </p:sp>
      <p:sp>
        <p:nvSpPr>
          <p:cNvPr id="74" name="矩形 47"/>
          <p:cNvSpPr>
            <a:spLocks noChangeArrowheads="1"/>
          </p:cNvSpPr>
          <p:nvPr/>
        </p:nvSpPr>
        <p:spPr bwMode="auto">
          <a:xfrm>
            <a:off x="6985496" y="4268433"/>
            <a:ext cx="3312943" cy="609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92" tIns="45696" rIns="91392" bIns="45696">
            <a:spAutoFit/>
          </a:bodyPr>
          <a:lstStyle>
            <a:lvl1pPr>
              <a:spcBef>
                <a:spcPct val="20000"/>
              </a:spcBef>
              <a:buFont typeface="Arial" panose="020B0604020202090204" pitchFamily="34"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panose="020B0604020202090204" pitchFamily="34"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panose="020B0604020202090204" pitchFamily="34"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panose="020B0604020202090204" pitchFamily="34"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panose="020B0604020202090204" pitchFamily="34"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panose="020B0604020202090204" pitchFamily="34" charset="0"/>
              <a:buChar char="»"/>
              <a:defRPr sz="2000">
                <a:solidFill>
                  <a:schemeClr val="tx1"/>
                </a:solidFill>
                <a:latin typeface="微软雅黑" pitchFamily="34" charset="-122"/>
                <a:ea typeface="微软雅黑" pitchFamily="34" charset="-122"/>
                <a:sym typeface="Calibri" pitchFamily="34" charset="0"/>
              </a:defRPr>
            </a:lvl9pPr>
          </a:lstStyle>
          <a:p>
            <a:pPr>
              <a:lnSpc>
                <a:spcPct val="120000"/>
              </a:lnSpc>
              <a:spcBef>
                <a:spcPct val="0"/>
              </a:spcBef>
              <a:buNone/>
            </a:pPr>
            <a:r>
              <a:rPr lang="zh-CN" altLang="en-US" sz="1400" dirty="0">
                <a:solidFill>
                  <a:schemeClr val="bg1"/>
                </a:solidFill>
                <a:sym typeface="微软雅黑" pitchFamily="34" charset="-122"/>
              </a:rPr>
              <a:t>在此录入上述图表的综合描述说明，在此录入上述图表的综合描述说明。</a:t>
            </a:r>
            <a:endParaRPr lang="zh-CN" altLang="en-US" sz="1400" dirty="0">
              <a:solidFill>
                <a:schemeClr val="bg1"/>
              </a:solidFill>
              <a:sym typeface="微软雅黑" pitchFamily="34" charset="-122"/>
            </a:endParaRPr>
          </a:p>
        </p:txBody>
      </p:sp>
      <p:sp>
        <p:nvSpPr>
          <p:cNvPr id="75" name="椭圆 74"/>
          <p:cNvSpPr/>
          <p:nvPr/>
        </p:nvSpPr>
        <p:spPr>
          <a:xfrm flipV="1">
            <a:off x="6516123" y="4268431"/>
            <a:ext cx="397077" cy="397100"/>
          </a:xfrm>
          <a:prstGeom prst="ellipse">
            <a:avLst/>
          </a:prstGeom>
          <a:solidFill>
            <a:srgbClr val="E74337"/>
          </a:solid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395" tIns="45697" rIns="91395" bIns="45697" spcCol="0" rtlCol="0" anchor="ctr"/>
          <a:lstStyle/>
          <a:p>
            <a:pPr algn="ctr"/>
            <a:endParaRPr lang="zh-CN" altLang="en-US" dirty="0"/>
          </a:p>
        </p:txBody>
      </p:sp>
      <p:sp>
        <p:nvSpPr>
          <p:cNvPr id="76" name="矩形 75"/>
          <p:cNvSpPr/>
          <p:nvPr/>
        </p:nvSpPr>
        <p:spPr>
          <a:xfrm>
            <a:off x="6000037" y="4268433"/>
            <a:ext cx="1429253" cy="400203"/>
          </a:xfrm>
          <a:prstGeom prst="rect">
            <a:avLst/>
          </a:prstGeom>
        </p:spPr>
        <p:txBody>
          <a:bodyPr wrap="square" lIns="91401" tIns="45700" rIns="91401" bIns="45700">
            <a:spAutoFit/>
          </a:bodyPr>
          <a:lstStyle/>
          <a:p>
            <a:pPr algn="ctr"/>
            <a:r>
              <a:rPr lang="en-US" altLang="zh-CN" sz="2000" b="1" dirty="0">
                <a:solidFill>
                  <a:schemeClr val="bg1"/>
                </a:solidFill>
                <a:latin typeface="Arial" panose="020B0604020202090204" pitchFamily="34" charset="0"/>
                <a:cs typeface="Arial" panose="020B0604020202090204" pitchFamily="34" charset="0"/>
              </a:rPr>
              <a:t>D</a:t>
            </a:r>
            <a:endParaRPr lang="zh-CN" altLang="en-US" sz="2000" b="1" dirty="0">
              <a:solidFill>
                <a:schemeClr val="bg1"/>
              </a:solidFill>
              <a:latin typeface="Arial" panose="020B0604020202090204" pitchFamily="34" charset="0"/>
              <a:cs typeface="Arial" panose="020B0604020202090204" pitchFamily="34" charset="0"/>
            </a:endParaRPr>
          </a:p>
        </p:txBody>
      </p:sp>
      <p:grpSp>
        <p:nvGrpSpPr>
          <p:cNvPr id="33" name="组合 32"/>
          <p:cNvGrpSpPr/>
          <p:nvPr/>
        </p:nvGrpSpPr>
        <p:grpSpPr>
          <a:xfrm>
            <a:off x="8412148" y="572424"/>
            <a:ext cx="8647786" cy="381452"/>
            <a:chOff x="3546557" y="3058874"/>
            <a:chExt cx="8647786" cy="381452"/>
          </a:xfrm>
        </p:grpSpPr>
        <p:grpSp>
          <p:nvGrpSpPr>
            <p:cNvPr id="34" name="组合 33"/>
            <p:cNvGrpSpPr/>
            <p:nvPr/>
          </p:nvGrpSpPr>
          <p:grpSpPr>
            <a:xfrm>
              <a:off x="3546557" y="3058874"/>
              <a:ext cx="381452" cy="381452"/>
              <a:chOff x="3123591" y="3333387"/>
              <a:chExt cx="381452" cy="381452"/>
            </a:xfrm>
          </p:grpSpPr>
          <p:sp>
            <p:nvSpPr>
              <p:cNvPr id="36" name="椭圆 35"/>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37" name="椭圆 36"/>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35" name="直接连接符 34"/>
            <p:cNvCxnSpPr/>
            <p:nvPr/>
          </p:nvCxnSpPr>
          <p:spPr>
            <a:xfrm>
              <a:off x="3662669" y="3248000"/>
              <a:ext cx="8531674" cy="0"/>
            </a:xfrm>
            <a:prstGeom prst="line">
              <a:avLst/>
            </a:prstGeom>
            <a:ln>
              <a:solidFill>
                <a:srgbClr val="E74337"/>
              </a:solidFill>
            </a:ln>
          </p:spPr>
          <p:style>
            <a:lnRef idx="1">
              <a:schemeClr val="accent1"/>
            </a:lnRef>
            <a:fillRef idx="0">
              <a:schemeClr val="accent1"/>
            </a:fillRef>
            <a:effectRef idx="0">
              <a:schemeClr val="accent1"/>
            </a:effectRef>
            <a:fontRef idx="minor">
              <a:schemeClr val="tx1"/>
            </a:fontRef>
          </p:style>
        </p:cxnSp>
      </p:grpSp>
      <p:grpSp>
        <p:nvGrpSpPr>
          <p:cNvPr id="38" name="组合 37"/>
          <p:cNvGrpSpPr/>
          <p:nvPr/>
        </p:nvGrpSpPr>
        <p:grpSpPr>
          <a:xfrm>
            <a:off x="-4834779" y="572424"/>
            <a:ext cx="8712639" cy="381452"/>
            <a:chOff x="-3986345" y="345226"/>
            <a:chExt cx="8712639" cy="381452"/>
          </a:xfrm>
          <a:solidFill>
            <a:srgbClr val="E74337"/>
          </a:solidFill>
        </p:grpSpPr>
        <p:grpSp>
          <p:nvGrpSpPr>
            <p:cNvPr id="39" name="组合 38"/>
            <p:cNvGrpSpPr/>
            <p:nvPr/>
          </p:nvGrpSpPr>
          <p:grpSpPr>
            <a:xfrm>
              <a:off x="4344842" y="345226"/>
              <a:ext cx="381452" cy="381452"/>
              <a:chOff x="3123591" y="3333387"/>
              <a:chExt cx="381452" cy="381452"/>
            </a:xfrm>
            <a:grpFill/>
          </p:grpSpPr>
          <p:sp>
            <p:nvSpPr>
              <p:cNvPr id="41" name="椭圆 40"/>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42" name="椭圆 41"/>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40" name="直接连接符 39"/>
            <p:cNvCxnSpPr/>
            <p:nvPr/>
          </p:nvCxnSpPr>
          <p:spPr>
            <a:xfrm>
              <a:off x="-3986345" y="534352"/>
              <a:ext cx="8531674" cy="0"/>
            </a:xfrm>
            <a:prstGeom prst="line">
              <a:avLst/>
            </a:prstGeom>
            <a:grpFill/>
            <a:ln>
              <a:solidFill>
                <a:srgbClr val="E74337"/>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1000"/>
                                        <p:tgtEl>
                                          <p:spTgt spid="60"/>
                                        </p:tgtEl>
                                      </p:cBhvr>
                                    </p:animEffect>
                                    <p:anim calcmode="lin" valueType="num">
                                      <p:cBhvr>
                                        <p:cTn id="8" dur="1000" fill="hold"/>
                                        <p:tgtEl>
                                          <p:spTgt spid="60"/>
                                        </p:tgtEl>
                                        <p:attrNameLst>
                                          <p:attrName>ppt_w</p:attrName>
                                        </p:attrNameLst>
                                      </p:cBhvr>
                                      <p:tavLst>
                                        <p:tav tm="0" fmla="#ppt_w*sin(2.5*pi*$)">
                                          <p:val>
                                            <p:fltVal val="0"/>
                                          </p:val>
                                        </p:tav>
                                        <p:tav tm="100000">
                                          <p:val>
                                            <p:fltVal val="1"/>
                                          </p:val>
                                        </p:tav>
                                      </p:tavLst>
                                    </p:anim>
                                    <p:anim calcmode="lin" valueType="num">
                                      <p:cBhvr>
                                        <p:cTn id="9" dur="1000" fill="hold"/>
                                        <p:tgtEl>
                                          <p:spTgt spid="60"/>
                                        </p:tgtEl>
                                        <p:attrNameLst>
                                          <p:attrName>ppt_h</p:attrName>
                                        </p:attrNameLst>
                                      </p:cBhvr>
                                      <p:tavLst>
                                        <p:tav tm="0">
                                          <p:val>
                                            <p:strVal val="#ppt_h"/>
                                          </p:val>
                                        </p:tav>
                                        <p:tav tm="100000">
                                          <p:val>
                                            <p:strVal val="#ppt_h"/>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61"/>
                                        </p:tgtEl>
                                        <p:attrNameLst>
                                          <p:attrName>style.visibility</p:attrName>
                                        </p:attrNameLst>
                                      </p:cBhvr>
                                      <p:to>
                                        <p:strVal val="visible"/>
                                      </p:to>
                                    </p:set>
                                    <p:animEffect transition="in" filter="fade">
                                      <p:cBhvr>
                                        <p:cTn id="13" dur="500"/>
                                        <p:tgtEl>
                                          <p:spTgt spid="61"/>
                                        </p:tgtEl>
                                      </p:cBhvr>
                                    </p:animEffect>
                                  </p:childTnLst>
                                </p:cTn>
                              </p:par>
                            </p:childTnLst>
                          </p:cTn>
                        </p:par>
                        <p:par>
                          <p:cTn id="14" fill="hold">
                            <p:stCondLst>
                              <p:cond delay="1500"/>
                            </p:stCondLst>
                            <p:childTnLst>
                              <p:par>
                                <p:cTn id="15" presetID="16" presetClass="entr" presetSubtype="21" fill="hold" grpId="0" nodeType="after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barn(inVertical)">
                                      <p:cBhvr>
                                        <p:cTn id="17" dur="500"/>
                                        <p:tgtEl>
                                          <p:spTgt spid="58"/>
                                        </p:tgtEl>
                                      </p:cBhvr>
                                    </p:animEffect>
                                  </p:childTnLst>
                                </p:cTn>
                              </p:par>
                            </p:childTnLst>
                          </p:cTn>
                        </p:par>
                        <p:par>
                          <p:cTn id="18" fill="hold">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59"/>
                                        </p:tgtEl>
                                        <p:attrNameLst>
                                          <p:attrName>style.visibility</p:attrName>
                                        </p:attrNameLst>
                                      </p:cBhvr>
                                      <p:to>
                                        <p:strVal val="visible"/>
                                      </p:to>
                                    </p:set>
                                    <p:animEffect transition="in" filter="fade">
                                      <p:cBhvr>
                                        <p:cTn id="21" dur="500"/>
                                        <p:tgtEl>
                                          <p:spTgt spid="59"/>
                                        </p:tgtEl>
                                      </p:cBhvr>
                                    </p:animEffect>
                                  </p:childTnLst>
                                </p:cTn>
                              </p:par>
                            </p:childTnLst>
                          </p:cTn>
                        </p:par>
                        <p:par>
                          <p:cTn id="22" fill="hold">
                            <p:stCondLst>
                              <p:cond delay="2500"/>
                            </p:stCondLst>
                            <p:childTnLst>
                              <p:par>
                                <p:cTn id="23" presetID="16" presetClass="entr" presetSubtype="21" fill="hold" nodeType="afterEffect">
                                  <p:stCondLst>
                                    <p:cond delay="0"/>
                                  </p:stCondLst>
                                  <p:childTnLst>
                                    <p:set>
                                      <p:cBhvr>
                                        <p:cTn id="24" dur="1" fill="hold">
                                          <p:stCondLst>
                                            <p:cond delay="0"/>
                                          </p:stCondLst>
                                        </p:cTn>
                                        <p:tgtEl>
                                          <p:spTgt spid="57"/>
                                        </p:tgtEl>
                                        <p:attrNameLst>
                                          <p:attrName>style.visibility</p:attrName>
                                        </p:attrNameLst>
                                      </p:cBhvr>
                                      <p:to>
                                        <p:strVal val="visible"/>
                                      </p:to>
                                    </p:set>
                                    <p:animEffect transition="in" filter="barn(inVertical)">
                                      <p:cBhvr>
                                        <p:cTn id="25" dur="500"/>
                                        <p:tgtEl>
                                          <p:spTgt spid="57"/>
                                        </p:tgtEl>
                                      </p:cBhvr>
                                    </p:animEffect>
                                  </p:childTnLst>
                                </p:cTn>
                              </p:par>
                            </p:childTnLst>
                          </p:cTn>
                        </p:par>
                        <p:par>
                          <p:cTn id="26" fill="hold">
                            <p:stCondLst>
                              <p:cond delay="3000"/>
                            </p:stCondLst>
                            <p:childTnLst>
                              <p:par>
                                <p:cTn id="27" presetID="45" presetClass="entr" presetSubtype="0" fill="hold" grpId="0" nodeType="afterEffect">
                                  <p:stCondLst>
                                    <p:cond delay="0"/>
                                  </p:stCondLst>
                                  <p:childTnLst>
                                    <p:set>
                                      <p:cBhvr>
                                        <p:cTn id="28" dur="1" fill="hold">
                                          <p:stCondLst>
                                            <p:cond delay="0"/>
                                          </p:stCondLst>
                                        </p:cTn>
                                        <p:tgtEl>
                                          <p:spTgt spid="65"/>
                                        </p:tgtEl>
                                        <p:attrNameLst>
                                          <p:attrName>style.visibility</p:attrName>
                                        </p:attrNameLst>
                                      </p:cBhvr>
                                      <p:to>
                                        <p:strVal val="visible"/>
                                      </p:to>
                                    </p:set>
                                    <p:animEffect transition="in" filter="fade">
                                      <p:cBhvr>
                                        <p:cTn id="29" dur="1000"/>
                                        <p:tgtEl>
                                          <p:spTgt spid="65"/>
                                        </p:tgtEl>
                                      </p:cBhvr>
                                    </p:animEffect>
                                    <p:anim calcmode="lin" valueType="num">
                                      <p:cBhvr>
                                        <p:cTn id="30" dur="1000" fill="hold"/>
                                        <p:tgtEl>
                                          <p:spTgt spid="65"/>
                                        </p:tgtEl>
                                        <p:attrNameLst>
                                          <p:attrName>ppt_w</p:attrName>
                                        </p:attrNameLst>
                                      </p:cBhvr>
                                      <p:tavLst>
                                        <p:tav tm="0" fmla="#ppt_w*sin(2.5*pi*$)">
                                          <p:val>
                                            <p:fltVal val="0"/>
                                          </p:val>
                                        </p:tav>
                                        <p:tav tm="100000">
                                          <p:val>
                                            <p:fltVal val="1"/>
                                          </p:val>
                                        </p:tav>
                                      </p:tavLst>
                                    </p:anim>
                                    <p:anim calcmode="lin" valueType="num">
                                      <p:cBhvr>
                                        <p:cTn id="31" dur="1000" fill="hold"/>
                                        <p:tgtEl>
                                          <p:spTgt spid="65"/>
                                        </p:tgtEl>
                                        <p:attrNameLst>
                                          <p:attrName>ppt_h</p:attrName>
                                        </p:attrNameLst>
                                      </p:cBhvr>
                                      <p:tavLst>
                                        <p:tav tm="0">
                                          <p:val>
                                            <p:strVal val="#ppt_h"/>
                                          </p:val>
                                        </p:tav>
                                        <p:tav tm="100000">
                                          <p:val>
                                            <p:strVal val="#ppt_h"/>
                                          </p:val>
                                        </p:tav>
                                      </p:tavLst>
                                    </p:anim>
                                  </p:childTnLst>
                                </p:cTn>
                              </p:par>
                            </p:childTnLst>
                          </p:cTn>
                        </p:par>
                        <p:par>
                          <p:cTn id="32" fill="hold">
                            <p:stCondLst>
                              <p:cond delay="4000"/>
                            </p:stCondLst>
                            <p:childTnLst>
                              <p:par>
                                <p:cTn id="33" presetID="10" presetClass="entr" presetSubtype="0" fill="hold" grpId="0" nodeType="afterEffect">
                                  <p:stCondLst>
                                    <p:cond delay="0"/>
                                  </p:stCondLst>
                                  <p:childTnLst>
                                    <p:set>
                                      <p:cBhvr>
                                        <p:cTn id="34" dur="1" fill="hold">
                                          <p:stCondLst>
                                            <p:cond delay="0"/>
                                          </p:stCondLst>
                                        </p:cTn>
                                        <p:tgtEl>
                                          <p:spTgt spid="66"/>
                                        </p:tgtEl>
                                        <p:attrNameLst>
                                          <p:attrName>style.visibility</p:attrName>
                                        </p:attrNameLst>
                                      </p:cBhvr>
                                      <p:to>
                                        <p:strVal val="visible"/>
                                      </p:to>
                                    </p:set>
                                    <p:animEffect transition="in" filter="fade">
                                      <p:cBhvr>
                                        <p:cTn id="35" dur="500"/>
                                        <p:tgtEl>
                                          <p:spTgt spid="66"/>
                                        </p:tgtEl>
                                      </p:cBhvr>
                                    </p:animEffect>
                                  </p:childTnLst>
                                </p:cTn>
                              </p:par>
                            </p:childTnLst>
                          </p:cTn>
                        </p:par>
                        <p:par>
                          <p:cTn id="36" fill="hold">
                            <p:stCondLst>
                              <p:cond delay="4500"/>
                            </p:stCondLst>
                            <p:childTnLst>
                              <p:par>
                                <p:cTn id="37" presetID="16" presetClass="entr" presetSubtype="21" fill="hold" grpId="0" nodeType="afterEffect">
                                  <p:stCondLst>
                                    <p:cond delay="0"/>
                                  </p:stCondLst>
                                  <p:childTnLst>
                                    <p:set>
                                      <p:cBhvr>
                                        <p:cTn id="38" dur="1" fill="hold">
                                          <p:stCondLst>
                                            <p:cond delay="0"/>
                                          </p:stCondLst>
                                        </p:cTn>
                                        <p:tgtEl>
                                          <p:spTgt spid="63"/>
                                        </p:tgtEl>
                                        <p:attrNameLst>
                                          <p:attrName>style.visibility</p:attrName>
                                        </p:attrNameLst>
                                      </p:cBhvr>
                                      <p:to>
                                        <p:strVal val="visible"/>
                                      </p:to>
                                    </p:set>
                                    <p:animEffect transition="in" filter="barn(inVertical)">
                                      <p:cBhvr>
                                        <p:cTn id="39" dur="500"/>
                                        <p:tgtEl>
                                          <p:spTgt spid="63"/>
                                        </p:tgtEl>
                                      </p:cBhvr>
                                    </p:animEffect>
                                  </p:childTnLst>
                                </p:cTn>
                              </p:par>
                            </p:childTnLst>
                          </p:cTn>
                        </p:par>
                        <p:par>
                          <p:cTn id="40" fill="hold">
                            <p:stCondLst>
                              <p:cond delay="5000"/>
                            </p:stCondLst>
                            <p:childTnLst>
                              <p:par>
                                <p:cTn id="41" presetID="10" presetClass="entr" presetSubtype="0" fill="hold" grpId="0" nodeType="afterEffect">
                                  <p:stCondLst>
                                    <p:cond delay="0"/>
                                  </p:stCondLst>
                                  <p:childTnLst>
                                    <p:set>
                                      <p:cBhvr>
                                        <p:cTn id="42" dur="1" fill="hold">
                                          <p:stCondLst>
                                            <p:cond delay="0"/>
                                          </p:stCondLst>
                                        </p:cTn>
                                        <p:tgtEl>
                                          <p:spTgt spid="64"/>
                                        </p:tgtEl>
                                        <p:attrNameLst>
                                          <p:attrName>style.visibility</p:attrName>
                                        </p:attrNameLst>
                                      </p:cBhvr>
                                      <p:to>
                                        <p:strVal val="visible"/>
                                      </p:to>
                                    </p:set>
                                    <p:animEffect transition="in" filter="fade">
                                      <p:cBhvr>
                                        <p:cTn id="43" dur="500"/>
                                        <p:tgtEl>
                                          <p:spTgt spid="64"/>
                                        </p:tgtEl>
                                      </p:cBhvr>
                                    </p:animEffect>
                                  </p:childTnLst>
                                </p:cTn>
                              </p:par>
                            </p:childTnLst>
                          </p:cTn>
                        </p:par>
                        <p:par>
                          <p:cTn id="44" fill="hold">
                            <p:stCondLst>
                              <p:cond delay="5500"/>
                            </p:stCondLst>
                            <p:childTnLst>
                              <p:par>
                                <p:cTn id="45" presetID="16" presetClass="entr" presetSubtype="21" fill="hold" nodeType="afterEffect">
                                  <p:stCondLst>
                                    <p:cond delay="0"/>
                                  </p:stCondLst>
                                  <p:childTnLst>
                                    <p:set>
                                      <p:cBhvr>
                                        <p:cTn id="46" dur="1" fill="hold">
                                          <p:stCondLst>
                                            <p:cond delay="0"/>
                                          </p:stCondLst>
                                        </p:cTn>
                                        <p:tgtEl>
                                          <p:spTgt spid="62"/>
                                        </p:tgtEl>
                                        <p:attrNameLst>
                                          <p:attrName>style.visibility</p:attrName>
                                        </p:attrNameLst>
                                      </p:cBhvr>
                                      <p:to>
                                        <p:strVal val="visible"/>
                                      </p:to>
                                    </p:set>
                                    <p:animEffect transition="in" filter="barn(inVertical)">
                                      <p:cBhvr>
                                        <p:cTn id="47" dur="500"/>
                                        <p:tgtEl>
                                          <p:spTgt spid="62"/>
                                        </p:tgtEl>
                                      </p:cBhvr>
                                    </p:animEffect>
                                  </p:childTnLst>
                                </p:cTn>
                              </p:par>
                            </p:childTnLst>
                          </p:cTn>
                        </p:par>
                        <p:par>
                          <p:cTn id="48" fill="hold">
                            <p:stCondLst>
                              <p:cond delay="6000"/>
                            </p:stCondLst>
                            <p:childTnLst>
                              <p:par>
                                <p:cTn id="49" presetID="45" presetClass="entr" presetSubtype="0" fill="hold" grpId="0" nodeType="afterEffect">
                                  <p:stCondLst>
                                    <p:cond delay="0"/>
                                  </p:stCondLst>
                                  <p:childTnLst>
                                    <p:set>
                                      <p:cBhvr>
                                        <p:cTn id="50" dur="1" fill="hold">
                                          <p:stCondLst>
                                            <p:cond delay="0"/>
                                          </p:stCondLst>
                                        </p:cTn>
                                        <p:tgtEl>
                                          <p:spTgt spid="70"/>
                                        </p:tgtEl>
                                        <p:attrNameLst>
                                          <p:attrName>style.visibility</p:attrName>
                                        </p:attrNameLst>
                                      </p:cBhvr>
                                      <p:to>
                                        <p:strVal val="visible"/>
                                      </p:to>
                                    </p:set>
                                    <p:animEffect transition="in" filter="fade">
                                      <p:cBhvr>
                                        <p:cTn id="51" dur="1000"/>
                                        <p:tgtEl>
                                          <p:spTgt spid="70"/>
                                        </p:tgtEl>
                                      </p:cBhvr>
                                    </p:animEffect>
                                    <p:anim calcmode="lin" valueType="num">
                                      <p:cBhvr>
                                        <p:cTn id="52" dur="1000" fill="hold"/>
                                        <p:tgtEl>
                                          <p:spTgt spid="70"/>
                                        </p:tgtEl>
                                        <p:attrNameLst>
                                          <p:attrName>ppt_w</p:attrName>
                                        </p:attrNameLst>
                                      </p:cBhvr>
                                      <p:tavLst>
                                        <p:tav tm="0" fmla="#ppt_w*sin(2.5*pi*$)">
                                          <p:val>
                                            <p:fltVal val="0"/>
                                          </p:val>
                                        </p:tav>
                                        <p:tav tm="100000">
                                          <p:val>
                                            <p:fltVal val="1"/>
                                          </p:val>
                                        </p:tav>
                                      </p:tavLst>
                                    </p:anim>
                                    <p:anim calcmode="lin" valueType="num">
                                      <p:cBhvr>
                                        <p:cTn id="53" dur="1000" fill="hold"/>
                                        <p:tgtEl>
                                          <p:spTgt spid="70"/>
                                        </p:tgtEl>
                                        <p:attrNameLst>
                                          <p:attrName>ppt_h</p:attrName>
                                        </p:attrNameLst>
                                      </p:cBhvr>
                                      <p:tavLst>
                                        <p:tav tm="0">
                                          <p:val>
                                            <p:strVal val="#ppt_h"/>
                                          </p:val>
                                        </p:tav>
                                        <p:tav tm="100000">
                                          <p:val>
                                            <p:strVal val="#ppt_h"/>
                                          </p:val>
                                        </p:tav>
                                      </p:tavLst>
                                    </p:anim>
                                  </p:childTnLst>
                                </p:cTn>
                              </p:par>
                            </p:childTnLst>
                          </p:cTn>
                        </p:par>
                        <p:par>
                          <p:cTn id="54" fill="hold">
                            <p:stCondLst>
                              <p:cond delay="7000"/>
                            </p:stCondLst>
                            <p:childTnLst>
                              <p:par>
                                <p:cTn id="55" presetID="10" presetClass="entr" presetSubtype="0" fill="hold" grpId="0" nodeType="afterEffect">
                                  <p:stCondLst>
                                    <p:cond delay="0"/>
                                  </p:stCondLst>
                                  <p:childTnLst>
                                    <p:set>
                                      <p:cBhvr>
                                        <p:cTn id="56" dur="1" fill="hold">
                                          <p:stCondLst>
                                            <p:cond delay="0"/>
                                          </p:stCondLst>
                                        </p:cTn>
                                        <p:tgtEl>
                                          <p:spTgt spid="71"/>
                                        </p:tgtEl>
                                        <p:attrNameLst>
                                          <p:attrName>style.visibility</p:attrName>
                                        </p:attrNameLst>
                                      </p:cBhvr>
                                      <p:to>
                                        <p:strVal val="visible"/>
                                      </p:to>
                                    </p:set>
                                    <p:animEffect transition="in" filter="fade">
                                      <p:cBhvr>
                                        <p:cTn id="57" dur="500"/>
                                        <p:tgtEl>
                                          <p:spTgt spid="71"/>
                                        </p:tgtEl>
                                      </p:cBhvr>
                                    </p:animEffect>
                                  </p:childTnLst>
                                </p:cTn>
                              </p:par>
                            </p:childTnLst>
                          </p:cTn>
                        </p:par>
                        <p:par>
                          <p:cTn id="58" fill="hold">
                            <p:stCondLst>
                              <p:cond delay="7500"/>
                            </p:stCondLst>
                            <p:childTnLst>
                              <p:par>
                                <p:cTn id="59" presetID="16" presetClass="entr" presetSubtype="21" fill="hold" grpId="0" nodeType="afterEffect">
                                  <p:stCondLst>
                                    <p:cond delay="0"/>
                                  </p:stCondLst>
                                  <p:childTnLst>
                                    <p:set>
                                      <p:cBhvr>
                                        <p:cTn id="60" dur="1" fill="hold">
                                          <p:stCondLst>
                                            <p:cond delay="0"/>
                                          </p:stCondLst>
                                        </p:cTn>
                                        <p:tgtEl>
                                          <p:spTgt spid="68"/>
                                        </p:tgtEl>
                                        <p:attrNameLst>
                                          <p:attrName>style.visibility</p:attrName>
                                        </p:attrNameLst>
                                      </p:cBhvr>
                                      <p:to>
                                        <p:strVal val="visible"/>
                                      </p:to>
                                    </p:set>
                                    <p:animEffect transition="in" filter="barn(inVertical)">
                                      <p:cBhvr>
                                        <p:cTn id="61" dur="500"/>
                                        <p:tgtEl>
                                          <p:spTgt spid="68"/>
                                        </p:tgtEl>
                                      </p:cBhvr>
                                    </p:animEffect>
                                  </p:childTnLst>
                                </p:cTn>
                              </p:par>
                            </p:childTnLst>
                          </p:cTn>
                        </p:par>
                        <p:par>
                          <p:cTn id="62" fill="hold">
                            <p:stCondLst>
                              <p:cond delay="8000"/>
                            </p:stCondLst>
                            <p:childTnLst>
                              <p:par>
                                <p:cTn id="63" presetID="10" presetClass="entr" presetSubtype="0" fill="hold" grpId="0" nodeType="afterEffect">
                                  <p:stCondLst>
                                    <p:cond delay="0"/>
                                  </p:stCondLst>
                                  <p:childTnLst>
                                    <p:set>
                                      <p:cBhvr>
                                        <p:cTn id="64" dur="1" fill="hold">
                                          <p:stCondLst>
                                            <p:cond delay="0"/>
                                          </p:stCondLst>
                                        </p:cTn>
                                        <p:tgtEl>
                                          <p:spTgt spid="69"/>
                                        </p:tgtEl>
                                        <p:attrNameLst>
                                          <p:attrName>style.visibility</p:attrName>
                                        </p:attrNameLst>
                                      </p:cBhvr>
                                      <p:to>
                                        <p:strVal val="visible"/>
                                      </p:to>
                                    </p:set>
                                    <p:animEffect transition="in" filter="fade">
                                      <p:cBhvr>
                                        <p:cTn id="65" dur="500"/>
                                        <p:tgtEl>
                                          <p:spTgt spid="69"/>
                                        </p:tgtEl>
                                      </p:cBhvr>
                                    </p:animEffect>
                                  </p:childTnLst>
                                </p:cTn>
                              </p:par>
                            </p:childTnLst>
                          </p:cTn>
                        </p:par>
                        <p:par>
                          <p:cTn id="66" fill="hold">
                            <p:stCondLst>
                              <p:cond delay="8500"/>
                            </p:stCondLst>
                            <p:childTnLst>
                              <p:par>
                                <p:cTn id="67" presetID="16" presetClass="entr" presetSubtype="21" fill="hold" nodeType="afterEffect">
                                  <p:stCondLst>
                                    <p:cond delay="0"/>
                                  </p:stCondLst>
                                  <p:childTnLst>
                                    <p:set>
                                      <p:cBhvr>
                                        <p:cTn id="68" dur="1" fill="hold">
                                          <p:stCondLst>
                                            <p:cond delay="0"/>
                                          </p:stCondLst>
                                        </p:cTn>
                                        <p:tgtEl>
                                          <p:spTgt spid="67"/>
                                        </p:tgtEl>
                                        <p:attrNameLst>
                                          <p:attrName>style.visibility</p:attrName>
                                        </p:attrNameLst>
                                      </p:cBhvr>
                                      <p:to>
                                        <p:strVal val="visible"/>
                                      </p:to>
                                    </p:set>
                                    <p:animEffect transition="in" filter="barn(inVertical)">
                                      <p:cBhvr>
                                        <p:cTn id="69" dur="500"/>
                                        <p:tgtEl>
                                          <p:spTgt spid="67"/>
                                        </p:tgtEl>
                                      </p:cBhvr>
                                    </p:animEffect>
                                  </p:childTnLst>
                                </p:cTn>
                              </p:par>
                            </p:childTnLst>
                          </p:cTn>
                        </p:par>
                        <p:par>
                          <p:cTn id="70" fill="hold">
                            <p:stCondLst>
                              <p:cond delay="9000"/>
                            </p:stCondLst>
                            <p:childTnLst>
                              <p:par>
                                <p:cTn id="71" presetID="45" presetClass="entr" presetSubtype="0" fill="hold" grpId="0" nodeType="afterEffect">
                                  <p:stCondLst>
                                    <p:cond delay="0"/>
                                  </p:stCondLst>
                                  <p:childTnLst>
                                    <p:set>
                                      <p:cBhvr>
                                        <p:cTn id="72" dur="1" fill="hold">
                                          <p:stCondLst>
                                            <p:cond delay="0"/>
                                          </p:stCondLst>
                                        </p:cTn>
                                        <p:tgtEl>
                                          <p:spTgt spid="75"/>
                                        </p:tgtEl>
                                        <p:attrNameLst>
                                          <p:attrName>style.visibility</p:attrName>
                                        </p:attrNameLst>
                                      </p:cBhvr>
                                      <p:to>
                                        <p:strVal val="visible"/>
                                      </p:to>
                                    </p:set>
                                    <p:animEffect transition="in" filter="fade">
                                      <p:cBhvr>
                                        <p:cTn id="73" dur="1000"/>
                                        <p:tgtEl>
                                          <p:spTgt spid="75"/>
                                        </p:tgtEl>
                                      </p:cBhvr>
                                    </p:animEffect>
                                    <p:anim calcmode="lin" valueType="num">
                                      <p:cBhvr>
                                        <p:cTn id="74" dur="1000" fill="hold"/>
                                        <p:tgtEl>
                                          <p:spTgt spid="75"/>
                                        </p:tgtEl>
                                        <p:attrNameLst>
                                          <p:attrName>ppt_w</p:attrName>
                                        </p:attrNameLst>
                                      </p:cBhvr>
                                      <p:tavLst>
                                        <p:tav tm="0" fmla="#ppt_w*sin(2.5*pi*$)">
                                          <p:val>
                                            <p:fltVal val="0"/>
                                          </p:val>
                                        </p:tav>
                                        <p:tav tm="100000">
                                          <p:val>
                                            <p:fltVal val="1"/>
                                          </p:val>
                                        </p:tav>
                                      </p:tavLst>
                                    </p:anim>
                                    <p:anim calcmode="lin" valueType="num">
                                      <p:cBhvr>
                                        <p:cTn id="75" dur="1000" fill="hold"/>
                                        <p:tgtEl>
                                          <p:spTgt spid="75"/>
                                        </p:tgtEl>
                                        <p:attrNameLst>
                                          <p:attrName>ppt_h</p:attrName>
                                        </p:attrNameLst>
                                      </p:cBhvr>
                                      <p:tavLst>
                                        <p:tav tm="0">
                                          <p:val>
                                            <p:strVal val="#ppt_h"/>
                                          </p:val>
                                        </p:tav>
                                        <p:tav tm="100000">
                                          <p:val>
                                            <p:strVal val="#ppt_h"/>
                                          </p:val>
                                        </p:tav>
                                      </p:tavLst>
                                    </p:anim>
                                  </p:childTnLst>
                                </p:cTn>
                              </p:par>
                            </p:childTnLst>
                          </p:cTn>
                        </p:par>
                        <p:par>
                          <p:cTn id="76" fill="hold">
                            <p:stCondLst>
                              <p:cond delay="10000"/>
                            </p:stCondLst>
                            <p:childTnLst>
                              <p:par>
                                <p:cTn id="77" presetID="10" presetClass="entr" presetSubtype="0" fill="hold" grpId="0" nodeType="afterEffect">
                                  <p:stCondLst>
                                    <p:cond delay="0"/>
                                  </p:stCondLst>
                                  <p:childTnLst>
                                    <p:set>
                                      <p:cBhvr>
                                        <p:cTn id="78" dur="1" fill="hold">
                                          <p:stCondLst>
                                            <p:cond delay="0"/>
                                          </p:stCondLst>
                                        </p:cTn>
                                        <p:tgtEl>
                                          <p:spTgt spid="76"/>
                                        </p:tgtEl>
                                        <p:attrNameLst>
                                          <p:attrName>style.visibility</p:attrName>
                                        </p:attrNameLst>
                                      </p:cBhvr>
                                      <p:to>
                                        <p:strVal val="visible"/>
                                      </p:to>
                                    </p:set>
                                    <p:animEffect transition="in" filter="fade">
                                      <p:cBhvr>
                                        <p:cTn id="79" dur="500"/>
                                        <p:tgtEl>
                                          <p:spTgt spid="76"/>
                                        </p:tgtEl>
                                      </p:cBhvr>
                                    </p:animEffect>
                                  </p:childTnLst>
                                </p:cTn>
                              </p:par>
                            </p:childTnLst>
                          </p:cTn>
                        </p:par>
                        <p:par>
                          <p:cTn id="80" fill="hold">
                            <p:stCondLst>
                              <p:cond delay="10500"/>
                            </p:stCondLst>
                            <p:childTnLst>
                              <p:par>
                                <p:cTn id="81" presetID="16" presetClass="entr" presetSubtype="21" fill="hold" grpId="0" nodeType="afterEffect">
                                  <p:stCondLst>
                                    <p:cond delay="0"/>
                                  </p:stCondLst>
                                  <p:childTnLst>
                                    <p:set>
                                      <p:cBhvr>
                                        <p:cTn id="82" dur="1" fill="hold">
                                          <p:stCondLst>
                                            <p:cond delay="0"/>
                                          </p:stCondLst>
                                        </p:cTn>
                                        <p:tgtEl>
                                          <p:spTgt spid="73"/>
                                        </p:tgtEl>
                                        <p:attrNameLst>
                                          <p:attrName>style.visibility</p:attrName>
                                        </p:attrNameLst>
                                      </p:cBhvr>
                                      <p:to>
                                        <p:strVal val="visible"/>
                                      </p:to>
                                    </p:set>
                                    <p:animEffect transition="in" filter="barn(inVertical)">
                                      <p:cBhvr>
                                        <p:cTn id="83" dur="500"/>
                                        <p:tgtEl>
                                          <p:spTgt spid="73"/>
                                        </p:tgtEl>
                                      </p:cBhvr>
                                    </p:animEffect>
                                  </p:childTnLst>
                                </p:cTn>
                              </p:par>
                            </p:childTnLst>
                          </p:cTn>
                        </p:par>
                        <p:par>
                          <p:cTn id="84" fill="hold">
                            <p:stCondLst>
                              <p:cond delay="11000"/>
                            </p:stCondLst>
                            <p:childTnLst>
                              <p:par>
                                <p:cTn id="85" presetID="10" presetClass="entr" presetSubtype="0" fill="hold" grpId="0" nodeType="afterEffect">
                                  <p:stCondLst>
                                    <p:cond delay="0"/>
                                  </p:stCondLst>
                                  <p:childTnLst>
                                    <p:set>
                                      <p:cBhvr>
                                        <p:cTn id="86" dur="1" fill="hold">
                                          <p:stCondLst>
                                            <p:cond delay="0"/>
                                          </p:stCondLst>
                                        </p:cTn>
                                        <p:tgtEl>
                                          <p:spTgt spid="74"/>
                                        </p:tgtEl>
                                        <p:attrNameLst>
                                          <p:attrName>style.visibility</p:attrName>
                                        </p:attrNameLst>
                                      </p:cBhvr>
                                      <p:to>
                                        <p:strVal val="visible"/>
                                      </p:to>
                                    </p:set>
                                    <p:animEffect transition="in" filter="fade">
                                      <p:cBhvr>
                                        <p:cTn id="87" dur="500"/>
                                        <p:tgtEl>
                                          <p:spTgt spid="74"/>
                                        </p:tgtEl>
                                      </p:cBhvr>
                                    </p:animEffect>
                                  </p:childTnLst>
                                </p:cTn>
                              </p:par>
                            </p:childTnLst>
                          </p:cTn>
                        </p:par>
                        <p:par>
                          <p:cTn id="88" fill="hold">
                            <p:stCondLst>
                              <p:cond delay="11500"/>
                            </p:stCondLst>
                            <p:childTnLst>
                              <p:par>
                                <p:cTn id="89" presetID="16" presetClass="entr" presetSubtype="21" fill="hold" nodeType="afterEffect">
                                  <p:stCondLst>
                                    <p:cond delay="0"/>
                                  </p:stCondLst>
                                  <p:childTnLst>
                                    <p:set>
                                      <p:cBhvr>
                                        <p:cTn id="90" dur="1" fill="hold">
                                          <p:stCondLst>
                                            <p:cond delay="0"/>
                                          </p:stCondLst>
                                        </p:cTn>
                                        <p:tgtEl>
                                          <p:spTgt spid="72"/>
                                        </p:tgtEl>
                                        <p:attrNameLst>
                                          <p:attrName>style.visibility</p:attrName>
                                        </p:attrNameLst>
                                      </p:cBhvr>
                                      <p:to>
                                        <p:strVal val="visible"/>
                                      </p:to>
                                    </p:set>
                                    <p:animEffect transition="in" filter="barn(inVertical)">
                                      <p:cBhvr>
                                        <p:cTn id="91"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9" grpId="0"/>
      <p:bldP spid="60" grpId="0" animBg="1"/>
      <p:bldP spid="61" grpId="0"/>
      <p:bldP spid="63" grpId="0"/>
      <p:bldP spid="64" grpId="0"/>
      <p:bldP spid="65" grpId="0" animBg="1"/>
      <p:bldP spid="66" grpId="0"/>
      <p:bldP spid="68" grpId="0"/>
      <p:bldP spid="69" grpId="0"/>
      <p:bldP spid="70" grpId="0" animBg="1"/>
      <p:bldP spid="71" grpId="0"/>
      <p:bldP spid="73" grpId="0"/>
      <p:bldP spid="74" grpId="0"/>
      <p:bldP spid="75" grpId="0" animBg="1"/>
      <p:bldP spid="7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4745981" y="439987"/>
            <a:ext cx="2954655" cy="646331"/>
          </a:xfrm>
          <a:prstGeom prst="rect">
            <a:avLst/>
          </a:prstGeom>
          <a:noFill/>
        </p:spPr>
        <p:txBody>
          <a:bodyPr wrap="none" lIns="91404" tIns="45702" rIns="91404" bIns="45702" rtlCol="0">
            <a:spAutoFit/>
          </a:bodyPr>
          <a:lstStyle/>
          <a:p>
            <a:r>
              <a:rPr lang="zh-CN" altLang="en-US" sz="3600" b="1" dirty="0">
                <a:solidFill>
                  <a:srgbClr val="E74337"/>
                </a:solidFill>
                <a:latin typeface="微软雅黑" pitchFamily="34" charset="-122"/>
                <a:ea typeface="微软雅黑" pitchFamily="34" charset="-122"/>
              </a:rPr>
              <a:t>项目完成情况</a:t>
            </a:r>
            <a:endParaRPr lang="en-US" altLang="zh-CN" sz="3600" b="1" dirty="0">
              <a:solidFill>
                <a:srgbClr val="E74337"/>
              </a:solidFill>
              <a:latin typeface="微软雅黑" pitchFamily="34" charset="-122"/>
              <a:ea typeface="微软雅黑" pitchFamily="34" charset="-122"/>
            </a:endParaRPr>
          </a:p>
        </p:txBody>
      </p:sp>
      <p:sp>
        <p:nvSpPr>
          <p:cNvPr id="15" name="任意多边形 14"/>
          <p:cNvSpPr/>
          <p:nvPr/>
        </p:nvSpPr>
        <p:spPr>
          <a:xfrm>
            <a:off x="3171570" y="3750699"/>
            <a:ext cx="6958050" cy="891746"/>
          </a:xfrm>
          <a:custGeom>
            <a:avLst/>
            <a:gdLst/>
            <a:ahLst/>
            <a:cxnLst/>
            <a:rect l="l" t="t" r="r" b="b"/>
            <a:pathLst>
              <a:path w="6958050" h="891746">
                <a:moveTo>
                  <a:pt x="651452" y="0"/>
                </a:moveTo>
                <a:cubicBezTo>
                  <a:pt x="654597" y="17"/>
                  <a:pt x="657721" y="37"/>
                  <a:pt x="660824" y="137"/>
                </a:cubicBezTo>
                <a:lnTo>
                  <a:pt x="664036" y="137"/>
                </a:lnTo>
                <a:lnTo>
                  <a:pt x="664036" y="184"/>
                </a:lnTo>
                <a:cubicBezTo>
                  <a:pt x="1590628" y="7435"/>
                  <a:pt x="676311" y="269331"/>
                  <a:pt x="1687772" y="289560"/>
                </a:cubicBezTo>
                <a:lnTo>
                  <a:pt x="1687772" y="289607"/>
                </a:lnTo>
                <a:lnTo>
                  <a:pt x="6656981" y="289607"/>
                </a:lnTo>
                <a:lnTo>
                  <a:pt x="6958050" y="590677"/>
                </a:lnTo>
                <a:lnTo>
                  <a:pt x="6656981" y="891746"/>
                </a:lnTo>
                <a:lnTo>
                  <a:pt x="1672712" y="891746"/>
                </a:lnTo>
                <a:lnTo>
                  <a:pt x="1672712" y="891406"/>
                </a:lnTo>
                <a:cubicBezTo>
                  <a:pt x="665748" y="888776"/>
                  <a:pt x="1594217" y="609525"/>
                  <a:pt x="651452" y="594360"/>
                </a:cubicBezTo>
                <a:lnTo>
                  <a:pt x="651452" y="590677"/>
                </a:lnTo>
                <a:lnTo>
                  <a:pt x="234846" y="590677"/>
                </a:lnTo>
                <a:lnTo>
                  <a:pt x="0" y="137"/>
                </a:lnTo>
                <a:lnTo>
                  <a:pt x="651452" y="137"/>
                </a:lnTo>
                <a:close/>
              </a:path>
            </a:pathLst>
          </a:custGeom>
          <a:noFill/>
          <a:ln w="12700">
            <a:solidFill>
              <a:srgbClr val="E74337"/>
            </a:solidFill>
          </a:ln>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p>
        </p:txBody>
      </p:sp>
      <p:sp>
        <p:nvSpPr>
          <p:cNvPr id="17" name="TextBox 16"/>
          <p:cNvSpPr txBox="1"/>
          <p:nvPr/>
        </p:nvSpPr>
        <p:spPr>
          <a:xfrm>
            <a:off x="3551390" y="3815153"/>
            <a:ext cx="600531" cy="461772"/>
          </a:xfrm>
          <a:prstGeom prst="rect">
            <a:avLst/>
          </a:prstGeom>
          <a:noFill/>
        </p:spPr>
        <p:txBody>
          <a:bodyPr wrap="square" lIns="91401" tIns="45700" rIns="91401" bIns="45700" rtlCol="0">
            <a:spAutoFit/>
          </a:bodyPr>
          <a:lstStyle/>
          <a:p>
            <a:pPr algn="ctr"/>
            <a:r>
              <a:rPr lang="en-US" altLang="zh-CN" sz="2400" b="1" dirty="0">
                <a:solidFill>
                  <a:schemeClr val="bg1"/>
                </a:solidFill>
                <a:latin typeface="Arial" panose="020B0604020202090204" pitchFamily="34" charset="0"/>
                <a:cs typeface="Arial" panose="020B0604020202090204" pitchFamily="34" charset="0"/>
              </a:rPr>
              <a:t>03</a:t>
            </a:r>
            <a:endParaRPr lang="zh-CN" altLang="en-US" sz="2400" b="1" dirty="0">
              <a:solidFill>
                <a:schemeClr val="bg1"/>
              </a:solidFill>
              <a:latin typeface="Arial" panose="020B0604020202090204" pitchFamily="34" charset="0"/>
              <a:cs typeface="Arial" panose="020B0604020202090204" pitchFamily="34" charset="0"/>
            </a:endParaRPr>
          </a:p>
        </p:txBody>
      </p:sp>
      <p:sp>
        <p:nvSpPr>
          <p:cNvPr id="18" name="Rectangle 42"/>
          <p:cNvSpPr/>
          <p:nvPr/>
        </p:nvSpPr>
        <p:spPr>
          <a:xfrm flipH="1">
            <a:off x="4916304" y="4375178"/>
            <a:ext cx="4060989" cy="281784"/>
          </a:xfrm>
          <a:prstGeom prst="rect">
            <a:avLst/>
          </a:prstGeom>
          <a:noFill/>
          <a:ln w="12700" cap="flat" cmpd="sng" algn="ctr">
            <a:noFill/>
            <a:prstDash val="solid"/>
          </a:ln>
          <a:effectLst/>
        </p:spPr>
        <p:txBody>
          <a:bodyPr lIns="91401" tIns="0" rIns="91401" bIns="0" rtlCol="0" anchor="t"/>
          <a:lstStyle/>
          <a:p>
            <a:pPr lvl="0">
              <a:defRPr/>
            </a:pPr>
            <a:r>
              <a:rPr lang="zh-CN" altLang="en-US" sz="1200" kern="0" dirty="0">
                <a:solidFill>
                  <a:schemeClr val="bg1"/>
                </a:solidFill>
                <a:latin typeface="微软雅黑" pitchFamily="34" charset="-122"/>
                <a:ea typeface="微软雅黑" pitchFamily="34" charset="-122"/>
                <a:cs typeface="Arial" panose="020B0604020202090204" pitchFamily="34" charset="0"/>
              </a:rPr>
              <a:t>加入你的文字描述，加入你的文字描述，加入你的文字。</a:t>
            </a:r>
            <a:endParaRPr lang="en-US" altLang="zh-CN" sz="1200" kern="0" dirty="0">
              <a:solidFill>
                <a:schemeClr val="bg1"/>
              </a:solidFill>
              <a:latin typeface="微软雅黑" pitchFamily="34" charset="-122"/>
              <a:ea typeface="微软雅黑" pitchFamily="34" charset="-122"/>
              <a:cs typeface="Arial" panose="020B0604020202090204" pitchFamily="34" charset="0"/>
            </a:endParaRPr>
          </a:p>
        </p:txBody>
      </p:sp>
      <p:sp>
        <p:nvSpPr>
          <p:cNvPr id="19" name="Rectangle 42"/>
          <p:cNvSpPr/>
          <p:nvPr/>
        </p:nvSpPr>
        <p:spPr>
          <a:xfrm flipH="1">
            <a:off x="4916302" y="4125831"/>
            <a:ext cx="2058686" cy="253281"/>
          </a:xfrm>
          <a:prstGeom prst="rect">
            <a:avLst/>
          </a:prstGeom>
          <a:noFill/>
          <a:ln w="12700" cap="flat" cmpd="sng" algn="ctr">
            <a:noFill/>
            <a:prstDash val="solid"/>
          </a:ln>
          <a:effectLst/>
        </p:spPr>
        <p:txBody>
          <a:bodyPr lIns="91401" tIns="0" rIns="91401" bIns="0" rtlCol="0" anchor="t"/>
          <a:lstStyle/>
          <a:p>
            <a:r>
              <a:rPr lang="zh-CN" altLang="en-US" sz="1600" b="1" dirty="0">
                <a:solidFill>
                  <a:srgbClr val="E74337"/>
                </a:solidFill>
                <a:latin typeface="微软雅黑" pitchFamily="34" charset="-122"/>
                <a:ea typeface="微软雅黑" pitchFamily="34" charset="-122"/>
                <a:cs typeface="Arial" panose="020B0604020202090204" pitchFamily="34" charset="0"/>
              </a:rPr>
              <a:t>点击添加标题</a:t>
            </a:r>
            <a:endParaRPr lang="zh-CN" altLang="en-US" sz="1600" b="1" dirty="0">
              <a:solidFill>
                <a:srgbClr val="E74337"/>
              </a:solidFill>
              <a:latin typeface="微软雅黑" pitchFamily="34" charset="-122"/>
              <a:ea typeface="微软雅黑" pitchFamily="34" charset="-122"/>
              <a:cs typeface="Arial" panose="020B0604020202090204" pitchFamily="34" charset="0"/>
            </a:endParaRPr>
          </a:p>
        </p:txBody>
      </p:sp>
      <p:sp>
        <p:nvSpPr>
          <p:cNvPr id="21" name="五边形 20"/>
          <p:cNvSpPr/>
          <p:nvPr/>
        </p:nvSpPr>
        <p:spPr>
          <a:xfrm>
            <a:off x="2826676" y="2910776"/>
            <a:ext cx="7302944" cy="891746"/>
          </a:xfrm>
          <a:custGeom>
            <a:avLst/>
            <a:gdLst/>
            <a:ahLst/>
            <a:cxnLst/>
            <a:rect l="l" t="t" r="r" b="b"/>
            <a:pathLst>
              <a:path w="7302944" h="891746">
                <a:moveTo>
                  <a:pt x="996346" y="0"/>
                </a:moveTo>
                <a:lnTo>
                  <a:pt x="996413" y="1"/>
                </a:lnTo>
                <a:lnTo>
                  <a:pt x="1052216" y="1"/>
                </a:lnTo>
                <a:lnTo>
                  <a:pt x="1052216" y="817"/>
                </a:lnTo>
                <a:cubicBezTo>
                  <a:pt x="1906614" y="15796"/>
                  <a:pt x="1037470" y="269656"/>
                  <a:pt x="2032666" y="289560"/>
                </a:cubicBezTo>
                <a:lnTo>
                  <a:pt x="2032666" y="289607"/>
                </a:lnTo>
                <a:lnTo>
                  <a:pt x="7001875" y="289607"/>
                </a:lnTo>
                <a:lnTo>
                  <a:pt x="7302944" y="590677"/>
                </a:lnTo>
                <a:lnTo>
                  <a:pt x="7001875" y="891746"/>
                </a:lnTo>
                <a:lnTo>
                  <a:pt x="2017606" y="891746"/>
                </a:lnTo>
                <a:lnTo>
                  <a:pt x="2017606" y="891406"/>
                </a:lnTo>
                <a:cubicBezTo>
                  <a:pt x="1010642" y="888776"/>
                  <a:pt x="1939110" y="609525"/>
                  <a:pt x="996346" y="594360"/>
                </a:cubicBezTo>
                <a:lnTo>
                  <a:pt x="996346" y="590541"/>
                </a:lnTo>
                <a:lnTo>
                  <a:pt x="664036" y="590541"/>
                </a:lnTo>
                <a:lnTo>
                  <a:pt x="664036" y="590542"/>
                </a:lnTo>
                <a:lnTo>
                  <a:pt x="234846" y="590542"/>
                </a:lnTo>
                <a:lnTo>
                  <a:pt x="0" y="2"/>
                </a:lnTo>
                <a:lnTo>
                  <a:pt x="528119" y="2"/>
                </a:lnTo>
                <a:lnTo>
                  <a:pt x="528119" y="1"/>
                </a:lnTo>
                <a:lnTo>
                  <a:pt x="996346" y="1"/>
                </a:lnTo>
                <a:close/>
              </a:path>
            </a:pathLst>
          </a:custGeom>
          <a:noFill/>
          <a:ln w="12700">
            <a:solidFill>
              <a:srgbClr val="E74337"/>
            </a:solidFill>
          </a:ln>
          <a:effectLst>
            <a:outerShdw blurRad="152400" dist="63500" dir="2700000" sx="90000" sy="90000" algn="ctr" rotWithShape="0">
              <a:srgbClr val="000000">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p>
        </p:txBody>
      </p:sp>
      <p:sp>
        <p:nvSpPr>
          <p:cNvPr id="23" name="TextBox 22"/>
          <p:cNvSpPr txBox="1"/>
          <p:nvPr/>
        </p:nvSpPr>
        <p:spPr>
          <a:xfrm>
            <a:off x="3551390" y="2975231"/>
            <a:ext cx="600531" cy="461772"/>
          </a:xfrm>
          <a:prstGeom prst="rect">
            <a:avLst/>
          </a:prstGeom>
          <a:noFill/>
        </p:spPr>
        <p:txBody>
          <a:bodyPr wrap="square" lIns="91401" tIns="45700" rIns="91401" bIns="45700" rtlCol="0">
            <a:spAutoFit/>
          </a:bodyPr>
          <a:lstStyle/>
          <a:p>
            <a:pPr algn="ctr"/>
            <a:r>
              <a:rPr lang="en-US" altLang="zh-CN" sz="2400" b="1" dirty="0">
                <a:solidFill>
                  <a:schemeClr val="bg1"/>
                </a:solidFill>
                <a:latin typeface="Arial" panose="020B0604020202090204" pitchFamily="34" charset="0"/>
                <a:cs typeface="Arial" panose="020B0604020202090204" pitchFamily="34" charset="0"/>
              </a:rPr>
              <a:t>02</a:t>
            </a:r>
            <a:endParaRPr lang="zh-CN" altLang="en-US" sz="2400" b="1" dirty="0">
              <a:solidFill>
                <a:schemeClr val="bg1"/>
              </a:solidFill>
              <a:latin typeface="Arial" panose="020B0604020202090204" pitchFamily="34" charset="0"/>
              <a:cs typeface="Arial" panose="020B0604020202090204" pitchFamily="34" charset="0"/>
            </a:endParaRPr>
          </a:p>
        </p:txBody>
      </p:sp>
      <p:sp>
        <p:nvSpPr>
          <p:cNvPr id="24" name="Rectangle 42"/>
          <p:cNvSpPr/>
          <p:nvPr/>
        </p:nvSpPr>
        <p:spPr>
          <a:xfrm flipH="1">
            <a:off x="4916304" y="3535255"/>
            <a:ext cx="4060989" cy="281784"/>
          </a:xfrm>
          <a:prstGeom prst="rect">
            <a:avLst/>
          </a:prstGeom>
          <a:noFill/>
          <a:ln w="12700" cap="flat" cmpd="sng" algn="ctr">
            <a:noFill/>
            <a:prstDash val="solid"/>
          </a:ln>
          <a:effectLst/>
        </p:spPr>
        <p:txBody>
          <a:bodyPr lIns="91401" tIns="0" rIns="91401" bIns="0" rtlCol="0" anchor="t"/>
          <a:lstStyle/>
          <a:p>
            <a:pPr lvl="0">
              <a:defRPr/>
            </a:pPr>
            <a:r>
              <a:rPr lang="zh-CN" altLang="en-US" sz="1200" kern="0" dirty="0">
                <a:solidFill>
                  <a:schemeClr val="bg1"/>
                </a:solidFill>
                <a:latin typeface="微软雅黑" pitchFamily="34" charset="-122"/>
                <a:ea typeface="微软雅黑" pitchFamily="34" charset="-122"/>
                <a:cs typeface="Arial" panose="020B0604020202090204" pitchFamily="34" charset="0"/>
              </a:rPr>
              <a:t>加入你的文字描述，加入你的文字描述，加入你的文字。</a:t>
            </a:r>
            <a:endParaRPr lang="en-US" altLang="zh-CN" sz="1200" kern="0" dirty="0">
              <a:solidFill>
                <a:schemeClr val="bg1"/>
              </a:solidFill>
              <a:latin typeface="微软雅黑" pitchFamily="34" charset="-122"/>
              <a:ea typeface="微软雅黑" pitchFamily="34" charset="-122"/>
              <a:cs typeface="Arial" panose="020B0604020202090204" pitchFamily="34" charset="0"/>
            </a:endParaRPr>
          </a:p>
        </p:txBody>
      </p:sp>
      <p:sp>
        <p:nvSpPr>
          <p:cNvPr id="25" name="Rectangle 42"/>
          <p:cNvSpPr/>
          <p:nvPr/>
        </p:nvSpPr>
        <p:spPr>
          <a:xfrm flipH="1">
            <a:off x="4916302" y="3285908"/>
            <a:ext cx="2058686" cy="253281"/>
          </a:xfrm>
          <a:prstGeom prst="rect">
            <a:avLst/>
          </a:prstGeom>
          <a:noFill/>
          <a:ln w="12700" cap="flat" cmpd="sng" algn="ctr">
            <a:noFill/>
            <a:prstDash val="solid"/>
          </a:ln>
          <a:effectLst/>
        </p:spPr>
        <p:txBody>
          <a:bodyPr lIns="91401" tIns="0" rIns="91401" bIns="0" rtlCol="0" anchor="t"/>
          <a:lstStyle/>
          <a:p>
            <a:r>
              <a:rPr lang="zh-CN" altLang="en-US" sz="1600" b="1" dirty="0">
                <a:solidFill>
                  <a:srgbClr val="E74337"/>
                </a:solidFill>
                <a:latin typeface="微软雅黑" pitchFamily="34" charset="-122"/>
                <a:ea typeface="微软雅黑" pitchFamily="34" charset="-122"/>
                <a:cs typeface="Arial" panose="020B0604020202090204" pitchFamily="34" charset="0"/>
              </a:rPr>
              <a:t>点击添加标题</a:t>
            </a:r>
            <a:endParaRPr lang="zh-CN" altLang="en-US" sz="1600" b="1" dirty="0">
              <a:solidFill>
                <a:srgbClr val="E74337"/>
              </a:solidFill>
              <a:latin typeface="微软雅黑" pitchFamily="34" charset="-122"/>
              <a:ea typeface="微软雅黑" pitchFamily="34" charset="-122"/>
              <a:cs typeface="Arial" panose="020B0604020202090204" pitchFamily="34" charset="0"/>
            </a:endParaRPr>
          </a:p>
        </p:txBody>
      </p:sp>
      <p:sp>
        <p:nvSpPr>
          <p:cNvPr id="27" name="五边形 26"/>
          <p:cNvSpPr/>
          <p:nvPr/>
        </p:nvSpPr>
        <p:spPr>
          <a:xfrm>
            <a:off x="2493333" y="2070853"/>
            <a:ext cx="7636287" cy="891746"/>
          </a:xfrm>
          <a:custGeom>
            <a:avLst/>
            <a:gdLst/>
            <a:ahLst/>
            <a:cxnLst/>
            <a:rect l="l" t="t" r="r" b="b"/>
            <a:pathLst>
              <a:path w="7636287" h="891746">
                <a:moveTo>
                  <a:pt x="1320799" y="0"/>
                </a:moveTo>
                <a:cubicBezTo>
                  <a:pt x="2268219" y="5080"/>
                  <a:pt x="1341119" y="269240"/>
                  <a:pt x="2357119" y="289560"/>
                </a:cubicBezTo>
                <a:lnTo>
                  <a:pt x="2357119" y="289607"/>
                </a:lnTo>
                <a:lnTo>
                  <a:pt x="7335218" y="289607"/>
                </a:lnTo>
                <a:lnTo>
                  <a:pt x="7636287" y="590677"/>
                </a:lnTo>
                <a:lnTo>
                  <a:pt x="7335218" y="891746"/>
                </a:lnTo>
                <a:lnTo>
                  <a:pt x="2350949" y="891746"/>
                </a:lnTo>
                <a:lnTo>
                  <a:pt x="2350949" y="891485"/>
                </a:lnTo>
                <a:cubicBezTo>
                  <a:pt x="1329644" y="890412"/>
                  <a:pt x="2266322" y="609570"/>
                  <a:pt x="1320799" y="594360"/>
                </a:cubicBezTo>
                <a:lnTo>
                  <a:pt x="1320799" y="592127"/>
                </a:lnTo>
                <a:lnTo>
                  <a:pt x="664036" y="592127"/>
                </a:lnTo>
                <a:lnTo>
                  <a:pt x="451620" y="592127"/>
                </a:lnTo>
                <a:lnTo>
                  <a:pt x="234846" y="592127"/>
                </a:lnTo>
                <a:lnTo>
                  <a:pt x="0" y="1587"/>
                </a:lnTo>
                <a:lnTo>
                  <a:pt x="451620" y="1587"/>
                </a:lnTo>
                <a:lnTo>
                  <a:pt x="664036" y="1587"/>
                </a:lnTo>
                <a:lnTo>
                  <a:pt x="1320799" y="1587"/>
                </a:lnTo>
                <a:close/>
              </a:path>
            </a:pathLst>
          </a:custGeom>
          <a:noFill/>
          <a:ln w="12700">
            <a:solidFill>
              <a:srgbClr val="E74337"/>
            </a:solidFill>
          </a:ln>
          <a:effectLst>
            <a:outerShdw blurRad="152400" dist="63500" dir="2700000" sx="90000" sy="90000" algn="ctr" rotWithShape="0">
              <a:srgbClr val="000000">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p>
        </p:txBody>
      </p:sp>
      <p:sp>
        <p:nvSpPr>
          <p:cNvPr id="29" name="TextBox 28"/>
          <p:cNvSpPr txBox="1"/>
          <p:nvPr/>
        </p:nvSpPr>
        <p:spPr>
          <a:xfrm>
            <a:off x="3551390" y="2135309"/>
            <a:ext cx="600531" cy="461772"/>
          </a:xfrm>
          <a:prstGeom prst="rect">
            <a:avLst/>
          </a:prstGeom>
          <a:noFill/>
        </p:spPr>
        <p:txBody>
          <a:bodyPr wrap="square" lIns="91401" tIns="45700" rIns="91401" bIns="45700" rtlCol="0">
            <a:spAutoFit/>
          </a:bodyPr>
          <a:lstStyle/>
          <a:p>
            <a:pPr algn="ctr"/>
            <a:r>
              <a:rPr lang="en-US" altLang="zh-CN" sz="2400" b="1" dirty="0">
                <a:solidFill>
                  <a:schemeClr val="bg1"/>
                </a:solidFill>
                <a:latin typeface="Arial" panose="020B0604020202090204" pitchFamily="34" charset="0"/>
                <a:cs typeface="Arial" panose="020B0604020202090204" pitchFamily="34" charset="0"/>
              </a:rPr>
              <a:t>01</a:t>
            </a:r>
            <a:endParaRPr lang="zh-CN" altLang="en-US" sz="2400" b="1" dirty="0">
              <a:solidFill>
                <a:schemeClr val="bg1"/>
              </a:solidFill>
              <a:latin typeface="Arial" panose="020B0604020202090204" pitchFamily="34" charset="0"/>
              <a:cs typeface="Arial" panose="020B0604020202090204" pitchFamily="34" charset="0"/>
            </a:endParaRPr>
          </a:p>
        </p:txBody>
      </p:sp>
      <p:sp>
        <p:nvSpPr>
          <p:cNvPr id="30" name="Rectangle 42"/>
          <p:cNvSpPr/>
          <p:nvPr/>
        </p:nvSpPr>
        <p:spPr>
          <a:xfrm flipH="1">
            <a:off x="4916304" y="2695333"/>
            <a:ext cx="4060989" cy="281784"/>
          </a:xfrm>
          <a:prstGeom prst="rect">
            <a:avLst/>
          </a:prstGeom>
          <a:noFill/>
          <a:ln w="12700" cap="flat" cmpd="sng" algn="ctr">
            <a:noFill/>
            <a:prstDash val="solid"/>
          </a:ln>
          <a:effectLst/>
        </p:spPr>
        <p:txBody>
          <a:bodyPr lIns="91401" tIns="0" rIns="91401" bIns="0" rtlCol="0" anchor="t"/>
          <a:lstStyle/>
          <a:p>
            <a:pPr lvl="0">
              <a:defRPr/>
            </a:pPr>
            <a:r>
              <a:rPr lang="zh-CN" altLang="en-US" sz="1200" kern="0" dirty="0">
                <a:solidFill>
                  <a:schemeClr val="bg1"/>
                </a:solidFill>
                <a:latin typeface="微软雅黑" pitchFamily="34" charset="-122"/>
                <a:ea typeface="微软雅黑" pitchFamily="34" charset="-122"/>
                <a:cs typeface="Arial" panose="020B0604020202090204" pitchFamily="34" charset="0"/>
              </a:rPr>
              <a:t>加入你的文字描述，加入你的文字描述，加入你的文字。</a:t>
            </a:r>
            <a:endParaRPr lang="en-US" altLang="zh-CN" sz="1200" kern="0" dirty="0">
              <a:solidFill>
                <a:schemeClr val="bg1"/>
              </a:solidFill>
              <a:latin typeface="微软雅黑" pitchFamily="34" charset="-122"/>
              <a:ea typeface="微软雅黑" pitchFamily="34" charset="-122"/>
              <a:cs typeface="Arial" panose="020B0604020202090204" pitchFamily="34" charset="0"/>
            </a:endParaRPr>
          </a:p>
        </p:txBody>
      </p:sp>
      <p:sp>
        <p:nvSpPr>
          <p:cNvPr id="31" name="Rectangle 42"/>
          <p:cNvSpPr/>
          <p:nvPr/>
        </p:nvSpPr>
        <p:spPr>
          <a:xfrm flipH="1">
            <a:off x="4916302" y="2445986"/>
            <a:ext cx="2058686" cy="253281"/>
          </a:xfrm>
          <a:prstGeom prst="rect">
            <a:avLst/>
          </a:prstGeom>
          <a:noFill/>
          <a:ln w="12700" cap="flat" cmpd="sng" algn="ctr">
            <a:noFill/>
            <a:prstDash val="solid"/>
          </a:ln>
          <a:effectLst/>
        </p:spPr>
        <p:txBody>
          <a:bodyPr lIns="91401" tIns="0" rIns="91401" bIns="0" rtlCol="0" anchor="t"/>
          <a:lstStyle/>
          <a:p>
            <a:r>
              <a:rPr lang="zh-CN" altLang="en-US" sz="1600" b="1" dirty="0">
                <a:solidFill>
                  <a:srgbClr val="E74337"/>
                </a:solidFill>
                <a:latin typeface="微软雅黑" pitchFamily="34" charset="-122"/>
                <a:ea typeface="微软雅黑" pitchFamily="34" charset="-122"/>
                <a:cs typeface="Arial" panose="020B0604020202090204" pitchFamily="34" charset="0"/>
              </a:rPr>
              <a:t>点击添加标题</a:t>
            </a:r>
            <a:endParaRPr lang="zh-CN" altLang="en-US" sz="1600" b="1" dirty="0">
              <a:solidFill>
                <a:srgbClr val="E74337"/>
              </a:solidFill>
              <a:latin typeface="微软雅黑" pitchFamily="34" charset="-122"/>
              <a:ea typeface="微软雅黑" pitchFamily="34" charset="-122"/>
              <a:cs typeface="Arial" panose="020B0604020202090204" pitchFamily="34" charset="0"/>
            </a:endParaRPr>
          </a:p>
        </p:txBody>
      </p:sp>
      <p:sp>
        <p:nvSpPr>
          <p:cNvPr id="34" name="五边形 33"/>
          <p:cNvSpPr/>
          <p:nvPr/>
        </p:nvSpPr>
        <p:spPr>
          <a:xfrm>
            <a:off x="3487766" y="4663742"/>
            <a:ext cx="6641854" cy="891746"/>
          </a:xfrm>
          <a:custGeom>
            <a:avLst/>
            <a:gdLst/>
            <a:ahLst/>
            <a:cxnLst/>
            <a:rect l="l" t="t" r="r" b="b"/>
            <a:pathLst>
              <a:path w="6641854" h="891746">
                <a:moveTo>
                  <a:pt x="555533" y="0"/>
                </a:moveTo>
                <a:lnTo>
                  <a:pt x="564835" y="136"/>
                </a:lnTo>
                <a:lnTo>
                  <a:pt x="664036" y="136"/>
                </a:lnTo>
                <a:lnTo>
                  <a:pt x="664036" y="2126"/>
                </a:lnTo>
                <a:cubicBezTo>
                  <a:pt x="1429373" y="26578"/>
                  <a:pt x="618003" y="270083"/>
                  <a:pt x="1591853" y="289560"/>
                </a:cubicBezTo>
                <a:lnTo>
                  <a:pt x="1591853" y="289607"/>
                </a:lnTo>
                <a:lnTo>
                  <a:pt x="6340785" y="289607"/>
                </a:lnTo>
                <a:lnTo>
                  <a:pt x="6641854" y="590677"/>
                </a:lnTo>
                <a:lnTo>
                  <a:pt x="6340785" y="891746"/>
                </a:lnTo>
                <a:lnTo>
                  <a:pt x="1356516" y="891746"/>
                </a:lnTo>
                <a:lnTo>
                  <a:pt x="1356516" y="884877"/>
                </a:lnTo>
                <a:cubicBezTo>
                  <a:pt x="716420" y="842452"/>
                  <a:pt x="1416769" y="608214"/>
                  <a:pt x="555533" y="594360"/>
                </a:cubicBezTo>
                <a:lnTo>
                  <a:pt x="555533" y="590676"/>
                </a:lnTo>
                <a:lnTo>
                  <a:pt x="234846" y="590676"/>
                </a:lnTo>
                <a:lnTo>
                  <a:pt x="0" y="136"/>
                </a:lnTo>
                <a:lnTo>
                  <a:pt x="555533" y="136"/>
                </a:lnTo>
                <a:close/>
              </a:path>
            </a:pathLst>
          </a:custGeom>
          <a:noFill/>
          <a:ln w="12700">
            <a:solidFill>
              <a:srgbClr val="E74337"/>
            </a:solidFill>
          </a:ln>
          <a:effectLst>
            <a:outerShdw blurRad="152400" dist="63500" dir="2700000" sx="90000" sy="90000" algn="ctr" rotWithShape="0">
              <a:srgbClr val="000000">
                <a:alpha val="5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p>
        </p:txBody>
      </p:sp>
      <p:sp>
        <p:nvSpPr>
          <p:cNvPr id="35" name="TextBox 34"/>
          <p:cNvSpPr txBox="1"/>
          <p:nvPr/>
        </p:nvSpPr>
        <p:spPr>
          <a:xfrm>
            <a:off x="3551390" y="4728197"/>
            <a:ext cx="600531" cy="461772"/>
          </a:xfrm>
          <a:prstGeom prst="rect">
            <a:avLst/>
          </a:prstGeom>
          <a:noFill/>
        </p:spPr>
        <p:txBody>
          <a:bodyPr wrap="square" lIns="91401" tIns="45700" rIns="91401" bIns="45700" rtlCol="0">
            <a:spAutoFit/>
          </a:bodyPr>
          <a:lstStyle/>
          <a:p>
            <a:pPr algn="ctr"/>
            <a:r>
              <a:rPr lang="en-US" altLang="zh-CN" sz="2400" b="1" dirty="0">
                <a:solidFill>
                  <a:schemeClr val="bg1"/>
                </a:solidFill>
                <a:latin typeface="Arial" panose="020B0604020202090204" pitchFamily="34" charset="0"/>
                <a:cs typeface="Arial" panose="020B0604020202090204" pitchFamily="34" charset="0"/>
              </a:rPr>
              <a:t>04</a:t>
            </a:r>
            <a:endParaRPr lang="zh-CN" altLang="en-US" sz="2400" b="1" dirty="0">
              <a:solidFill>
                <a:schemeClr val="bg1"/>
              </a:solidFill>
              <a:latin typeface="Arial" panose="020B0604020202090204" pitchFamily="34" charset="0"/>
              <a:cs typeface="Arial" panose="020B0604020202090204" pitchFamily="34" charset="0"/>
            </a:endParaRPr>
          </a:p>
        </p:txBody>
      </p:sp>
      <p:sp>
        <p:nvSpPr>
          <p:cNvPr id="36" name="Rectangle 42"/>
          <p:cNvSpPr/>
          <p:nvPr/>
        </p:nvSpPr>
        <p:spPr>
          <a:xfrm flipH="1">
            <a:off x="4916304" y="5288221"/>
            <a:ext cx="4060989" cy="281784"/>
          </a:xfrm>
          <a:prstGeom prst="rect">
            <a:avLst/>
          </a:prstGeom>
          <a:noFill/>
          <a:ln w="12700" cap="flat" cmpd="sng" algn="ctr">
            <a:noFill/>
            <a:prstDash val="solid"/>
          </a:ln>
          <a:effectLst/>
        </p:spPr>
        <p:txBody>
          <a:bodyPr lIns="91401" tIns="0" rIns="91401" bIns="0" rtlCol="0" anchor="t"/>
          <a:lstStyle/>
          <a:p>
            <a:pPr lvl="0">
              <a:defRPr/>
            </a:pPr>
            <a:r>
              <a:rPr lang="zh-CN" altLang="en-US" sz="1200" kern="0" dirty="0">
                <a:solidFill>
                  <a:schemeClr val="bg1"/>
                </a:solidFill>
                <a:latin typeface="微软雅黑" pitchFamily="34" charset="-122"/>
                <a:ea typeface="微软雅黑" pitchFamily="34" charset="-122"/>
                <a:cs typeface="Arial" panose="020B0604020202090204" pitchFamily="34" charset="0"/>
              </a:rPr>
              <a:t>加入你的文字描述，加入你的文字描述，加入你的文字。</a:t>
            </a:r>
            <a:endParaRPr lang="en-US" altLang="zh-CN" sz="1200" kern="0" dirty="0">
              <a:solidFill>
                <a:schemeClr val="bg1"/>
              </a:solidFill>
              <a:latin typeface="微软雅黑" pitchFamily="34" charset="-122"/>
              <a:ea typeface="微软雅黑" pitchFamily="34" charset="-122"/>
              <a:cs typeface="Arial" panose="020B0604020202090204" pitchFamily="34" charset="0"/>
            </a:endParaRPr>
          </a:p>
        </p:txBody>
      </p:sp>
      <p:sp>
        <p:nvSpPr>
          <p:cNvPr id="37" name="Rectangle 42"/>
          <p:cNvSpPr/>
          <p:nvPr/>
        </p:nvSpPr>
        <p:spPr>
          <a:xfrm flipH="1">
            <a:off x="4916302" y="5038874"/>
            <a:ext cx="2058686" cy="253281"/>
          </a:xfrm>
          <a:prstGeom prst="rect">
            <a:avLst/>
          </a:prstGeom>
          <a:noFill/>
          <a:ln w="12700" cap="flat" cmpd="sng" algn="ctr">
            <a:noFill/>
            <a:prstDash val="solid"/>
          </a:ln>
          <a:effectLst/>
        </p:spPr>
        <p:txBody>
          <a:bodyPr lIns="91401" tIns="0" rIns="91401" bIns="0" rtlCol="0" anchor="t"/>
          <a:lstStyle/>
          <a:p>
            <a:r>
              <a:rPr lang="zh-CN" altLang="en-US" sz="1600" b="1" dirty="0">
                <a:solidFill>
                  <a:srgbClr val="E74337"/>
                </a:solidFill>
                <a:latin typeface="微软雅黑" pitchFamily="34" charset="-122"/>
                <a:ea typeface="微软雅黑" pitchFamily="34" charset="-122"/>
                <a:cs typeface="Arial" panose="020B0604020202090204" pitchFamily="34" charset="0"/>
              </a:rPr>
              <a:t>点击添加标题</a:t>
            </a:r>
            <a:endParaRPr lang="zh-CN" altLang="en-US" sz="1600" b="1" dirty="0">
              <a:solidFill>
                <a:srgbClr val="E74337"/>
              </a:solidFill>
              <a:latin typeface="微软雅黑" pitchFamily="34" charset="-122"/>
              <a:ea typeface="微软雅黑" pitchFamily="34" charset="-122"/>
              <a:cs typeface="Arial" panose="020B0604020202090204" pitchFamily="34" charset="0"/>
            </a:endParaRPr>
          </a:p>
        </p:txBody>
      </p:sp>
      <p:grpSp>
        <p:nvGrpSpPr>
          <p:cNvPr id="32" name="组合 31"/>
          <p:cNvGrpSpPr/>
          <p:nvPr/>
        </p:nvGrpSpPr>
        <p:grpSpPr>
          <a:xfrm>
            <a:off x="8412148" y="572424"/>
            <a:ext cx="8647786" cy="381452"/>
            <a:chOff x="3546557" y="3058874"/>
            <a:chExt cx="8647786" cy="381452"/>
          </a:xfrm>
        </p:grpSpPr>
        <p:grpSp>
          <p:nvGrpSpPr>
            <p:cNvPr id="33" name="组合 32"/>
            <p:cNvGrpSpPr/>
            <p:nvPr/>
          </p:nvGrpSpPr>
          <p:grpSpPr>
            <a:xfrm>
              <a:off x="3546557" y="3058874"/>
              <a:ext cx="381452" cy="381452"/>
              <a:chOff x="3123591" y="3333387"/>
              <a:chExt cx="381452" cy="381452"/>
            </a:xfrm>
          </p:grpSpPr>
          <p:sp>
            <p:nvSpPr>
              <p:cNvPr id="39" name="椭圆 38"/>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40" name="椭圆 39"/>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38" name="直接连接符 37"/>
            <p:cNvCxnSpPr/>
            <p:nvPr/>
          </p:nvCxnSpPr>
          <p:spPr>
            <a:xfrm>
              <a:off x="3662669" y="3248000"/>
              <a:ext cx="8531674" cy="0"/>
            </a:xfrm>
            <a:prstGeom prst="line">
              <a:avLst/>
            </a:prstGeom>
            <a:ln>
              <a:solidFill>
                <a:srgbClr val="E74337"/>
              </a:solidFill>
            </a:ln>
          </p:spPr>
          <p:style>
            <a:lnRef idx="1">
              <a:schemeClr val="accent1"/>
            </a:lnRef>
            <a:fillRef idx="0">
              <a:schemeClr val="accent1"/>
            </a:fillRef>
            <a:effectRef idx="0">
              <a:schemeClr val="accent1"/>
            </a:effectRef>
            <a:fontRef idx="minor">
              <a:schemeClr val="tx1"/>
            </a:fontRef>
          </p:style>
        </p:cxnSp>
      </p:grpSp>
      <p:grpSp>
        <p:nvGrpSpPr>
          <p:cNvPr id="41" name="组合 40"/>
          <p:cNvGrpSpPr/>
          <p:nvPr/>
        </p:nvGrpSpPr>
        <p:grpSpPr>
          <a:xfrm>
            <a:off x="-4834779" y="572424"/>
            <a:ext cx="8712639" cy="381452"/>
            <a:chOff x="-3986345" y="345226"/>
            <a:chExt cx="8712639" cy="381452"/>
          </a:xfrm>
          <a:solidFill>
            <a:srgbClr val="E74337"/>
          </a:solidFill>
        </p:grpSpPr>
        <p:grpSp>
          <p:nvGrpSpPr>
            <p:cNvPr id="42" name="组合 41"/>
            <p:cNvGrpSpPr/>
            <p:nvPr/>
          </p:nvGrpSpPr>
          <p:grpSpPr>
            <a:xfrm>
              <a:off x="4344842" y="345226"/>
              <a:ext cx="381452" cy="381452"/>
              <a:chOff x="3123591" y="3333387"/>
              <a:chExt cx="381452" cy="381452"/>
            </a:xfrm>
            <a:grpFill/>
          </p:grpSpPr>
          <p:sp>
            <p:nvSpPr>
              <p:cNvPr id="44" name="椭圆 43"/>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45" name="椭圆 44"/>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43" name="直接连接符 42"/>
            <p:cNvCxnSpPr/>
            <p:nvPr/>
          </p:nvCxnSpPr>
          <p:spPr>
            <a:xfrm>
              <a:off x="-3986345" y="534352"/>
              <a:ext cx="8531674" cy="0"/>
            </a:xfrm>
            <a:prstGeom prst="line">
              <a:avLst/>
            </a:prstGeom>
            <a:grpFill/>
            <a:ln>
              <a:solidFill>
                <a:srgbClr val="E74337"/>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down)">
                                      <p:cBhvr>
                                        <p:cTn id="7" dur="362">
                                          <p:stCondLst>
                                            <p:cond delay="0"/>
                                          </p:stCondLst>
                                        </p:cTn>
                                        <p:tgtEl>
                                          <p:spTgt spid="27"/>
                                        </p:tgtEl>
                                      </p:cBhvr>
                                    </p:animEffect>
                                    <p:anim calcmode="lin" valueType="num">
                                      <p:cBhvr>
                                        <p:cTn id="8" dur="1139"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9" dur="415"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10" dur="415" tmFilter="0, 0; 0.125,0.2665; 0.25,0.4; 0.375,0.465; 0.5,0.5;  0.625,0.535; 0.75,0.6; 0.875,0.7335; 1,1">
                                          <p:stCondLst>
                                            <p:cond delay="415"/>
                                          </p:stCondLst>
                                        </p:cTn>
                                        <p:tgtEl>
                                          <p:spTgt spid="27"/>
                                        </p:tgtEl>
                                        <p:attrNameLst>
                                          <p:attrName>ppt_y</p:attrName>
                                        </p:attrNameLst>
                                      </p:cBhvr>
                                      <p:tavLst>
                                        <p:tav tm="0" fmla="#ppt_y-sin(pi*$)/9">
                                          <p:val>
                                            <p:fltVal val="0"/>
                                          </p:val>
                                        </p:tav>
                                        <p:tav tm="100000">
                                          <p:val>
                                            <p:fltVal val="1"/>
                                          </p:val>
                                        </p:tav>
                                      </p:tavLst>
                                    </p:anim>
                                    <p:anim calcmode="lin" valueType="num">
                                      <p:cBhvr>
                                        <p:cTn id="11" dur="207" tmFilter="0, 0; 0.125,0.2665; 0.25,0.4; 0.375,0.465; 0.5,0.5;  0.625,0.535; 0.75,0.6; 0.875,0.7335; 1,1">
                                          <p:stCondLst>
                                            <p:cond delay="828"/>
                                          </p:stCondLst>
                                        </p:cTn>
                                        <p:tgtEl>
                                          <p:spTgt spid="27"/>
                                        </p:tgtEl>
                                        <p:attrNameLst>
                                          <p:attrName>ppt_y</p:attrName>
                                        </p:attrNameLst>
                                      </p:cBhvr>
                                      <p:tavLst>
                                        <p:tav tm="0" fmla="#ppt_y-sin(pi*$)/27">
                                          <p:val>
                                            <p:fltVal val="0"/>
                                          </p:val>
                                        </p:tav>
                                        <p:tav tm="100000">
                                          <p:val>
                                            <p:fltVal val="1"/>
                                          </p:val>
                                        </p:tav>
                                      </p:tavLst>
                                    </p:anim>
                                    <p:anim calcmode="lin" valueType="num">
                                      <p:cBhvr>
                                        <p:cTn id="12" dur="103" tmFilter="0, 0; 0.125,0.2665; 0.25,0.4; 0.375,0.465; 0.5,0.5;  0.625,0.535; 0.75,0.6; 0.875,0.7335; 1,1">
                                          <p:stCondLst>
                                            <p:cond delay="1035"/>
                                          </p:stCondLst>
                                        </p:cTn>
                                        <p:tgtEl>
                                          <p:spTgt spid="27"/>
                                        </p:tgtEl>
                                        <p:attrNameLst>
                                          <p:attrName>ppt_y</p:attrName>
                                        </p:attrNameLst>
                                      </p:cBhvr>
                                      <p:tavLst>
                                        <p:tav tm="0" fmla="#ppt_y-sin(pi*$)/81">
                                          <p:val>
                                            <p:fltVal val="0"/>
                                          </p:val>
                                        </p:tav>
                                        <p:tav tm="100000">
                                          <p:val>
                                            <p:fltVal val="1"/>
                                          </p:val>
                                        </p:tav>
                                      </p:tavLst>
                                    </p:anim>
                                    <p:animScale>
                                      <p:cBhvr>
                                        <p:cTn id="13" dur="16">
                                          <p:stCondLst>
                                            <p:cond delay="406"/>
                                          </p:stCondLst>
                                        </p:cTn>
                                        <p:tgtEl>
                                          <p:spTgt spid="27"/>
                                        </p:tgtEl>
                                      </p:cBhvr>
                                      <p:to x="100000" y="60000"/>
                                    </p:animScale>
                                    <p:animScale>
                                      <p:cBhvr>
                                        <p:cTn id="14" dur="104" decel="50000">
                                          <p:stCondLst>
                                            <p:cond delay="423"/>
                                          </p:stCondLst>
                                        </p:cTn>
                                        <p:tgtEl>
                                          <p:spTgt spid="27"/>
                                        </p:tgtEl>
                                      </p:cBhvr>
                                      <p:to x="100000" y="100000"/>
                                    </p:animScale>
                                    <p:animScale>
                                      <p:cBhvr>
                                        <p:cTn id="15" dur="16">
                                          <p:stCondLst>
                                            <p:cond delay="820"/>
                                          </p:stCondLst>
                                        </p:cTn>
                                        <p:tgtEl>
                                          <p:spTgt spid="27"/>
                                        </p:tgtEl>
                                      </p:cBhvr>
                                      <p:to x="100000" y="80000"/>
                                    </p:animScale>
                                    <p:animScale>
                                      <p:cBhvr>
                                        <p:cTn id="16" dur="104" decel="50000">
                                          <p:stCondLst>
                                            <p:cond delay="836"/>
                                          </p:stCondLst>
                                        </p:cTn>
                                        <p:tgtEl>
                                          <p:spTgt spid="27"/>
                                        </p:tgtEl>
                                      </p:cBhvr>
                                      <p:to x="100000" y="100000"/>
                                    </p:animScale>
                                    <p:animScale>
                                      <p:cBhvr>
                                        <p:cTn id="17" dur="16">
                                          <p:stCondLst>
                                            <p:cond delay="1026"/>
                                          </p:stCondLst>
                                        </p:cTn>
                                        <p:tgtEl>
                                          <p:spTgt spid="27"/>
                                        </p:tgtEl>
                                      </p:cBhvr>
                                      <p:to x="100000" y="90000"/>
                                    </p:animScale>
                                    <p:animScale>
                                      <p:cBhvr>
                                        <p:cTn id="18" dur="104" decel="50000">
                                          <p:stCondLst>
                                            <p:cond delay="1042"/>
                                          </p:stCondLst>
                                        </p:cTn>
                                        <p:tgtEl>
                                          <p:spTgt spid="27"/>
                                        </p:tgtEl>
                                      </p:cBhvr>
                                      <p:to x="100000" y="100000"/>
                                    </p:animScale>
                                    <p:animScale>
                                      <p:cBhvr>
                                        <p:cTn id="19" dur="16">
                                          <p:stCondLst>
                                            <p:cond delay="1130"/>
                                          </p:stCondLst>
                                        </p:cTn>
                                        <p:tgtEl>
                                          <p:spTgt spid="27"/>
                                        </p:tgtEl>
                                      </p:cBhvr>
                                      <p:to x="100000" y="95000"/>
                                    </p:animScale>
                                    <p:animScale>
                                      <p:cBhvr>
                                        <p:cTn id="20" dur="104" decel="50000">
                                          <p:stCondLst>
                                            <p:cond delay="1146"/>
                                          </p:stCondLst>
                                        </p:cTn>
                                        <p:tgtEl>
                                          <p:spTgt spid="27"/>
                                        </p:tgtEl>
                                      </p:cBhvr>
                                      <p:to x="100000" y="100000"/>
                                    </p:animScale>
                                  </p:childTnLst>
                                </p:cTn>
                              </p:par>
                            </p:childTnLst>
                          </p:cTn>
                        </p:par>
                        <p:par>
                          <p:cTn id="21" fill="hold">
                            <p:stCondLst>
                              <p:cond delay="1500"/>
                            </p:stCondLst>
                            <p:childTnLst>
                              <p:par>
                                <p:cTn id="22" presetID="42" presetClass="entr" presetSubtype="0" fill="hold" grpId="0" nodeType="after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1000"/>
                                        <p:tgtEl>
                                          <p:spTgt spid="29"/>
                                        </p:tgtEl>
                                      </p:cBhvr>
                                    </p:animEffect>
                                    <p:anim calcmode="lin" valueType="num">
                                      <p:cBhvr>
                                        <p:cTn id="25" dur="1000" fill="hold"/>
                                        <p:tgtEl>
                                          <p:spTgt spid="29"/>
                                        </p:tgtEl>
                                        <p:attrNameLst>
                                          <p:attrName>ppt_x</p:attrName>
                                        </p:attrNameLst>
                                      </p:cBhvr>
                                      <p:tavLst>
                                        <p:tav tm="0">
                                          <p:val>
                                            <p:strVal val="#ppt_x"/>
                                          </p:val>
                                        </p:tav>
                                        <p:tav tm="100000">
                                          <p:val>
                                            <p:strVal val="#ppt_x"/>
                                          </p:val>
                                        </p:tav>
                                      </p:tavLst>
                                    </p:anim>
                                    <p:anim calcmode="lin" valueType="num">
                                      <p:cBhvr>
                                        <p:cTn id="26" dur="1000" fill="hold"/>
                                        <p:tgtEl>
                                          <p:spTgt spid="29"/>
                                        </p:tgtEl>
                                        <p:attrNameLst>
                                          <p:attrName>ppt_y</p:attrName>
                                        </p:attrNameLst>
                                      </p:cBhvr>
                                      <p:tavLst>
                                        <p:tav tm="0">
                                          <p:val>
                                            <p:strVal val="#ppt_y+.1"/>
                                          </p:val>
                                        </p:tav>
                                        <p:tav tm="100000">
                                          <p:val>
                                            <p:strVal val="#ppt_y"/>
                                          </p:val>
                                        </p:tav>
                                      </p:tavLst>
                                    </p:anim>
                                  </p:childTnLst>
                                </p:cTn>
                              </p:par>
                            </p:childTnLst>
                          </p:cTn>
                        </p:par>
                        <p:par>
                          <p:cTn id="27" fill="hold">
                            <p:stCondLst>
                              <p:cond delay="2500"/>
                            </p:stCondLst>
                            <p:childTnLst>
                              <p:par>
                                <p:cTn id="28" presetID="42" presetClass="entr" presetSubtype="0" fill="hold" grpId="0" nodeType="after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fade">
                                      <p:cBhvr>
                                        <p:cTn id="30" dur="1000"/>
                                        <p:tgtEl>
                                          <p:spTgt spid="31"/>
                                        </p:tgtEl>
                                      </p:cBhvr>
                                    </p:animEffect>
                                    <p:anim calcmode="lin" valueType="num">
                                      <p:cBhvr>
                                        <p:cTn id="31" dur="1000" fill="hold"/>
                                        <p:tgtEl>
                                          <p:spTgt spid="31"/>
                                        </p:tgtEl>
                                        <p:attrNameLst>
                                          <p:attrName>ppt_x</p:attrName>
                                        </p:attrNameLst>
                                      </p:cBhvr>
                                      <p:tavLst>
                                        <p:tav tm="0">
                                          <p:val>
                                            <p:strVal val="#ppt_x"/>
                                          </p:val>
                                        </p:tav>
                                        <p:tav tm="100000">
                                          <p:val>
                                            <p:strVal val="#ppt_x"/>
                                          </p:val>
                                        </p:tav>
                                      </p:tavLst>
                                    </p:anim>
                                    <p:anim calcmode="lin" valueType="num">
                                      <p:cBhvr>
                                        <p:cTn id="32" dur="1000" fill="hold"/>
                                        <p:tgtEl>
                                          <p:spTgt spid="31"/>
                                        </p:tgtEl>
                                        <p:attrNameLst>
                                          <p:attrName>ppt_y</p:attrName>
                                        </p:attrNameLst>
                                      </p:cBhvr>
                                      <p:tavLst>
                                        <p:tav tm="0">
                                          <p:val>
                                            <p:strVal val="#ppt_y+.1"/>
                                          </p:val>
                                        </p:tav>
                                        <p:tav tm="100000">
                                          <p:val>
                                            <p:strVal val="#ppt_y"/>
                                          </p:val>
                                        </p:tav>
                                      </p:tavLst>
                                    </p:anim>
                                  </p:childTnLst>
                                </p:cTn>
                              </p:par>
                            </p:childTnLst>
                          </p:cTn>
                        </p:par>
                        <p:par>
                          <p:cTn id="33" fill="hold">
                            <p:stCondLst>
                              <p:cond delay="3500"/>
                            </p:stCondLst>
                            <p:childTnLst>
                              <p:par>
                                <p:cTn id="34" presetID="42" presetClass="entr" presetSubtype="0" fill="hold" grpId="0" nodeType="after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fade">
                                      <p:cBhvr>
                                        <p:cTn id="36" dur="1000"/>
                                        <p:tgtEl>
                                          <p:spTgt spid="30"/>
                                        </p:tgtEl>
                                      </p:cBhvr>
                                    </p:animEffect>
                                    <p:anim calcmode="lin" valueType="num">
                                      <p:cBhvr>
                                        <p:cTn id="37" dur="1000" fill="hold"/>
                                        <p:tgtEl>
                                          <p:spTgt spid="30"/>
                                        </p:tgtEl>
                                        <p:attrNameLst>
                                          <p:attrName>ppt_x</p:attrName>
                                        </p:attrNameLst>
                                      </p:cBhvr>
                                      <p:tavLst>
                                        <p:tav tm="0">
                                          <p:val>
                                            <p:strVal val="#ppt_x"/>
                                          </p:val>
                                        </p:tav>
                                        <p:tav tm="100000">
                                          <p:val>
                                            <p:strVal val="#ppt_x"/>
                                          </p:val>
                                        </p:tav>
                                      </p:tavLst>
                                    </p:anim>
                                    <p:anim calcmode="lin" valueType="num">
                                      <p:cBhvr>
                                        <p:cTn id="38" dur="1000" fill="hold"/>
                                        <p:tgtEl>
                                          <p:spTgt spid="30"/>
                                        </p:tgtEl>
                                        <p:attrNameLst>
                                          <p:attrName>ppt_y</p:attrName>
                                        </p:attrNameLst>
                                      </p:cBhvr>
                                      <p:tavLst>
                                        <p:tav tm="0">
                                          <p:val>
                                            <p:strVal val="#ppt_y+.1"/>
                                          </p:val>
                                        </p:tav>
                                        <p:tav tm="100000">
                                          <p:val>
                                            <p:strVal val="#ppt_y"/>
                                          </p:val>
                                        </p:tav>
                                      </p:tavLst>
                                    </p:anim>
                                  </p:childTnLst>
                                </p:cTn>
                              </p:par>
                            </p:childTnLst>
                          </p:cTn>
                        </p:par>
                        <p:par>
                          <p:cTn id="39" fill="hold">
                            <p:stCondLst>
                              <p:cond delay="4500"/>
                            </p:stCondLst>
                            <p:childTnLst>
                              <p:par>
                                <p:cTn id="40" presetID="26" presetClass="entr" presetSubtype="0" fill="hold" grpId="0" nodeType="after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wipe(down)">
                                      <p:cBhvr>
                                        <p:cTn id="42" dur="362">
                                          <p:stCondLst>
                                            <p:cond delay="0"/>
                                          </p:stCondLst>
                                        </p:cTn>
                                        <p:tgtEl>
                                          <p:spTgt spid="21"/>
                                        </p:tgtEl>
                                      </p:cBhvr>
                                    </p:animEffect>
                                    <p:anim calcmode="lin" valueType="num">
                                      <p:cBhvr>
                                        <p:cTn id="43" dur="1139"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44" dur="415"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45" dur="415" tmFilter="0, 0; 0.125,0.2665; 0.25,0.4; 0.375,0.465; 0.5,0.5;  0.625,0.535; 0.75,0.6; 0.875,0.7335; 1,1">
                                          <p:stCondLst>
                                            <p:cond delay="415"/>
                                          </p:stCondLst>
                                        </p:cTn>
                                        <p:tgtEl>
                                          <p:spTgt spid="21"/>
                                        </p:tgtEl>
                                        <p:attrNameLst>
                                          <p:attrName>ppt_y</p:attrName>
                                        </p:attrNameLst>
                                      </p:cBhvr>
                                      <p:tavLst>
                                        <p:tav tm="0" fmla="#ppt_y-sin(pi*$)/9">
                                          <p:val>
                                            <p:fltVal val="0"/>
                                          </p:val>
                                        </p:tav>
                                        <p:tav tm="100000">
                                          <p:val>
                                            <p:fltVal val="1"/>
                                          </p:val>
                                        </p:tav>
                                      </p:tavLst>
                                    </p:anim>
                                    <p:anim calcmode="lin" valueType="num">
                                      <p:cBhvr>
                                        <p:cTn id="46" dur="207" tmFilter="0, 0; 0.125,0.2665; 0.25,0.4; 0.375,0.465; 0.5,0.5;  0.625,0.535; 0.75,0.6; 0.875,0.7335; 1,1">
                                          <p:stCondLst>
                                            <p:cond delay="828"/>
                                          </p:stCondLst>
                                        </p:cTn>
                                        <p:tgtEl>
                                          <p:spTgt spid="21"/>
                                        </p:tgtEl>
                                        <p:attrNameLst>
                                          <p:attrName>ppt_y</p:attrName>
                                        </p:attrNameLst>
                                      </p:cBhvr>
                                      <p:tavLst>
                                        <p:tav tm="0" fmla="#ppt_y-sin(pi*$)/27">
                                          <p:val>
                                            <p:fltVal val="0"/>
                                          </p:val>
                                        </p:tav>
                                        <p:tav tm="100000">
                                          <p:val>
                                            <p:fltVal val="1"/>
                                          </p:val>
                                        </p:tav>
                                      </p:tavLst>
                                    </p:anim>
                                    <p:anim calcmode="lin" valueType="num">
                                      <p:cBhvr>
                                        <p:cTn id="47" dur="103" tmFilter="0, 0; 0.125,0.2665; 0.25,0.4; 0.375,0.465; 0.5,0.5;  0.625,0.535; 0.75,0.6; 0.875,0.7335; 1,1">
                                          <p:stCondLst>
                                            <p:cond delay="1035"/>
                                          </p:stCondLst>
                                        </p:cTn>
                                        <p:tgtEl>
                                          <p:spTgt spid="21"/>
                                        </p:tgtEl>
                                        <p:attrNameLst>
                                          <p:attrName>ppt_y</p:attrName>
                                        </p:attrNameLst>
                                      </p:cBhvr>
                                      <p:tavLst>
                                        <p:tav tm="0" fmla="#ppt_y-sin(pi*$)/81">
                                          <p:val>
                                            <p:fltVal val="0"/>
                                          </p:val>
                                        </p:tav>
                                        <p:tav tm="100000">
                                          <p:val>
                                            <p:fltVal val="1"/>
                                          </p:val>
                                        </p:tav>
                                      </p:tavLst>
                                    </p:anim>
                                    <p:animScale>
                                      <p:cBhvr>
                                        <p:cTn id="48" dur="16">
                                          <p:stCondLst>
                                            <p:cond delay="406"/>
                                          </p:stCondLst>
                                        </p:cTn>
                                        <p:tgtEl>
                                          <p:spTgt spid="21"/>
                                        </p:tgtEl>
                                      </p:cBhvr>
                                      <p:to x="100000" y="60000"/>
                                    </p:animScale>
                                    <p:animScale>
                                      <p:cBhvr>
                                        <p:cTn id="49" dur="104" decel="50000">
                                          <p:stCondLst>
                                            <p:cond delay="423"/>
                                          </p:stCondLst>
                                        </p:cTn>
                                        <p:tgtEl>
                                          <p:spTgt spid="21"/>
                                        </p:tgtEl>
                                      </p:cBhvr>
                                      <p:to x="100000" y="100000"/>
                                    </p:animScale>
                                    <p:animScale>
                                      <p:cBhvr>
                                        <p:cTn id="50" dur="16">
                                          <p:stCondLst>
                                            <p:cond delay="820"/>
                                          </p:stCondLst>
                                        </p:cTn>
                                        <p:tgtEl>
                                          <p:spTgt spid="21"/>
                                        </p:tgtEl>
                                      </p:cBhvr>
                                      <p:to x="100000" y="80000"/>
                                    </p:animScale>
                                    <p:animScale>
                                      <p:cBhvr>
                                        <p:cTn id="51" dur="104" decel="50000">
                                          <p:stCondLst>
                                            <p:cond delay="836"/>
                                          </p:stCondLst>
                                        </p:cTn>
                                        <p:tgtEl>
                                          <p:spTgt spid="21"/>
                                        </p:tgtEl>
                                      </p:cBhvr>
                                      <p:to x="100000" y="100000"/>
                                    </p:animScale>
                                    <p:animScale>
                                      <p:cBhvr>
                                        <p:cTn id="52" dur="16">
                                          <p:stCondLst>
                                            <p:cond delay="1026"/>
                                          </p:stCondLst>
                                        </p:cTn>
                                        <p:tgtEl>
                                          <p:spTgt spid="21"/>
                                        </p:tgtEl>
                                      </p:cBhvr>
                                      <p:to x="100000" y="90000"/>
                                    </p:animScale>
                                    <p:animScale>
                                      <p:cBhvr>
                                        <p:cTn id="53" dur="104" decel="50000">
                                          <p:stCondLst>
                                            <p:cond delay="1042"/>
                                          </p:stCondLst>
                                        </p:cTn>
                                        <p:tgtEl>
                                          <p:spTgt spid="21"/>
                                        </p:tgtEl>
                                      </p:cBhvr>
                                      <p:to x="100000" y="100000"/>
                                    </p:animScale>
                                    <p:animScale>
                                      <p:cBhvr>
                                        <p:cTn id="54" dur="16">
                                          <p:stCondLst>
                                            <p:cond delay="1130"/>
                                          </p:stCondLst>
                                        </p:cTn>
                                        <p:tgtEl>
                                          <p:spTgt spid="21"/>
                                        </p:tgtEl>
                                      </p:cBhvr>
                                      <p:to x="100000" y="95000"/>
                                    </p:animScale>
                                    <p:animScale>
                                      <p:cBhvr>
                                        <p:cTn id="55" dur="104" decel="50000">
                                          <p:stCondLst>
                                            <p:cond delay="1146"/>
                                          </p:stCondLst>
                                        </p:cTn>
                                        <p:tgtEl>
                                          <p:spTgt spid="21"/>
                                        </p:tgtEl>
                                      </p:cBhvr>
                                      <p:to x="100000" y="100000"/>
                                    </p:animScale>
                                  </p:childTnLst>
                                </p:cTn>
                              </p:par>
                            </p:childTnLst>
                          </p:cTn>
                        </p:par>
                        <p:par>
                          <p:cTn id="56" fill="hold">
                            <p:stCondLst>
                              <p:cond delay="6000"/>
                            </p:stCondLst>
                            <p:childTnLst>
                              <p:par>
                                <p:cTn id="57" presetID="42" presetClass="entr" presetSubtype="0" fill="hold" grpId="0" nodeType="after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1000"/>
                                        <p:tgtEl>
                                          <p:spTgt spid="23"/>
                                        </p:tgtEl>
                                      </p:cBhvr>
                                    </p:animEffect>
                                    <p:anim calcmode="lin" valueType="num">
                                      <p:cBhvr>
                                        <p:cTn id="60" dur="1000" fill="hold"/>
                                        <p:tgtEl>
                                          <p:spTgt spid="23"/>
                                        </p:tgtEl>
                                        <p:attrNameLst>
                                          <p:attrName>ppt_x</p:attrName>
                                        </p:attrNameLst>
                                      </p:cBhvr>
                                      <p:tavLst>
                                        <p:tav tm="0">
                                          <p:val>
                                            <p:strVal val="#ppt_x"/>
                                          </p:val>
                                        </p:tav>
                                        <p:tav tm="100000">
                                          <p:val>
                                            <p:strVal val="#ppt_x"/>
                                          </p:val>
                                        </p:tav>
                                      </p:tavLst>
                                    </p:anim>
                                    <p:anim calcmode="lin" valueType="num">
                                      <p:cBhvr>
                                        <p:cTn id="61" dur="1000" fill="hold"/>
                                        <p:tgtEl>
                                          <p:spTgt spid="23"/>
                                        </p:tgtEl>
                                        <p:attrNameLst>
                                          <p:attrName>ppt_y</p:attrName>
                                        </p:attrNameLst>
                                      </p:cBhvr>
                                      <p:tavLst>
                                        <p:tav tm="0">
                                          <p:val>
                                            <p:strVal val="#ppt_y+.1"/>
                                          </p:val>
                                        </p:tav>
                                        <p:tav tm="100000">
                                          <p:val>
                                            <p:strVal val="#ppt_y"/>
                                          </p:val>
                                        </p:tav>
                                      </p:tavLst>
                                    </p:anim>
                                  </p:childTnLst>
                                </p:cTn>
                              </p:par>
                            </p:childTnLst>
                          </p:cTn>
                        </p:par>
                        <p:par>
                          <p:cTn id="62" fill="hold">
                            <p:stCondLst>
                              <p:cond delay="7000"/>
                            </p:stCondLst>
                            <p:childTnLst>
                              <p:par>
                                <p:cTn id="63" presetID="42" presetClass="entr" presetSubtype="0" fill="hold" grpId="0" nodeType="after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fade">
                                      <p:cBhvr>
                                        <p:cTn id="65" dur="1000"/>
                                        <p:tgtEl>
                                          <p:spTgt spid="25"/>
                                        </p:tgtEl>
                                      </p:cBhvr>
                                    </p:animEffect>
                                    <p:anim calcmode="lin" valueType="num">
                                      <p:cBhvr>
                                        <p:cTn id="66" dur="1000" fill="hold"/>
                                        <p:tgtEl>
                                          <p:spTgt spid="25"/>
                                        </p:tgtEl>
                                        <p:attrNameLst>
                                          <p:attrName>ppt_x</p:attrName>
                                        </p:attrNameLst>
                                      </p:cBhvr>
                                      <p:tavLst>
                                        <p:tav tm="0">
                                          <p:val>
                                            <p:strVal val="#ppt_x"/>
                                          </p:val>
                                        </p:tav>
                                        <p:tav tm="100000">
                                          <p:val>
                                            <p:strVal val="#ppt_x"/>
                                          </p:val>
                                        </p:tav>
                                      </p:tavLst>
                                    </p:anim>
                                    <p:anim calcmode="lin" valueType="num">
                                      <p:cBhvr>
                                        <p:cTn id="67" dur="1000" fill="hold"/>
                                        <p:tgtEl>
                                          <p:spTgt spid="25"/>
                                        </p:tgtEl>
                                        <p:attrNameLst>
                                          <p:attrName>ppt_y</p:attrName>
                                        </p:attrNameLst>
                                      </p:cBhvr>
                                      <p:tavLst>
                                        <p:tav tm="0">
                                          <p:val>
                                            <p:strVal val="#ppt_y+.1"/>
                                          </p:val>
                                        </p:tav>
                                        <p:tav tm="100000">
                                          <p:val>
                                            <p:strVal val="#ppt_y"/>
                                          </p:val>
                                        </p:tav>
                                      </p:tavLst>
                                    </p:anim>
                                  </p:childTnLst>
                                </p:cTn>
                              </p:par>
                            </p:childTnLst>
                          </p:cTn>
                        </p:par>
                        <p:par>
                          <p:cTn id="68" fill="hold">
                            <p:stCondLst>
                              <p:cond delay="8000"/>
                            </p:stCondLst>
                            <p:childTnLst>
                              <p:par>
                                <p:cTn id="69" presetID="42" presetClass="entr" presetSubtype="0" fill="hold" grpId="0" nodeType="afterEffect">
                                  <p:stCondLst>
                                    <p:cond delay="0"/>
                                  </p:stCondLst>
                                  <p:childTnLst>
                                    <p:set>
                                      <p:cBhvr>
                                        <p:cTn id="70" dur="1" fill="hold">
                                          <p:stCondLst>
                                            <p:cond delay="0"/>
                                          </p:stCondLst>
                                        </p:cTn>
                                        <p:tgtEl>
                                          <p:spTgt spid="24"/>
                                        </p:tgtEl>
                                        <p:attrNameLst>
                                          <p:attrName>style.visibility</p:attrName>
                                        </p:attrNameLst>
                                      </p:cBhvr>
                                      <p:to>
                                        <p:strVal val="visible"/>
                                      </p:to>
                                    </p:set>
                                    <p:animEffect transition="in" filter="fade">
                                      <p:cBhvr>
                                        <p:cTn id="71" dur="1000"/>
                                        <p:tgtEl>
                                          <p:spTgt spid="24"/>
                                        </p:tgtEl>
                                      </p:cBhvr>
                                    </p:animEffect>
                                    <p:anim calcmode="lin" valueType="num">
                                      <p:cBhvr>
                                        <p:cTn id="72" dur="1000" fill="hold"/>
                                        <p:tgtEl>
                                          <p:spTgt spid="24"/>
                                        </p:tgtEl>
                                        <p:attrNameLst>
                                          <p:attrName>ppt_x</p:attrName>
                                        </p:attrNameLst>
                                      </p:cBhvr>
                                      <p:tavLst>
                                        <p:tav tm="0">
                                          <p:val>
                                            <p:strVal val="#ppt_x"/>
                                          </p:val>
                                        </p:tav>
                                        <p:tav tm="100000">
                                          <p:val>
                                            <p:strVal val="#ppt_x"/>
                                          </p:val>
                                        </p:tav>
                                      </p:tavLst>
                                    </p:anim>
                                    <p:anim calcmode="lin" valueType="num">
                                      <p:cBhvr>
                                        <p:cTn id="73" dur="1000" fill="hold"/>
                                        <p:tgtEl>
                                          <p:spTgt spid="24"/>
                                        </p:tgtEl>
                                        <p:attrNameLst>
                                          <p:attrName>ppt_y</p:attrName>
                                        </p:attrNameLst>
                                      </p:cBhvr>
                                      <p:tavLst>
                                        <p:tav tm="0">
                                          <p:val>
                                            <p:strVal val="#ppt_y+.1"/>
                                          </p:val>
                                        </p:tav>
                                        <p:tav tm="100000">
                                          <p:val>
                                            <p:strVal val="#ppt_y"/>
                                          </p:val>
                                        </p:tav>
                                      </p:tavLst>
                                    </p:anim>
                                  </p:childTnLst>
                                </p:cTn>
                              </p:par>
                            </p:childTnLst>
                          </p:cTn>
                        </p:par>
                        <p:par>
                          <p:cTn id="74" fill="hold">
                            <p:stCondLst>
                              <p:cond delay="9000"/>
                            </p:stCondLst>
                            <p:childTnLst>
                              <p:par>
                                <p:cTn id="75" presetID="26" presetClass="entr" presetSubtype="0" fill="hold" grpId="0" nodeType="afterEffect">
                                  <p:stCondLst>
                                    <p:cond delay="0"/>
                                  </p:stCondLst>
                                  <p:childTnLst>
                                    <p:set>
                                      <p:cBhvr>
                                        <p:cTn id="76" dur="1" fill="hold">
                                          <p:stCondLst>
                                            <p:cond delay="0"/>
                                          </p:stCondLst>
                                        </p:cTn>
                                        <p:tgtEl>
                                          <p:spTgt spid="15"/>
                                        </p:tgtEl>
                                        <p:attrNameLst>
                                          <p:attrName>style.visibility</p:attrName>
                                        </p:attrNameLst>
                                      </p:cBhvr>
                                      <p:to>
                                        <p:strVal val="visible"/>
                                      </p:to>
                                    </p:set>
                                    <p:animEffect transition="in" filter="wipe(down)">
                                      <p:cBhvr>
                                        <p:cTn id="77" dur="362">
                                          <p:stCondLst>
                                            <p:cond delay="0"/>
                                          </p:stCondLst>
                                        </p:cTn>
                                        <p:tgtEl>
                                          <p:spTgt spid="15"/>
                                        </p:tgtEl>
                                      </p:cBhvr>
                                    </p:animEffect>
                                    <p:anim calcmode="lin" valueType="num">
                                      <p:cBhvr>
                                        <p:cTn id="78" dur="1139"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79" dur="415"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80" dur="415" tmFilter="0, 0; 0.125,0.2665; 0.25,0.4; 0.375,0.465; 0.5,0.5;  0.625,0.535; 0.75,0.6; 0.875,0.7335; 1,1">
                                          <p:stCondLst>
                                            <p:cond delay="415"/>
                                          </p:stCondLst>
                                        </p:cTn>
                                        <p:tgtEl>
                                          <p:spTgt spid="15"/>
                                        </p:tgtEl>
                                        <p:attrNameLst>
                                          <p:attrName>ppt_y</p:attrName>
                                        </p:attrNameLst>
                                      </p:cBhvr>
                                      <p:tavLst>
                                        <p:tav tm="0" fmla="#ppt_y-sin(pi*$)/9">
                                          <p:val>
                                            <p:fltVal val="0"/>
                                          </p:val>
                                        </p:tav>
                                        <p:tav tm="100000">
                                          <p:val>
                                            <p:fltVal val="1"/>
                                          </p:val>
                                        </p:tav>
                                      </p:tavLst>
                                    </p:anim>
                                    <p:anim calcmode="lin" valueType="num">
                                      <p:cBhvr>
                                        <p:cTn id="81" dur="207" tmFilter="0, 0; 0.125,0.2665; 0.25,0.4; 0.375,0.465; 0.5,0.5;  0.625,0.535; 0.75,0.6; 0.875,0.7335; 1,1">
                                          <p:stCondLst>
                                            <p:cond delay="828"/>
                                          </p:stCondLst>
                                        </p:cTn>
                                        <p:tgtEl>
                                          <p:spTgt spid="15"/>
                                        </p:tgtEl>
                                        <p:attrNameLst>
                                          <p:attrName>ppt_y</p:attrName>
                                        </p:attrNameLst>
                                      </p:cBhvr>
                                      <p:tavLst>
                                        <p:tav tm="0" fmla="#ppt_y-sin(pi*$)/27">
                                          <p:val>
                                            <p:fltVal val="0"/>
                                          </p:val>
                                        </p:tav>
                                        <p:tav tm="100000">
                                          <p:val>
                                            <p:fltVal val="1"/>
                                          </p:val>
                                        </p:tav>
                                      </p:tavLst>
                                    </p:anim>
                                    <p:anim calcmode="lin" valueType="num">
                                      <p:cBhvr>
                                        <p:cTn id="82" dur="103" tmFilter="0, 0; 0.125,0.2665; 0.25,0.4; 0.375,0.465; 0.5,0.5;  0.625,0.535; 0.75,0.6; 0.875,0.7335; 1,1">
                                          <p:stCondLst>
                                            <p:cond delay="1035"/>
                                          </p:stCondLst>
                                        </p:cTn>
                                        <p:tgtEl>
                                          <p:spTgt spid="15"/>
                                        </p:tgtEl>
                                        <p:attrNameLst>
                                          <p:attrName>ppt_y</p:attrName>
                                        </p:attrNameLst>
                                      </p:cBhvr>
                                      <p:tavLst>
                                        <p:tav tm="0" fmla="#ppt_y-sin(pi*$)/81">
                                          <p:val>
                                            <p:fltVal val="0"/>
                                          </p:val>
                                        </p:tav>
                                        <p:tav tm="100000">
                                          <p:val>
                                            <p:fltVal val="1"/>
                                          </p:val>
                                        </p:tav>
                                      </p:tavLst>
                                    </p:anim>
                                    <p:animScale>
                                      <p:cBhvr>
                                        <p:cTn id="83" dur="16">
                                          <p:stCondLst>
                                            <p:cond delay="406"/>
                                          </p:stCondLst>
                                        </p:cTn>
                                        <p:tgtEl>
                                          <p:spTgt spid="15"/>
                                        </p:tgtEl>
                                      </p:cBhvr>
                                      <p:to x="100000" y="60000"/>
                                    </p:animScale>
                                    <p:animScale>
                                      <p:cBhvr>
                                        <p:cTn id="84" dur="104" decel="50000">
                                          <p:stCondLst>
                                            <p:cond delay="423"/>
                                          </p:stCondLst>
                                        </p:cTn>
                                        <p:tgtEl>
                                          <p:spTgt spid="15"/>
                                        </p:tgtEl>
                                      </p:cBhvr>
                                      <p:to x="100000" y="100000"/>
                                    </p:animScale>
                                    <p:animScale>
                                      <p:cBhvr>
                                        <p:cTn id="85" dur="16">
                                          <p:stCondLst>
                                            <p:cond delay="820"/>
                                          </p:stCondLst>
                                        </p:cTn>
                                        <p:tgtEl>
                                          <p:spTgt spid="15"/>
                                        </p:tgtEl>
                                      </p:cBhvr>
                                      <p:to x="100000" y="80000"/>
                                    </p:animScale>
                                    <p:animScale>
                                      <p:cBhvr>
                                        <p:cTn id="86" dur="104" decel="50000">
                                          <p:stCondLst>
                                            <p:cond delay="836"/>
                                          </p:stCondLst>
                                        </p:cTn>
                                        <p:tgtEl>
                                          <p:spTgt spid="15"/>
                                        </p:tgtEl>
                                      </p:cBhvr>
                                      <p:to x="100000" y="100000"/>
                                    </p:animScale>
                                    <p:animScale>
                                      <p:cBhvr>
                                        <p:cTn id="87" dur="16">
                                          <p:stCondLst>
                                            <p:cond delay="1026"/>
                                          </p:stCondLst>
                                        </p:cTn>
                                        <p:tgtEl>
                                          <p:spTgt spid="15"/>
                                        </p:tgtEl>
                                      </p:cBhvr>
                                      <p:to x="100000" y="90000"/>
                                    </p:animScale>
                                    <p:animScale>
                                      <p:cBhvr>
                                        <p:cTn id="88" dur="104" decel="50000">
                                          <p:stCondLst>
                                            <p:cond delay="1042"/>
                                          </p:stCondLst>
                                        </p:cTn>
                                        <p:tgtEl>
                                          <p:spTgt spid="15"/>
                                        </p:tgtEl>
                                      </p:cBhvr>
                                      <p:to x="100000" y="100000"/>
                                    </p:animScale>
                                    <p:animScale>
                                      <p:cBhvr>
                                        <p:cTn id="89" dur="16">
                                          <p:stCondLst>
                                            <p:cond delay="1130"/>
                                          </p:stCondLst>
                                        </p:cTn>
                                        <p:tgtEl>
                                          <p:spTgt spid="15"/>
                                        </p:tgtEl>
                                      </p:cBhvr>
                                      <p:to x="100000" y="95000"/>
                                    </p:animScale>
                                    <p:animScale>
                                      <p:cBhvr>
                                        <p:cTn id="90" dur="104" decel="50000">
                                          <p:stCondLst>
                                            <p:cond delay="1146"/>
                                          </p:stCondLst>
                                        </p:cTn>
                                        <p:tgtEl>
                                          <p:spTgt spid="15"/>
                                        </p:tgtEl>
                                      </p:cBhvr>
                                      <p:to x="100000" y="100000"/>
                                    </p:animScale>
                                  </p:childTnLst>
                                </p:cTn>
                              </p:par>
                            </p:childTnLst>
                          </p:cTn>
                        </p:par>
                        <p:par>
                          <p:cTn id="91" fill="hold">
                            <p:stCondLst>
                              <p:cond delay="10500"/>
                            </p:stCondLst>
                            <p:childTnLst>
                              <p:par>
                                <p:cTn id="92" presetID="42" presetClass="entr" presetSubtype="0" fill="hold" grpId="0" nodeType="afterEffect">
                                  <p:stCondLst>
                                    <p:cond delay="0"/>
                                  </p:stCondLst>
                                  <p:childTnLst>
                                    <p:set>
                                      <p:cBhvr>
                                        <p:cTn id="93" dur="1" fill="hold">
                                          <p:stCondLst>
                                            <p:cond delay="0"/>
                                          </p:stCondLst>
                                        </p:cTn>
                                        <p:tgtEl>
                                          <p:spTgt spid="17"/>
                                        </p:tgtEl>
                                        <p:attrNameLst>
                                          <p:attrName>style.visibility</p:attrName>
                                        </p:attrNameLst>
                                      </p:cBhvr>
                                      <p:to>
                                        <p:strVal val="visible"/>
                                      </p:to>
                                    </p:set>
                                    <p:animEffect transition="in" filter="fade">
                                      <p:cBhvr>
                                        <p:cTn id="94" dur="1000"/>
                                        <p:tgtEl>
                                          <p:spTgt spid="17"/>
                                        </p:tgtEl>
                                      </p:cBhvr>
                                    </p:animEffect>
                                    <p:anim calcmode="lin" valueType="num">
                                      <p:cBhvr>
                                        <p:cTn id="95" dur="1000" fill="hold"/>
                                        <p:tgtEl>
                                          <p:spTgt spid="17"/>
                                        </p:tgtEl>
                                        <p:attrNameLst>
                                          <p:attrName>ppt_x</p:attrName>
                                        </p:attrNameLst>
                                      </p:cBhvr>
                                      <p:tavLst>
                                        <p:tav tm="0">
                                          <p:val>
                                            <p:strVal val="#ppt_x"/>
                                          </p:val>
                                        </p:tav>
                                        <p:tav tm="100000">
                                          <p:val>
                                            <p:strVal val="#ppt_x"/>
                                          </p:val>
                                        </p:tav>
                                      </p:tavLst>
                                    </p:anim>
                                    <p:anim calcmode="lin" valueType="num">
                                      <p:cBhvr>
                                        <p:cTn id="96" dur="1000" fill="hold"/>
                                        <p:tgtEl>
                                          <p:spTgt spid="17"/>
                                        </p:tgtEl>
                                        <p:attrNameLst>
                                          <p:attrName>ppt_y</p:attrName>
                                        </p:attrNameLst>
                                      </p:cBhvr>
                                      <p:tavLst>
                                        <p:tav tm="0">
                                          <p:val>
                                            <p:strVal val="#ppt_y+.1"/>
                                          </p:val>
                                        </p:tav>
                                        <p:tav tm="100000">
                                          <p:val>
                                            <p:strVal val="#ppt_y"/>
                                          </p:val>
                                        </p:tav>
                                      </p:tavLst>
                                    </p:anim>
                                  </p:childTnLst>
                                </p:cTn>
                              </p:par>
                            </p:childTnLst>
                          </p:cTn>
                        </p:par>
                        <p:par>
                          <p:cTn id="97" fill="hold">
                            <p:stCondLst>
                              <p:cond delay="11500"/>
                            </p:stCondLst>
                            <p:childTnLst>
                              <p:par>
                                <p:cTn id="98" presetID="42" presetClass="entr" presetSubtype="0" fill="hold" grpId="0" nodeType="afterEffect">
                                  <p:stCondLst>
                                    <p:cond delay="0"/>
                                  </p:stCondLst>
                                  <p:childTnLst>
                                    <p:set>
                                      <p:cBhvr>
                                        <p:cTn id="99" dur="1" fill="hold">
                                          <p:stCondLst>
                                            <p:cond delay="0"/>
                                          </p:stCondLst>
                                        </p:cTn>
                                        <p:tgtEl>
                                          <p:spTgt spid="19"/>
                                        </p:tgtEl>
                                        <p:attrNameLst>
                                          <p:attrName>style.visibility</p:attrName>
                                        </p:attrNameLst>
                                      </p:cBhvr>
                                      <p:to>
                                        <p:strVal val="visible"/>
                                      </p:to>
                                    </p:set>
                                    <p:animEffect transition="in" filter="fade">
                                      <p:cBhvr>
                                        <p:cTn id="100" dur="1000"/>
                                        <p:tgtEl>
                                          <p:spTgt spid="19"/>
                                        </p:tgtEl>
                                      </p:cBhvr>
                                    </p:animEffect>
                                    <p:anim calcmode="lin" valueType="num">
                                      <p:cBhvr>
                                        <p:cTn id="101" dur="1000" fill="hold"/>
                                        <p:tgtEl>
                                          <p:spTgt spid="19"/>
                                        </p:tgtEl>
                                        <p:attrNameLst>
                                          <p:attrName>ppt_x</p:attrName>
                                        </p:attrNameLst>
                                      </p:cBhvr>
                                      <p:tavLst>
                                        <p:tav tm="0">
                                          <p:val>
                                            <p:strVal val="#ppt_x"/>
                                          </p:val>
                                        </p:tav>
                                        <p:tav tm="100000">
                                          <p:val>
                                            <p:strVal val="#ppt_x"/>
                                          </p:val>
                                        </p:tav>
                                      </p:tavLst>
                                    </p:anim>
                                    <p:anim calcmode="lin" valueType="num">
                                      <p:cBhvr>
                                        <p:cTn id="102" dur="1000" fill="hold"/>
                                        <p:tgtEl>
                                          <p:spTgt spid="19"/>
                                        </p:tgtEl>
                                        <p:attrNameLst>
                                          <p:attrName>ppt_y</p:attrName>
                                        </p:attrNameLst>
                                      </p:cBhvr>
                                      <p:tavLst>
                                        <p:tav tm="0">
                                          <p:val>
                                            <p:strVal val="#ppt_y+.1"/>
                                          </p:val>
                                        </p:tav>
                                        <p:tav tm="100000">
                                          <p:val>
                                            <p:strVal val="#ppt_y"/>
                                          </p:val>
                                        </p:tav>
                                      </p:tavLst>
                                    </p:anim>
                                  </p:childTnLst>
                                </p:cTn>
                              </p:par>
                            </p:childTnLst>
                          </p:cTn>
                        </p:par>
                        <p:par>
                          <p:cTn id="103" fill="hold">
                            <p:stCondLst>
                              <p:cond delay="12500"/>
                            </p:stCondLst>
                            <p:childTnLst>
                              <p:par>
                                <p:cTn id="104" presetID="42" presetClass="entr" presetSubtype="0" fill="hold" grpId="0" nodeType="afterEffect">
                                  <p:stCondLst>
                                    <p:cond delay="0"/>
                                  </p:stCondLst>
                                  <p:childTnLst>
                                    <p:set>
                                      <p:cBhvr>
                                        <p:cTn id="105" dur="1" fill="hold">
                                          <p:stCondLst>
                                            <p:cond delay="0"/>
                                          </p:stCondLst>
                                        </p:cTn>
                                        <p:tgtEl>
                                          <p:spTgt spid="18"/>
                                        </p:tgtEl>
                                        <p:attrNameLst>
                                          <p:attrName>style.visibility</p:attrName>
                                        </p:attrNameLst>
                                      </p:cBhvr>
                                      <p:to>
                                        <p:strVal val="visible"/>
                                      </p:to>
                                    </p:set>
                                    <p:animEffect transition="in" filter="fade">
                                      <p:cBhvr>
                                        <p:cTn id="106" dur="1000"/>
                                        <p:tgtEl>
                                          <p:spTgt spid="18"/>
                                        </p:tgtEl>
                                      </p:cBhvr>
                                    </p:animEffect>
                                    <p:anim calcmode="lin" valueType="num">
                                      <p:cBhvr>
                                        <p:cTn id="107" dur="1000" fill="hold"/>
                                        <p:tgtEl>
                                          <p:spTgt spid="18"/>
                                        </p:tgtEl>
                                        <p:attrNameLst>
                                          <p:attrName>ppt_x</p:attrName>
                                        </p:attrNameLst>
                                      </p:cBhvr>
                                      <p:tavLst>
                                        <p:tav tm="0">
                                          <p:val>
                                            <p:strVal val="#ppt_x"/>
                                          </p:val>
                                        </p:tav>
                                        <p:tav tm="100000">
                                          <p:val>
                                            <p:strVal val="#ppt_x"/>
                                          </p:val>
                                        </p:tav>
                                      </p:tavLst>
                                    </p:anim>
                                    <p:anim calcmode="lin" valueType="num">
                                      <p:cBhvr>
                                        <p:cTn id="108" dur="1000" fill="hold"/>
                                        <p:tgtEl>
                                          <p:spTgt spid="18"/>
                                        </p:tgtEl>
                                        <p:attrNameLst>
                                          <p:attrName>ppt_y</p:attrName>
                                        </p:attrNameLst>
                                      </p:cBhvr>
                                      <p:tavLst>
                                        <p:tav tm="0">
                                          <p:val>
                                            <p:strVal val="#ppt_y+.1"/>
                                          </p:val>
                                        </p:tav>
                                        <p:tav tm="100000">
                                          <p:val>
                                            <p:strVal val="#ppt_y"/>
                                          </p:val>
                                        </p:tav>
                                      </p:tavLst>
                                    </p:anim>
                                  </p:childTnLst>
                                </p:cTn>
                              </p:par>
                            </p:childTnLst>
                          </p:cTn>
                        </p:par>
                        <p:par>
                          <p:cTn id="109" fill="hold">
                            <p:stCondLst>
                              <p:cond delay="13500"/>
                            </p:stCondLst>
                            <p:childTnLst>
                              <p:par>
                                <p:cTn id="110" presetID="26" presetClass="entr" presetSubtype="0" fill="hold" grpId="0" nodeType="afterEffect">
                                  <p:stCondLst>
                                    <p:cond delay="0"/>
                                  </p:stCondLst>
                                  <p:childTnLst>
                                    <p:set>
                                      <p:cBhvr>
                                        <p:cTn id="111" dur="1" fill="hold">
                                          <p:stCondLst>
                                            <p:cond delay="0"/>
                                          </p:stCondLst>
                                        </p:cTn>
                                        <p:tgtEl>
                                          <p:spTgt spid="34"/>
                                        </p:tgtEl>
                                        <p:attrNameLst>
                                          <p:attrName>style.visibility</p:attrName>
                                        </p:attrNameLst>
                                      </p:cBhvr>
                                      <p:to>
                                        <p:strVal val="visible"/>
                                      </p:to>
                                    </p:set>
                                    <p:animEffect transition="in" filter="wipe(down)">
                                      <p:cBhvr>
                                        <p:cTn id="112" dur="362">
                                          <p:stCondLst>
                                            <p:cond delay="0"/>
                                          </p:stCondLst>
                                        </p:cTn>
                                        <p:tgtEl>
                                          <p:spTgt spid="34"/>
                                        </p:tgtEl>
                                      </p:cBhvr>
                                    </p:animEffect>
                                    <p:anim calcmode="lin" valueType="num">
                                      <p:cBhvr>
                                        <p:cTn id="113" dur="1139" tmFilter="0,0; 0.14,0.36; 0.43,0.73; 0.71,0.91; 1.0,1.0">
                                          <p:stCondLst>
                                            <p:cond delay="0"/>
                                          </p:stCondLst>
                                        </p:cTn>
                                        <p:tgtEl>
                                          <p:spTgt spid="34"/>
                                        </p:tgtEl>
                                        <p:attrNameLst>
                                          <p:attrName>ppt_x</p:attrName>
                                        </p:attrNameLst>
                                      </p:cBhvr>
                                      <p:tavLst>
                                        <p:tav tm="0">
                                          <p:val>
                                            <p:strVal val="#ppt_x-0.25"/>
                                          </p:val>
                                        </p:tav>
                                        <p:tav tm="100000">
                                          <p:val>
                                            <p:strVal val="#ppt_x"/>
                                          </p:val>
                                        </p:tav>
                                      </p:tavLst>
                                    </p:anim>
                                    <p:anim calcmode="lin" valueType="num">
                                      <p:cBhvr>
                                        <p:cTn id="114" dur="415" tmFilter="0.0,0.0; 0.25,0.07; 0.50,0.2; 0.75,0.467; 1.0,1.0">
                                          <p:stCondLst>
                                            <p:cond delay="0"/>
                                          </p:stCondLst>
                                        </p:cTn>
                                        <p:tgtEl>
                                          <p:spTgt spid="34"/>
                                        </p:tgtEl>
                                        <p:attrNameLst>
                                          <p:attrName>ppt_y</p:attrName>
                                        </p:attrNameLst>
                                      </p:cBhvr>
                                      <p:tavLst>
                                        <p:tav tm="0" fmla="#ppt_y-sin(pi*$)/3">
                                          <p:val>
                                            <p:fltVal val="0.5"/>
                                          </p:val>
                                        </p:tav>
                                        <p:tav tm="100000">
                                          <p:val>
                                            <p:fltVal val="1"/>
                                          </p:val>
                                        </p:tav>
                                      </p:tavLst>
                                    </p:anim>
                                    <p:anim calcmode="lin" valueType="num">
                                      <p:cBhvr>
                                        <p:cTn id="115" dur="415" tmFilter="0, 0; 0.125,0.2665; 0.25,0.4; 0.375,0.465; 0.5,0.5;  0.625,0.535; 0.75,0.6; 0.875,0.7335; 1,1">
                                          <p:stCondLst>
                                            <p:cond delay="415"/>
                                          </p:stCondLst>
                                        </p:cTn>
                                        <p:tgtEl>
                                          <p:spTgt spid="34"/>
                                        </p:tgtEl>
                                        <p:attrNameLst>
                                          <p:attrName>ppt_y</p:attrName>
                                        </p:attrNameLst>
                                      </p:cBhvr>
                                      <p:tavLst>
                                        <p:tav tm="0" fmla="#ppt_y-sin(pi*$)/9">
                                          <p:val>
                                            <p:fltVal val="0"/>
                                          </p:val>
                                        </p:tav>
                                        <p:tav tm="100000">
                                          <p:val>
                                            <p:fltVal val="1"/>
                                          </p:val>
                                        </p:tav>
                                      </p:tavLst>
                                    </p:anim>
                                    <p:anim calcmode="lin" valueType="num">
                                      <p:cBhvr>
                                        <p:cTn id="116" dur="207" tmFilter="0, 0; 0.125,0.2665; 0.25,0.4; 0.375,0.465; 0.5,0.5;  0.625,0.535; 0.75,0.6; 0.875,0.7335; 1,1">
                                          <p:stCondLst>
                                            <p:cond delay="828"/>
                                          </p:stCondLst>
                                        </p:cTn>
                                        <p:tgtEl>
                                          <p:spTgt spid="34"/>
                                        </p:tgtEl>
                                        <p:attrNameLst>
                                          <p:attrName>ppt_y</p:attrName>
                                        </p:attrNameLst>
                                      </p:cBhvr>
                                      <p:tavLst>
                                        <p:tav tm="0" fmla="#ppt_y-sin(pi*$)/27">
                                          <p:val>
                                            <p:fltVal val="0"/>
                                          </p:val>
                                        </p:tav>
                                        <p:tav tm="100000">
                                          <p:val>
                                            <p:fltVal val="1"/>
                                          </p:val>
                                        </p:tav>
                                      </p:tavLst>
                                    </p:anim>
                                    <p:anim calcmode="lin" valueType="num">
                                      <p:cBhvr>
                                        <p:cTn id="117" dur="103" tmFilter="0, 0; 0.125,0.2665; 0.25,0.4; 0.375,0.465; 0.5,0.5;  0.625,0.535; 0.75,0.6; 0.875,0.7335; 1,1">
                                          <p:stCondLst>
                                            <p:cond delay="1035"/>
                                          </p:stCondLst>
                                        </p:cTn>
                                        <p:tgtEl>
                                          <p:spTgt spid="34"/>
                                        </p:tgtEl>
                                        <p:attrNameLst>
                                          <p:attrName>ppt_y</p:attrName>
                                        </p:attrNameLst>
                                      </p:cBhvr>
                                      <p:tavLst>
                                        <p:tav tm="0" fmla="#ppt_y-sin(pi*$)/81">
                                          <p:val>
                                            <p:fltVal val="0"/>
                                          </p:val>
                                        </p:tav>
                                        <p:tav tm="100000">
                                          <p:val>
                                            <p:fltVal val="1"/>
                                          </p:val>
                                        </p:tav>
                                      </p:tavLst>
                                    </p:anim>
                                    <p:animScale>
                                      <p:cBhvr>
                                        <p:cTn id="118" dur="16">
                                          <p:stCondLst>
                                            <p:cond delay="406"/>
                                          </p:stCondLst>
                                        </p:cTn>
                                        <p:tgtEl>
                                          <p:spTgt spid="34"/>
                                        </p:tgtEl>
                                      </p:cBhvr>
                                      <p:to x="100000" y="60000"/>
                                    </p:animScale>
                                    <p:animScale>
                                      <p:cBhvr>
                                        <p:cTn id="119" dur="104" decel="50000">
                                          <p:stCondLst>
                                            <p:cond delay="423"/>
                                          </p:stCondLst>
                                        </p:cTn>
                                        <p:tgtEl>
                                          <p:spTgt spid="34"/>
                                        </p:tgtEl>
                                      </p:cBhvr>
                                      <p:to x="100000" y="100000"/>
                                    </p:animScale>
                                    <p:animScale>
                                      <p:cBhvr>
                                        <p:cTn id="120" dur="16">
                                          <p:stCondLst>
                                            <p:cond delay="820"/>
                                          </p:stCondLst>
                                        </p:cTn>
                                        <p:tgtEl>
                                          <p:spTgt spid="34"/>
                                        </p:tgtEl>
                                      </p:cBhvr>
                                      <p:to x="100000" y="80000"/>
                                    </p:animScale>
                                    <p:animScale>
                                      <p:cBhvr>
                                        <p:cTn id="121" dur="104" decel="50000">
                                          <p:stCondLst>
                                            <p:cond delay="836"/>
                                          </p:stCondLst>
                                        </p:cTn>
                                        <p:tgtEl>
                                          <p:spTgt spid="34"/>
                                        </p:tgtEl>
                                      </p:cBhvr>
                                      <p:to x="100000" y="100000"/>
                                    </p:animScale>
                                    <p:animScale>
                                      <p:cBhvr>
                                        <p:cTn id="122" dur="16">
                                          <p:stCondLst>
                                            <p:cond delay="1026"/>
                                          </p:stCondLst>
                                        </p:cTn>
                                        <p:tgtEl>
                                          <p:spTgt spid="34"/>
                                        </p:tgtEl>
                                      </p:cBhvr>
                                      <p:to x="100000" y="90000"/>
                                    </p:animScale>
                                    <p:animScale>
                                      <p:cBhvr>
                                        <p:cTn id="123" dur="104" decel="50000">
                                          <p:stCondLst>
                                            <p:cond delay="1042"/>
                                          </p:stCondLst>
                                        </p:cTn>
                                        <p:tgtEl>
                                          <p:spTgt spid="34"/>
                                        </p:tgtEl>
                                      </p:cBhvr>
                                      <p:to x="100000" y="100000"/>
                                    </p:animScale>
                                    <p:animScale>
                                      <p:cBhvr>
                                        <p:cTn id="124" dur="16">
                                          <p:stCondLst>
                                            <p:cond delay="1130"/>
                                          </p:stCondLst>
                                        </p:cTn>
                                        <p:tgtEl>
                                          <p:spTgt spid="34"/>
                                        </p:tgtEl>
                                      </p:cBhvr>
                                      <p:to x="100000" y="95000"/>
                                    </p:animScale>
                                    <p:animScale>
                                      <p:cBhvr>
                                        <p:cTn id="125" dur="104" decel="50000">
                                          <p:stCondLst>
                                            <p:cond delay="1146"/>
                                          </p:stCondLst>
                                        </p:cTn>
                                        <p:tgtEl>
                                          <p:spTgt spid="34"/>
                                        </p:tgtEl>
                                      </p:cBhvr>
                                      <p:to x="100000" y="100000"/>
                                    </p:animScale>
                                  </p:childTnLst>
                                </p:cTn>
                              </p:par>
                            </p:childTnLst>
                          </p:cTn>
                        </p:par>
                        <p:par>
                          <p:cTn id="126" fill="hold">
                            <p:stCondLst>
                              <p:cond delay="15000"/>
                            </p:stCondLst>
                            <p:childTnLst>
                              <p:par>
                                <p:cTn id="127" presetID="42" presetClass="entr" presetSubtype="0" fill="hold" grpId="0" nodeType="afterEffect">
                                  <p:stCondLst>
                                    <p:cond delay="0"/>
                                  </p:stCondLst>
                                  <p:childTnLst>
                                    <p:set>
                                      <p:cBhvr>
                                        <p:cTn id="128" dur="1" fill="hold">
                                          <p:stCondLst>
                                            <p:cond delay="0"/>
                                          </p:stCondLst>
                                        </p:cTn>
                                        <p:tgtEl>
                                          <p:spTgt spid="35"/>
                                        </p:tgtEl>
                                        <p:attrNameLst>
                                          <p:attrName>style.visibility</p:attrName>
                                        </p:attrNameLst>
                                      </p:cBhvr>
                                      <p:to>
                                        <p:strVal val="visible"/>
                                      </p:to>
                                    </p:set>
                                    <p:animEffect transition="in" filter="fade">
                                      <p:cBhvr>
                                        <p:cTn id="129" dur="1000"/>
                                        <p:tgtEl>
                                          <p:spTgt spid="35"/>
                                        </p:tgtEl>
                                      </p:cBhvr>
                                    </p:animEffect>
                                    <p:anim calcmode="lin" valueType="num">
                                      <p:cBhvr>
                                        <p:cTn id="130" dur="1000" fill="hold"/>
                                        <p:tgtEl>
                                          <p:spTgt spid="35"/>
                                        </p:tgtEl>
                                        <p:attrNameLst>
                                          <p:attrName>ppt_x</p:attrName>
                                        </p:attrNameLst>
                                      </p:cBhvr>
                                      <p:tavLst>
                                        <p:tav tm="0">
                                          <p:val>
                                            <p:strVal val="#ppt_x"/>
                                          </p:val>
                                        </p:tav>
                                        <p:tav tm="100000">
                                          <p:val>
                                            <p:strVal val="#ppt_x"/>
                                          </p:val>
                                        </p:tav>
                                      </p:tavLst>
                                    </p:anim>
                                    <p:anim calcmode="lin" valueType="num">
                                      <p:cBhvr>
                                        <p:cTn id="131" dur="1000" fill="hold"/>
                                        <p:tgtEl>
                                          <p:spTgt spid="35"/>
                                        </p:tgtEl>
                                        <p:attrNameLst>
                                          <p:attrName>ppt_y</p:attrName>
                                        </p:attrNameLst>
                                      </p:cBhvr>
                                      <p:tavLst>
                                        <p:tav tm="0">
                                          <p:val>
                                            <p:strVal val="#ppt_y+.1"/>
                                          </p:val>
                                        </p:tav>
                                        <p:tav tm="100000">
                                          <p:val>
                                            <p:strVal val="#ppt_y"/>
                                          </p:val>
                                        </p:tav>
                                      </p:tavLst>
                                    </p:anim>
                                  </p:childTnLst>
                                </p:cTn>
                              </p:par>
                            </p:childTnLst>
                          </p:cTn>
                        </p:par>
                        <p:par>
                          <p:cTn id="132" fill="hold">
                            <p:stCondLst>
                              <p:cond delay="16000"/>
                            </p:stCondLst>
                            <p:childTnLst>
                              <p:par>
                                <p:cTn id="133" presetID="42" presetClass="entr" presetSubtype="0" fill="hold" grpId="0" nodeType="afterEffect">
                                  <p:stCondLst>
                                    <p:cond delay="0"/>
                                  </p:stCondLst>
                                  <p:childTnLst>
                                    <p:set>
                                      <p:cBhvr>
                                        <p:cTn id="134" dur="1" fill="hold">
                                          <p:stCondLst>
                                            <p:cond delay="0"/>
                                          </p:stCondLst>
                                        </p:cTn>
                                        <p:tgtEl>
                                          <p:spTgt spid="37"/>
                                        </p:tgtEl>
                                        <p:attrNameLst>
                                          <p:attrName>style.visibility</p:attrName>
                                        </p:attrNameLst>
                                      </p:cBhvr>
                                      <p:to>
                                        <p:strVal val="visible"/>
                                      </p:to>
                                    </p:set>
                                    <p:animEffect transition="in" filter="fade">
                                      <p:cBhvr>
                                        <p:cTn id="135" dur="1000"/>
                                        <p:tgtEl>
                                          <p:spTgt spid="37"/>
                                        </p:tgtEl>
                                      </p:cBhvr>
                                    </p:animEffect>
                                    <p:anim calcmode="lin" valueType="num">
                                      <p:cBhvr>
                                        <p:cTn id="136" dur="1000" fill="hold"/>
                                        <p:tgtEl>
                                          <p:spTgt spid="37"/>
                                        </p:tgtEl>
                                        <p:attrNameLst>
                                          <p:attrName>ppt_x</p:attrName>
                                        </p:attrNameLst>
                                      </p:cBhvr>
                                      <p:tavLst>
                                        <p:tav tm="0">
                                          <p:val>
                                            <p:strVal val="#ppt_x"/>
                                          </p:val>
                                        </p:tav>
                                        <p:tav tm="100000">
                                          <p:val>
                                            <p:strVal val="#ppt_x"/>
                                          </p:val>
                                        </p:tav>
                                      </p:tavLst>
                                    </p:anim>
                                    <p:anim calcmode="lin" valueType="num">
                                      <p:cBhvr>
                                        <p:cTn id="137" dur="1000" fill="hold"/>
                                        <p:tgtEl>
                                          <p:spTgt spid="37"/>
                                        </p:tgtEl>
                                        <p:attrNameLst>
                                          <p:attrName>ppt_y</p:attrName>
                                        </p:attrNameLst>
                                      </p:cBhvr>
                                      <p:tavLst>
                                        <p:tav tm="0">
                                          <p:val>
                                            <p:strVal val="#ppt_y+.1"/>
                                          </p:val>
                                        </p:tav>
                                        <p:tav tm="100000">
                                          <p:val>
                                            <p:strVal val="#ppt_y"/>
                                          </p:val>
                                        </p:tav>
                                      </p:tavLst>
                                    </p:anim>
                                  </p:childTnLst>
                                </p:cTn>
                              </p:par>
                            </p:childTnLst>
                          </p:cTn>
                        </p:par>
                        <p:par>
                          <p:cTn id="138" fill="hold">
                            <p:stCondLst>
                              <p:cond delay="17000"/>
                            </p:stCondLst>
                            <p:childTnLst>
                              <p:par>
                                <p:cTn id="139" presetID="42" presetClass="entr" presetSubtype="0" fill="hold" grpId="0" nodeType="afterEffect">
                                  <p:stCondLst>
                                    <p:cond delay="0"/>
                                  </p:stCondLst>
                                  <p:childTnLst>
                                    <p:set>
                                      <p:cBhvr>
                                        <p:cTn id="140" dur="1" fill="hold">
                                          <p:stCondLst>
                                            <p:cond delay="0"/>
                                          </p:stCondLst>
                                        </p:cTn>
                                        <p:tgtEl>
                                          <p:spTgt spid="36"/>
                                        </p:tgtEl>
                                        <p:attrNameLst>
                                          <p:attrName>style.visibility</p:attrName>
                                        </p:attrNameLst>
                                      </p:cBhvr>
                                      <p:to>
                                        <p:strVal val="visible"/>
                                      </p:to>
                                    </p:set>
                                    <p:animEffect transition="in" filter="fade">
                                      <p:cBhvr>
                                        <p:cTn id="141" dur="1000"/>
                                        <p:tgtEl>
                                          <p:spTgt spid="36"/>
                                        </p:tgtEl>
                                      </p:cBhvr>
                                    </p:animEffect>
                                    <p:anim calcmode="lin" valueType="num">
                                      <p:cBhvr>
                                        <p:cTn id="142" dur="1000" fill="hold"/>
                                        <p:tgtEl>
                                          <p:spTgt spid="36"/>
                                        </p:tgtEl>
                                        <p:attrNameLst>
                                          <p:attrName>ppt_x</p:attrName>
                                        </p:attrNameLst>
                                      </p:cBhvr>
                                      <p:tavLst>
                                        <p:tav tm="0">
                                          <p:val>
                                            <p:strVal val="#ppt_x"/>
                                          </p:val>
                                        </p:tav>
                                        <p:tav tm="100000">
                                          <p:val>
                                            <p:strVal val="#ppt_x"/>
                                          </p:val>
                                        </p:tav>
                                      </p:tavLst>
                                    </p:anim>
                                    <p:anim calcmode="lin" valueType="num">
                                      <p:cBhvr>
                                        <p:cTn id="143"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p:bldP spid="18" grpId="0"/>
      <p:bldP spid="19" grpId="0"/>
      <p:bldP spid="21" grpId="0" animBg="1"/>
      <p:bldP spid="23" grpId="0"/>
      <p:bldP spid="24" grpId="0"/>
      <p:bldP spid="25" grpId="0"/>
      <p:bldP spid="27" grpId="0" animBg="1"/>
      <p:bldP spid="29" grpId="0"/>
      <p:bldP spid="30" grpId="0"/>
      <p:bldP spid="31" grpId="0"/>
      <p:bldP spid="34" grpId="0" animBg="1"/>
      <p:bldP spid="35" grpId="0"/>
      <p:bldP spid="36" grpId="0"/>
      <p:bldP spid="3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4618981" y="439987"/>
            <a:ext cx="2954655" cy="646331"/>
          </a:xfrm>
          <a:prstGeom prst="rect">
            <a:avLst/>
          </a:prstGeom>
          <a:noFill/>
        </p:spPr>
        <p:txBody>
          <a:bodyPr wrap="none" lIns="91404" tIns="45702" rIns="91404" bIns="45702" rtlCol="0">
            <a:spAutoFit/>
          </a:bodyPr>
          <a:lstStyle/>
          <a:p>
            <a:r>
              <a:rPr lang="zh-CN" altLang="en-US" sz="3600" b="1" dirty="0">
                <a:solidFill>
                  <a:srgbClr val="E74337"/>
                </a:solidFill>
                <a:latin typeface="微软雅黑" pitchFamily="34" charset="-122"/>
                <a:ea typeface="微软雅黑" pitchFamily="34" charset="-122"/>
              </a:rPr>
              <a:t>其他情况汇报</a:t>
            </a:r>
            <a:endParaRPr lang="en-US" altLang="zh-CN" sz="3600" b="1" dirty="0">
              <a:solidFill>
                <a:srgbClr val="E74337"/>
              </a:solidFill>
              <a:latin typeface="微软雅黑" pitchFamily="34" charset="-122"/>
              <a:ea typeface="微软雅黑" pitchFamily="34" charset="-122"/>
            </a:endParaRPr>
          </a:p>
        </p:txBody>
      </p:sp>
      <p:sp>
        <p:nvSpPr>
          <p:cNvPr id="13" name="矩形 12"/>
          <p:cNvSpPr/>
          <p:nvPr/>
        </p:nvSpPr>
        <p:spPr>
          <a:xfrm>
            <a:off x="1565328" y="4040117"/>
            <a:ext cx="9125984" cy="143749"/>
          </a:xfrm>
          <a:prstGeom prst="rect">
            <a:avLst/>
          </a:prstGeom>
          <a:noFill/>
          <a:ln w="12700">
            <a:solidFill>
              <a:srgbClr val="E74337"/>
            </a:solidFill>
          </a:ln>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p>
        </p:txBody>
      </p:sp>
      <p:sp>
        <p:nvSpPr>
          <p:cNvPr id="15" name="等腰三角形 16"/>
          <p:cNvSpPr/>
          <p:nvPr/>
        </p:nvSpPr>
        <p:spPr>
          <a:xfrm rot="10800000">
            <a:off x="2595874" y="2027175"/>
            <a:ext cx="1368390" cy="1754965"/>
          </a:xfrm>
          <a:custGeom>
            <a:avLst/>
            <a:gdLst/>
            <a:ahLst/>
            <a:cxnLst/>
            <a:rect l="l" t="t" r="r" b="b"/>
            <a:pathLst>
              <a:path w="1368152" h="1754559">
                <a:moveTo>
                  <a:pt x="684076" y="1754559"/>
                </a:moveTo>
                <a:cubicBezTo>
                  <a:pt x="306271" y="1754559"/>
                  <a:pt x="0" y="1445288"/>
                  <a:pt x="0" y="1063784"/>
                </a:cubicBezTo>
                <a:cubicBezTo>
                  <a:pt x="0" y="844976"/>
                  <a:pt x="100747" y="649929"/>
                  <a:pt x="259415" y="525868"/>
                </a:cubicBezTo>
                <a:lnTo>
                  <a:pt x="706586" y="11919"/>
                </a:lnTo>
                <a:lnTo>
                  <a:pt x="710664" y="4942"/>
                </a:lnTo>
                <a:lnTo>
                  <a:pt x="711586" y="6173"/>
                </a:lnTo>
                <a:lnTo>
                  <a:pt x="716956" y="0"/>
                </a:lnTo>
                <a:lnTo>
                  <a:pt x="735882" y="38619"/>
                </a:lnTo>
                <a:lnTo>
                  <a:pt x="1088020" y="508871"/>
                </a:lnTo>
                <a:cubicBezTo>
                  <a:pt x="1258413" y="632938"/>
                  <a:pt x="1368152" y="835420"/>
                  <a:pt x="1368152" y="1063784"/>
                </a:cubicBezTo>
                <a:cubicBezTo>
                  <a:pt x="1368152" y="1445288"/>
                  <a:pt x="1061881" y="1754559"/>
                  <a:pt x="684076" y="1754559"/>
                </a:cubicBezTo>
                <a:close/>
              </a:path>
            </a:pathLst>
          </a:custGeom>
          <a:solidFill>
            <a:srgbClr val="E74337"/>
          </a:solidFill>
          <a:ln w="12700">
            <a:solidFill>
              <a:srgbClr val="E74337"/>
            </a:solidFill>
          </a:ln>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dirty="0"/>
          </a:p>
        </p:txBody>
      </p:sp>
      <p:sp>
        <p:nvSpPr>
          <p:cNvPr id="16" name="椭圆 15"/>
          <p:cNvSpPr/>
          <p:nvPr/>
        </p:nvSpPr>
        <p:spPr>
          <a:xfrm>
            <a:off x="3063343" y="3908907"/>
            <a:ext cx="347399" cy="347414"/>
          </a:xfrm>
          <a:prstGeom prst="ellipse">
            <a:avLst/>
          </a:prstGeom>
          <a:solidFill>
            <a:srgbClr val="E74337"/>
          </a:solidFill>
          <a:ln w="19050">
            <a:noFill/>
          </a:ln>
          <a:effectLst>
            <a:outerShdw blurRad="254000" dist="50800" dir="7200000" sx="92000" sy="92000" algn="ctr" rotWithShape="0">
              <a:srgbClr val="000000">
                <a:alpha val="58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395" tIns="45697" rIns="91395" bIns="45697" spcCol="0" rtlCol="0" anchor="ctr"/>
          <a:lstStyle/>
          <a:p>
            <a:pPr algn="ctr"/>
            <a:endParaRPr lang="zh-CN" altLang="en-US" dirty="0"/>
          </a:p>
        </p:txBody>
      </p:sp>
      <p:sp>
        <p:nvSpPr>
          <p:cNvPr id="17" name="等腰三角形 16"/>
          <p:cNvSpPr/>
          <p:nvPr/>
        </p:nvSpPr>
        <p:spPr>
          <a:xfrm rot="10800000">
            <a:off x="4540428" y="2027173"/>
            <a:ext cx="1368390" cy="1754965"/>
          </a:xfrm>
          <a:custGeom>
            <a:avLst/>
            <a:gdLst/>
            <a:ahLst/>
            <a:cxnLst/>
            <a:rect l="l" t="t" r="r" b="b"/>
            <a:pathLst>
              <a:path w="1368152" h="1754559">
                <a:moveTo>
                  <a:pt x="684076" y="1754559"/>
                </a:moveTo>
                <a:cubicBezTo>
                  <a:pt x="306271" y="1754559"/>
                  <a:pt x="0" y="1445288"/>
                  <a:pt x="0" y="1063784"/>
                </a:cubicBezTo>
                <a:cubicBezTo>
                  <a:pt x="0" y="844976"/>
                  <a:pt x="100747" y="649929"/>
                  <a:pt x="259415" y="525868"/>
                </a:cubicBezTo>
                <a:lnTo>
                  <a:pt x="706586" y="11919"/>
                </a:lnTo>
                <a:lnTo>
                  <a:pt x="710664" y="4942"/>
                </a:lnTo>
                <a:lnTo>
                  <a:pt x="711586" y="6173"/>
                </a:lnTo>
                <a:lnTo>
                  <a:pt x="716956" y="0"/>
                </a:lnTo>
                <a:lnTo>
                  <a:pt x="735882" y="38619"/>
                </a:lnTo>
                <a:lnTo>
                  <a:pt x="1088020" y="508871"/>
                </a:lnTo>
                <a:cubicBezTo>
                  <a:pt x="1258413" y="632938"/>
                  <a:pt x="1368152" y="835420"/>
                  <a:pt x="1368152" y="1063784"/>
                </a:cubicBezTo>
                <a:cubicBezTo>
                  <a:pt x="1368152" y="1445288"/>
                  <a:pt x="1061881" y="1754559"/>
                  <a:pt x="684076" y="1754559"/>
                </a:cubicBezTo>
                <a:close/>
              </a:path>
            </a:pathLst>
          </a:custGeom>
          <a:solidFill>
            <a:srgbClr val="E74337"/>
          </a:solidFill>
          <a:ln w="12700">
            <a:solidFill>
              <a:srgbClr val="E74337"/>
            </a:solidFill>
          </a:ln>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dirty="0"/>
          </a:p>
        </p:txBody>
      </p:sp>
      <p:sp>
        <p:nvSpPr>
          <p:cNvPr id="18" name="椭圆 17"/>
          <p:cNvSpPr/>
          <p:nvPr/>
        </p:nvSpPr>
        <p:spPr>
          <a:xfrm>
            <a:off x="5007897" y="3908905"/>
            <a:ext cx="347399" cy="347414"/>
          </a:xfrm>
          <a:prstGeom prst="ellipse">
            <a:avLst/>
          </a:prstGeom>
          <a:solidFill>
            <a:srgbClr val="E74337"/>
          </a:solidFill>
          <a:ln w="19050">
            <a:noFill/>
          </a:ln>
          <a:effectLst>
            <a:outerShdw blurRad="254000" dist="50800" dir="7200000" sx="92000" sy="92000" algn="ctr" rotWithShape="0">
              <a:srgbClr val="000000">
                <a:alpha val="58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395" tIns="45697" rIns="91395" bIns="45697" spcCol="0" rtlCol="0" anchor="ctr"/>
          <a:lstStyle/>
          <a:p>
            <a:pPr algn="ctr"/>
            <a:endParaRPr lang="zh-CN" altLang="en-US" dirty="0"/>
          </a:p>
        </p:txBody>
      </p:sp>
      <p:sp>
        <p:nvSpPr>
          <p:cNvPr id="19" name="等腰三角形 16"/>
          <p:cNvSpPr/>
          <p:nvPr/>
        </p:nvSpPr>
        <p:spPr>
          <a:xfrm rot="10800000">
            <a:off x="6484982" y="2027174"/>
            <a:ext cx="1368390" cy="1754965"/>
          </a:xfrm>
          <a:custGeom>
            <a:avLst/>
            <a:gdLst/>
            <a:ahLst/>
            <a:cxnLst/>
            <a:rect l="l" t="t" r="r" b="b"/>
            <a:pathLst>
              <a:path w="1368152" h="1754559">
                <a:moveTo>
                  <a:pt x="684076" y="1754559"/>
                </a:moveTo>
                <a:cubicBezTo>
                  <a:pt x="306271" y="1754559"/>
                  <a:pt x="0" y="1445288"/>
                  <a:pt x="0" y="1063784"/>
                </a:cubicBezTo>
                <a:cubicBezTo>
                  <a:pt x="0" y="844976"/>
                  <a:pt x="100747" y="649929"/>
                  <a:pt x="259415" y="525868"/>
                </a:cubicBezTo>
                <a:lnTo>
                  <a:pt x="706586" y="11919"/>
                </a:lnTo>
                <a:lnTo>
                  <a:pt x="710664" y="4942"/>
                </a:lnTo>
                <a:lnTo>
                  <a:pt x="711586" y="6173"/>
                </a:lnTo>
                <a:lnTo>
                  <a:pt x="716956" y="0"/>
                </a:lnTo>
                <a:lnTo>
                  <a:pt x="735882" y="38619"/>
                </a:lnTo>
                <a:lnTo>
                  <a:pt x="1088020" y="508871"/>
                </a:lnTo>
                <a:cubicBezTo>
                  <a:pt x="1258413" y="632938"/>
                  <a:pt x="1368152" y="835420"/>
                  <a:pt x="1368152" y="1063784"/>
                </a:cubicBezTo>
                <a:cubicBezTo>
                  <a:pt x="1368152" y="1445288"/>
                  <a:pt x="1061881" y="1754559"/>
                  <a:pt x="684076" y="1754559"/>
                </a:cubicBezTo>
                <a:close/>
              </a:path>
            </a:pathLst>
          </a:custGeom>
          <a:solidFill>
            <a:srgbClr val="E74337"/>
          </a:solidFill>
          <a:ln w="12700">
            <a:solidFill>
              <a:srgbClr val="E74337"/>
            </a:solidFill>
          </a:ln>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dirty="0"/>
          </a:p>
        </p:txBody>
      </p:sp>
      <p:sp>
        <p:nvSpPr>
          <p:cNvPr id="20" name="椭圆 19"/>
          <p:cNvSpPr/>
          <p:nvPr/>
        </p:nvSpPr>
        <p:spPr>
          <a:xfrm>
            <a:off x="6966439" y="3908907"/>
            <a:ext cx="347399" cy="347414"/>
          </a:xfrm>
          <a:prstGeom prst="ellipse">
            <a:avLst/>
          </a:prstGeom>
          <a:solidFill>
            <a:srgbClr val="E74337"/>
          </a:solidFill>
          <a:ln w="19050">
            <a:noFill/>
          </a:ln>
          <a:effectLst>
            <a:outerShdw blurRad="254000" dist="50800" dir="7200000" sx="92000" sy="92000" algn="ctr" rotWithShape="0">
              <a:srgbClr val="000000">
                <a:alpha val="58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395" tIns="45697" rIns="91395" bIns="45697" spcCol="0" rtlCol="0" anchor="ctr"/>
          <a:lstStyle/>
          <a:p>
            <a:pPr algn="ctr"/>
            <a:endParaRPr lang="zh-CN" altLang="en-US" dirty="0"/>
          </a:p>
        </p:txBody>
      </p:sp>
      <p:sp>
        <p:nvSpPr>
          <p:cNvPr id="21" name="等腰三角形 16"/>
          <p:cNvSpPr/>
          <p:nvPr/>
        </p:nvSpPr>
        <p:spPr>
          <a:xfrm rot="10800000">
            <a:off x="8429535" y="2027174"/>
            <a:ext cx="1368390" cy="1754965"/>
          </a:xfrm>
          <a:custGeom>
            <a:avLst/>
            <a:gdLst/>
            <a:ahLst/>
            <a:cxnLst/>
            <a:rect l="l" t="t" r="r" b="b"/>
            <a:pathLst>
              <a:path w="1368152" h="1754559">
                <a:moveTo>
                  <a:pt x="684076" y="1754559"/>
                </a:moveTo>
                <a:cubicBezTo>
                  <a:pt x="306271" y="1754559"/>
                  <a:pt x="0" y="1445288"/>
                  <a:pt x="0" y="1063784"/>
                </a:cubicBezTo>
                <a:cubicBezTo>
                  <a:pt x="0" y="844976"/>
                  <a:pt x="100747" y="649929"/>
                  <a:pt x="259415" y="525868"/>
                </a:cubicBezTo>
                <a:lnTo>
                  <a:pt x="706586" y="11919"/>
                </a:lnTo>
                <a:lnTo>
                  <a:pt x="710664" y="4942"/>
                </a:lnTo>
                <a:lnTo>
                  <a:pt x="711586" y="6173"/>
                </a:lnTo>
                <a:lnTo>
                  <a:pt x="716956" y="0"/>
                </a:lnTo>
                <a:lnTo>
                  <a:pt x="735882" y="38619"/>
                </a:lnTo>
                <a:lnTo>
                  <a:pt x="1088020" y="508871"/>
                </a:lnTo>
                <a:cubicBezTo>
                  <a:pt x="1258413" y="632938"/>
                  <a:pt x="1368152" y="835420"/>
                  <a:pt x="1368152" y="1063784"/>
                </a:cubicBezTo>
                <a:cubicBezTo>
                  <a:pt x="1368152" y="1445288"/>
                  <a:pt x="1061881" y="1754559"/>
                  <a:pt x="684076" y="1754559"/>
                </a:cubicBezTo>
                <a:close/>
              </a:path>
            </a:pathLst>
          </a:custGeom>
          <a:solidFill>
            <a:srgbClr val="E74337"/>
          </a:solidFill>
          <a:ln w="12700">
            <a:solidFill>
              <a:srgbClr val="E74337"/>
            </a:solidFill>
          </a:ln>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dirty="0"/>
          </a:p>
        </p:txBody>
      </p:sp>
      <p:sp>
        <p:nvSpPr>
          <p:cNvPr id="22" name="椭圆 21"/>
          <p:cNvSpPr/>
          <p:nvPr/>
        </p:nvSpPr>
        <p:spPr>
          <a:xfrm>
            <a:off x="8907905" y="3908906"/>
            <a:ext cx="347399" cy="347414"/>
          </a:xfrm>
          <a:prstGeom prst="ellipse">
            <a:avLst/>
          </a:prstGeom>
          <a:solidFill>
            <a:srgbClr val="E74337"/>
          </a:solidFill>
          <a:ln w="19050">
            <a:noFill/>
          </a:ln>
          <a:effectLst>
            <a:outerShdw blurRad="254000" dist="50800" dir="7200000" sx="92000" sy="92000" algn="ctr" rotWithShape="0">
              <a:srgbClr val="000000">
                <a:alpha val="58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395" tIns="45697" rIns="91395" bIns="45697" spcCol="0" rtlCol="0" anchor="ctr"/>
          <a:lstStyle/>
          <a:p>
            <a:pPr algn="ctr"/>
            <a:endParaRPr lang="zh-CN" altLang="en-US" dirty="0"/>
          </a:p>
        </p:txBody>
      </p:sp>
      <p:sp>
        <p:nvSpPr>
          <p:cNvPr id="23" name="Rectangle 42"/>
          <p:cNvSpPr/>
          <p:nvPr/>
        </p:nvSpPr>
        <p:spPr>
          <a:xfrm flipH="1">
            <a:off x="2595876" y="4548034"/>
            <a:ext cx="1570369" cy="720247"/>
          </a:xfrm>
          <a:prstGeom prst="rect">
            <a:avLst/>
          </a:prstGeom>
          <a:noFill/>
          <a:ln w="12700" cap="flat" cmpd="sng" algn="ctr">
            <a:noFill/>
            <a:prstDash val="solid"/>
          </a:ln>
          <a:effectLst/>
        </p:spPr>
        <p:txBody>
          <a:bodyPr lIns="91401" tIns="0" rIns="91401" bIns="0" rtlCol="0" anchor="t"/>
          <a:lstStyle/>
          <a:p>
            <a:pPr lvl="0">
              <a:defRPr/>
            </a:pPr>
            <a:r>
              <a:rPr lang="zh-CN" altLang="en-US" sz="1400" kern="0" dirty="0">
                <a:solidFill>
                  <a:schemeClr val="bg1"/>
                </a:solidFill>
                <a:latin typeface="微软雅黑" pitchFamily="34" charset="-122"/>
                <a:ea typeface="微软雅黑" pitchFamily="34" charset="-122"/>
                <a:cs typeface="Arial" panose="020B0604020202090204" pitchFamily="34" charset="0"/>
              </a:rPr>
              <a:t>加入你的文字描述，加入加入你的文字描述！</a:t>
            </a:r>
            <a:endParaRPr lang="en-US" altLang="zh-CN" sz="1400" kern="0" dirty="0">
              <a:solidFill>
                <a:schemeClr val="bg1"/>
              </a:solidFill>
              <a:latin typeface="微软雅黑" pitchFamily="34" charset="-122"/>
              <a:ea typeface="微软雅黑" pitchFamily="34" charset="-122"/>
              <a:cs typeface="Arial" panose="020B0604020202090204" pitchFamily="34" charset="0"/>
            </a:endParaRPr>
          </a:p>
        </p:txBody>
      </p:sp>
      <p:sp>
        <p:nvSpPr>
          <p:cNvPr id="24" name="Rectangle 42"/>
          <p:cNvSpPr/>
          <p:nvPr/>
        </p:nvSpPr>
        <p:spPr>
          <a:xfrm flipH="1">
            <a:off x="4540430" y="4548034"/>
            <a:ext cx="1570369" cy="720247"/>
          </a:xfrm>
          <a:prstGeom prst="rect">
            <a:avLst/>
          </a:prstGeom>
          <a:noFill/>
          <a:ln w="12700" cap="flat" cmpd="sng" algn="ctr">
            <a:noFill/>
            <a:prstDash val="solid"/>
          </a:ln>
          <a:effectLst/>
        </p:spPr>
        <p:txBody>
          <a:bodyPr lIns="91401" tIns="0" rIns="91401" bIns="0" rtlCol="0" anchor="t"/>
          <a:lstStyle/>
          <a:p>
            <a:pPr lvl="0">
              <a:defRPr/>
            </a:pPr>
            <a:r>
              <a:rPr lang="zh-CN" altLang="en-US" sz="1400" kern="0" dirty="0">
                <a:solidFill>
                  <a:schemeClr val="bg1"/>
                </a:solidFill>
                <a:latin typeface="微软雅黑" pitchFamily="34" charset="-122"/>
                <a:ea typeface="微软雅黑" pitchFamily="34" charset="-122"/>
                <a:cs typeface="Arial" panose="020B0604020202090204" pitchFamily="34" charset="0"/>
              </a:rPr>
              <a:t>加入你的文字描述，加入加入你的文字描述！</a:t>
            </a:r>
            <a:endParaRPr lang="en-US" altLang="zh-CN" sz="1400" kern="0" dirty="0">
              <a:solidFill>
                <a:schemeClr val="bg1"/>
              </a:solidFill>
              <a:latin typeface="微软雅黑" pitchFamily="34" charset="-122"/>
              <a:ea typeface="微软雅黑" pitchFamily="34" charset="-122"/>
              <a:cs typeface="Arial" panose="020B0604020202090204" pitchFamily="34" charset="0"/>
            </a:endParaRPr>
          </a:p>
        </p:txBody>
      </p:sp>
      <p:sp>
        <p:nvSpPr>
          <p:cNvPr id="25" name="Rectangle 42"/>
          <p:cNvSpPr/>
          <p:nvPr/>
        </p:nvSpPr>
        <p:spPr>
          <a:xfrm flipH="1">
            <a:off x="6499066" y="4548034"/>
            <a:ext cx="1570369" cy="720247"/>
          </a:xfrm>
          <a:prstGeom prst="rect">
            <a:avLst/>
          </a:prstGeom>
          <a:noFill/>
          <a:ln w="12700" cap="flat" cmpd="sng" algn="ctr">
            <a:noFill/>
            <a:prstDash val="solid"/>
          </a:ln>
          <a:effectLst/>
        </p:spPr>
        <p:txBody>
          <a:bodyPr lIns="91401" tIns="0" rIns="91401" bIns="0" rtlCol="0" anchor="t"/>
          <a:lstStyle/>
          <a:p>
            <a:pPr lvl="0">
              <a:defRPr/>
            </a:pPr>
            <a:r>
              <a:rPr lang="zh-CN" altLang="en-US" sz="1400" kern="0" dirty="0">
                <a:solidFill>
                  <a:schemeClr val="bg1"/>
                </a:solidFill>
                <a:latin typeface="微软雅黑" pitchFamily="34" charset="-122"/>
                <a:ea typeface="微软雅黑" pitchFamily="34" charset="-122"/>
                <a:cs typeface="Arial" panose="020B0604020202090204" pitchFamily="34" charset="0"/>
              </a:rPr>
              <a:t>加入你的文字描述，加入加入你的文字描述！</a:t>
            </a:r>
            <a:endParaRPr lang="en-US" altLang="zh-CN" sz="1400" kern="0" dirty="0">
              <a:solidFill>
                <a:schemeClr val="bg1"/>
              </a:solidFill>
              <a:latin typeface="微软雅黑" pitchFamily="34" charset="-122"/>
              <a:ea typeface="微软雅黑" pitchFamily="34" charset="-122"/>
              <a:cs typeface="Arial" panose="020B0604020202090204" pitchFamily="34" charset="0"/>
            </a:endParaRPr>
          </a:p>
        </p:txBody>
      </p:sp>
      <p:sp>
        <p:nvSpPr>
          <p:cNvPr id="26" name="Rectangle 42"/>
          <p:cNvSpPr/>
          <p:nvPr/>
        </p:nvSpPr>
        <p:spPr>
          <a:xfrm flipH="1">
            <a:off x="8443620" y="4548034"/>
            <a:ext cx="1570369" cy="720247"/>
          </a:xfrm>
          <a:prstGeom prst="rect">
            <a:avLst/>
          </a:prstGeom>
          <a:noFill/>
          <a:ln w="12700" cap="flat" cmpd="sng" algn="ctr">
            <a:noFill/>
            <a:prstDash val="solid"/>
          </a:ln>
          <a:effectLst/>
        </p:spPr>
        <p:txBody>
          <a:bodyPr lIns="91401" tIns="0" rIns="91401" bIns="0" rtlCol="0" anchor="t"/>
          <a:lstStyle/>
          <a:p>
            <a:pPr lvl="0">
              <a:defRPr/>
            </a:pPr>
            <a:r>
              <a:rPr lang="zh-CN" altLang="en-US" sz="1400" kern="0" dirty="0">
                <a:solidFill>
                  <a:schemeClr val="bg1"/>
                </a:solidFill>
                <a:latin typeface="微软雅黑" pitchFamily="34" charset="-122"/>
                <a:ea typeface="微软雅黑" pitchFamily="34" charset="-122"/>
                <a:cs typeface="Arial" panose="020B0604020202090204" pitchFamily="34" charset="0"/>
              </a:rPr>
              <a:t>加入你的文字描述，加入加入你的文字描述！</a:t>
            </a:r>
            <a:endParaRPr lang="en-US" altLang="zh-CN" sz="1400" kern="0" dirty="0">
              <a:solidFill>
                <a:schemeClr val="bg1"/>
              </a:solidFill>
              <a:latin typeface="微软雅黑" pitchFamily="34" charset="-122"/>
              <a:ea typeface="微软雅黑" pitchFamily="34" charset="-122"/>
              <a:cs typeface="Arial" panose="020B0604020202090204" pitchFamily="34" charset="0"/>
            </a:endParaRPr>
          </a:p>
        </p:txBody>
      </p:sp>
      <p:sp>
        <p:nvSpPr>
          <p:cNvPr id="27" name="标题 1"/>
          <p:cNvSpPr txBox="1"/>
          <p:nvPr/>
        </p:nvSpPr>
        <p:spPr>
          <a:xfrm>
            <a:off x="2739975" y="2376791"/>
            <a:ext cx="1080188" cy="795094"/>
          </a:xfrm>
          <a:prstGeom prst="rect">
            <a:avLst/>
          </a:prstGeom>
        </p:spPr>
        <p:txBody>
          <a:bodyPr lIns="179922" tIns="45700" rIns="91401" bIns="0">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a:solidFill>
                  <a:schemeClr val="bg1"/>
                </a:solidFill>
                <a:latin typeface="微软雅黑" pitchFamily="34" charset="-122"/>
                <a:ea typeface="微软雅黑" pitchFamily="34" charset="-122"/>
              </a:rPr>
              <a:t>内部管理</a:t>
            </a:r>
            <a:endParaRPr lang="zh-CN" altLang="en-US" sz="2800" b="1" dirty="0">
              <a:solidFill>
                <a:schemeClr val="bg1"/>
              </a:solidFill>
              <a:latin typeface="微软雅黑" pitchFamily="34" charset="-122"/>
              <a:ea typeface="微软雅黑" pitchFamily="34" charset="-122"/>
            </a:endParaRPr>
          </a:p>
        </p:txBody>
      </p:sp>
      <p:sp>
        <p:nvSpPr>
          <p:cNvPr id="28" name="标题 1"/>
          <p:cNvSpPr txBox="1"/>
          <p:nvPr/>
        </p:nvSpPr>
        <p:spPr>
          <a:xfrm>
            <a:off x="4684529" y="2376791"/>
            <a:ext cx="1080188" cy="795094"/>
          </a:xfrm>
          <a:prstGeom prst="rect">
            <a:avLst/>
          </a:prstGeom>
        </p:spPr>
        <p:txBody>
          <a:bodyPr lIns="179922" tIns="45700" rIns="91401" bIns="0">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a:solidFill>
                  <a:schemeClr val="bg1"/>
                </a:solidFill>
                <a:latin typeface="微软雅黑" pitchFamily="34" charset="-122"/>
                <a:ea typeface="微软雅黑" pitchFamily="34" charset="-122"/>
              </a:rPr>
              <a:t>加入</a:t>
            </a:r>
            <a:endParaRPr lang="en-US" altLang="zh-CN" sz="2800" b="1" dirty="0">
              <a:solidFill>
                <a:schemeClr val="bg1"/>
              </a:solidFill>
              <a:latin typeface="微软雅黑" pitchFamily="34" charset="-122"/>
              <a:ea typeface="微软雅黑" pitchFamily="34" charset="-122"/>
            </a:endParaRPr>
          </a:p>
          <a:p>
            <a:pPr algn="l"/>
            <a:r>
              <a:rPr lang="zh-CN" altLang="en-US" sz="2800" b="1" dirty="0">
                <a:solidFill>
                  <a:schemeClr val="bg1"/>
                </a:solidFill>
                <a:latin typeface="微软雅黑" pitchFamily="34" charset="-122"/>
                <a:ea typeface="微软雅黑" pitchFamily="34" charset="-122"/>
              </a:rPr>
              <a:t>文字</a:t>
            </a:r>
            <a:endParaRPr lang="zh-CN" altLang="en-US" sz="2800" b="1" dirty="0">
              <a:solidFill>
                <a:schemeClr val="bg1"/>
              </a:solidFill>
              <a:latin typeface="微软雅黑" pitchFamily="34" charset="-122"/>
              <a:ea typeface="微软雅黑" pitchFamily="34" charset="-122"/>
            </a:endParaRPr>
          </a:p>
        </p:txBody>
      </p:sp>
      <p:sp>
        <p:nvSpPr>
          <p:cNvPr id="29" name="标题 1"/>
          <p:cNvSpPr txBox="1"/>
          <p:nvPr/>
        </p:nvSpPr>
        <p:spPr>
          <a:xfrm>
            <a:off x="6629083" y="2387292"/>
            <a:ext cx="1080188" cy="795094"/>
          </a:xfrm>
          <a:prstGeom prst="rect">
            <a:avLst/>
          </a:prstGeom>
        </p:spPr>
        <p:txBody>
          <a:bodyPr lIns="179922" tIns="45700" rIns="91401" bIns="0">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a:solidFill>
                  <a:schemeClr val="bg1"/>
                </a:solidFill>
                <a:latin typeface="微软雅黑" pitchFamily="34" charset="-122"/>
                <a:ea typeface="微软雅黑" pitchFamily="34" charset="-122"/>
              </a:rPr>
              <a:t>资源管理</a:t>
            </a:r>
            <a:endParaRPr lang="zh-CN" altLang="en-US" sz="2800" b="1" dirty="0">
              <a:solidFill>
                <a:schemeClr val="bg1"/>
              </a:solidFill>
              <a:latin typeface="微软雅黑" pitchFamily="34" charset="-122"/>
              <a:ea typeface="微软雅黑" pitchFamily="34" charset="-122"/>
            </a:endParaRPr>
          </a:p>
        </p:txBody>
      </p:sp>
      <p:sp>
        <p:nvSpPr>
          <p:cNvPr id="30" name="标题 1"/>
          <p:cNvSpPr txBox="1"/>
          <p:nvPr/>
        </p:nvSpPr>
        <p:spPr>
          <a:xfrm>
            <a:off x="8573696" y="2387292"/>
            <a:ext cx="1080188" cy="795094"/>
          </a:xfrm>
          <a:prstGeom prst="rect">
            <a:avLst/>
          </a:prstGeom>
        </p:spPr>
        <p:txBody>
          <a:bodyPr lIns="179922" tIns="45700" rIns="91401" bIns="0">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a:solidFill>
                  <a:schemeClr val="bg1"/>
                </a:solidFill>
                <a:latin typeface="微软雅黑" pitchFamily="34" charset="-122"/>
                <a:ea typeface="微软雅黑" pitchFamily="34" charset="-122"/>
              </a:rPr>
              <a:t>加入</a:t>
            </a:r>
            <a:endParaRPr lang="en-US" altLang="zh-CN" sz="2800" b="1" dirty="0">
              <a:solidFill>
                <a:schemeClr val="bg1"/>
              </a:solidFill>
              <a:latin typeface="微软雅黑" pitchFamily="34" charset="-122"/>
              <a:ea typeface="微软雅黑" pitchFamily="34" charset="-122"/>
            </a:endParaRPr>
          </a:p>
          <a:p>
            <a:pPr algn="l"/>
            <a:r>
              <a:rPr lang="zh-CN" altLang="en-US" sz="2800" b="1" dirty="0">
                <a:solidFill>
                  <a:schemeClr val="bg1"/>
                </a:solidFill>
                <a:latin typeface="微软雅黑" pitchFamily="34" charset="-122"/>
                <a:ea typeface="微软雅黑" pitchFamily="34" charset="-122"/>
              </a:rPr>
              <a:t>文字</a:t>
            </a:r>
            <a:endParaRPr lang="zh-CN" altLang="en-US" sz="2800" b="1" dirty="0">
              <a:solidFill>
                <a:schemeClr val="bg1"/>
              </a:solidFill>
              <a:latin typeface="微软雅黑" pitchFamily="34" charset="-122"/>
              <a:ea typeface="微软雅黑" pitchFamily="34" charset="-122"/>
            </a:endParaRPr>
          </a:p>
        </p:txBody>
      </p:sp>
      <p:grpSp>
        <p:nvGrpSpPr>
          <p:cNvPr id="31" name="组合 30"/>
          <p:cNvGrpSpPr/>
          <p:nvPr/>
        </p:nvGrpSpPr>
        <p:grpSpPr>
          <a:xfrm>
            <a:off x="8412148" y="572424"/>
            <a:ext cx="8647786" cy="381452"/>
            <a:chOff x="3546557" y="3058874"/>
            <a:chExt cx="8647786" cy="381452"/>
          </a:xfrm>
        </p:grpSpPr>
        <p:grpSp>
          <p:nvGrpSpPr>
            <p:cNvPr id="32" name="组合 31"/>
            <p:cNvGrpSpPr/>
            <p:nvPr/>
          </p:nvGrpSpPr>
          <p:grpSpPr>
            <a:xfrm>
              <a:off x="3546557" y="3058874"/>
              <a:ext cx="381452" cy="381452"/>
              <a:chOff x="3123591" y="3333387"/>
              <a:chExt cx="381452" cy="381452"/>
            </a:xfrm>
          </p:grpSpPr>
          <p:sp>
            <p:nvSpPr>
              <p:cNvPr id="34" name="椭圆 33"/>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35" name="椭圆 34"/>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33" name="直接连接符 32"/>
            <p:cNvCxnSpPr/>
            <p:nvPr/>
          </p:nvCxnSpPr>
          <p:spPr>
            <a:xfrm>
              <a:off x="3662669" y="3248000"/>
              <a:ext cx="8531674" cy="0"/>
            </a:xfrm>
            <a:prstGeom prst="line">
              <a:avLst/>
            </a:prstGeom>
            <a:ln>
              <a:solidFill>
                <a:srgbClr val="E74337"/>
              </a:solidFill>
            </a:ln>
          </p:spPr>
          <p:style>
            <a:lnRef idx="1">
              <a:schemeClr val="accent1"/>
            </a:lnRef>
            <a:fillRef idx="0">
              <a:schemeClr val="accent1"/>
            </a:fillRef>
            <a:effectRef idx="0">
              <a:schemeClr val="accent1"/>
            </a:effectRef>
            <a:fontRef idx="minor">
              <a:schemeClr val="tx1"/>
            </a:fontRef>
          </p:style>
        </p:cxnSp>
      </p:grpSp>
      <p:grpSp>
        <p:nvGrpSpPr>
          <p:cNvPr id="36" name="组合 35"/>
          <p:cNvGrpSpPr/>
          <p:nvPr/>
        </p:nvGrpSpPr>
        <p:grpSpPr>
          <a:xfrm>
            <a:off x="-4834779" y="572424"/>
            <a:ext cx="8712639" cy="381452"/>
            <a:chOff x="-3986345" y="345226"/>
            <a:chExt cx="8712639" cy="381452"/>
          </a:xfrm>
          <a:solidFill>
            <a:srgbClr val="E74337"/>
          </a:solidFill>
        </p:grpSpPr>
        <p:grpSp>
          <p:nvGrpSpPr>
            <p:cNvPr id="37" name="组合 36"/>
            <p:cNvGrpSpPr/>
            <p:nvPr/>
          </p:nvGrpSpPr>
          <p:grpSpPr>
            <a:xfrm>
              <a:off x="4344842" y="345226"/>
              <a:ext cx="381452" cy="381452"/>
              <a:chOff x="3123591" y="3333387"/>
              <a:chExt cx="381452" cy="381452"/>
            </a:xfrm>
            <a:grpFill/>
          </p:grpSpPr>
          <p:sp>
            <p:nvSpPr>
              <p:cNvPr id="39" name="椭圆 38"/>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40" name="椭圆 39"/>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38" name="直接连接符 37"/>
            <p:cNvCxnSpPr/>
            <p:nvPr/>
          </p:nvCxnSpPr>
          <p:spPr>
            <a:xfrm>
              <a:off x="-3986345" y="534352"/>
              <a:ext cx="8531674" cy="0"/>
            </a:xfrm>
            <a:prstGeom prst="line">
              <a:avLst/>
            </a:prstGeom>
            <a:grpFill/>
            <a:ln>
              <a:solidFill>
                <a:srgbClr val="E74337"/>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25"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p:cTn id="11" dur="500" decel="50000" fill="hold">
                                          <p:stCondLst>
                                            <p:cond delay="0"/>
                                          </p:stCondLst>
                                        </p:cTn>
                                        <p:tgtEl>
                                          <p:spTgt spid="15"/>
                                        </p:tgtEl>
                                        <p:attrNameLst>
                                          <p:attrName>style.rotation</p:attrName>
                                        </p:attrNameLst>
                                      </p:cBhvr>
                                      <p:tavLst>
                                        <p:tav tm="0">
                                          <p:val>
                                            <p:fltVal val="-90"/>
                                          </p:val>
                                        </p:tav>
                                        <p:tav tm="100000">
                                          <p:val>
                                            <p:fltVal val="0"/>
                                          </p:val>
                                        </p:tav>
                                      </p:tavLst>
                                    </p:anim>
                                    <p:anim calcmode="lin" valueType="num">
                                      <p:cBhvr>
                                        <p:cTn id="12" dur="500" decel="50000" fill="hold">
                                          <p:stCondLst>
                                            <p:cond delay="0"/>
                                          </p:stCondLst>
                                        </p:cTn>
                                        <p:tgtEl>
                                          <p:spTgt spid="15"/>
                                        </p:tgtEl>
                                        <p:attrNameLst>
                                          <p:attrName>ppt_w</p:attrName>
                                        </p:attrNameLst>
                                      </p:cBhvr>
                                      <p:tavLst>
                                        <p:tav tm="0">
                                          <p:val>
                                            <p:strVal val="#ppt_w"/>
                                          </p:val>
                                        </p:tav>
                                        <p:tav tm="100000">
                                          <p:val>
                                            <p:strVal val="#ppt_w*.05"/>
                                          </p:val>
                                        </p:tav>
                                      </p:tavLst>
                                    </p:anim>
                                    <p:anim calcmode="lin" valueType="num">
                                      <p:cBhvr>
                                        <p:cTn id="13" dur="500" accel="50000" fill="hold">
                                          <p:stCondLst>
                                            <p:cond delay="500"/>
                                          </p:stCondLst>
                                        </p:cTn>
                                        <p:tgtEl>
                                          <p:spTgt spid="15"/>
                                        </p:tgtEl>
                                        <p:attrNameLst>
                                          <p:attrName>ppt_w</p:attrName>
                                        </p:attrNameLst>
                                      </p:cBhvr>
                                      <p:tavLst>
                                        <p:tav tm="0">
                                          <p:val>
                                            <p:strVal val="#ppt_w*.05"/>
                                          </p:val>
                                        </p:tav>
                                        <p:tav tm="100000">
                                          <p:val>
                                            <p:strVal val="#ppt_w"/>
                                          </p:val>
                                        </p:tav>
                                      </p:tavLst>
                                    </p:anim>
                                    <p:anim calcmode="lin" valueType="num">
                                      <p:cBhvr>
                                        <p:cTn id="14" dur="1000" fill="hold"/>
                                        <p:tgtEl>
                                          <p:spTgt spid="15"/>
                                        </p:tgtEl>
                                        <p:attrNameLst>
                                          <p:attrName>ppt_h</p:attrName>
                                        </p:attrNameLst>
                                      </p:cBhvr>
                                      <p:tavLst>
                                        <p:tav tm="0">
                                          <p:val>
                                            <p:strVal val="#ppt_h"/>
                                          </p:val>
                                        </p:tav>
                                        <p:tav tm="100000">
                                          <p:val>
                                            <p:strVal val="#ppt_h"/>
                                          </p:val>
                                        </p:tav>
                                      </p:tavLst>
                                    </p:anim>
                                    <p:anim calcmode="lin" valueType="num">
                                      <p:cBhvr>
                                        <p:cTn id="15" dur="500" decel="50000" fill="hold">
                                          <p:stCondLst>
                                            <p:cond delay="0"/>
                                          </p:stCondLst>
                                        </p:cTn>
                                        <p:tgtEl>
                                          <p:spTgt spid="15"/>
                                        </p:tgtEl>
                                        <p:attrNameLst>
                                          <p:attrName>ppt_x</p:attrName>
                                        </p:attrNameLst>
                                      </p:cBhvr>
                                      <p:tavLst>
                                        <p:tav tm="0">
                                          <p:val>
                                            <p:strVal val="#ppt_x+.4"/>
                                          </p:val>
                                        </p:tav>
                                        <p:tav tm="100000">
                                          <p:val>
                                            <p:strVal val="#ppt_x"/>
                                          </p:val>
                                        </p:tav>
                                      </p:tavLst>
                                    </p:anim>
                                    <p:anim calcmode="lin" valueType="num">
                                      <p:cBhvr>
                                        <p:cTn id="16" dur="500" decel="50000" fill="hold">
                                          <p:stCondLst>
                                            <p:cond delay="0"/>
                                          </p:stCondLst>
                                        </p:cTn>
                                        <p:tgtEl>
                                          <p:spTgt spid="15"/>
                                        </p:tgtEl>
                                        <p:attrNameLst>
                                          <p:attrName>ppt_y</p:attrName>
                                        </p:attrNameLst>
                                      </p:cBhvr>
                                      <p:tavLst>
                                        <p:tav tm="0">
                                          <p:val>
                                            <p:strVal val="#ppt_y-.2"/>
                                          </p:val>
                                        </p:tav>
                                        <p:tav tm="100000">
                                          <p:val>
                                            <p:strVal val="#ppt_y+.1"/>
                                          </p:val>
                                        </p:tav>
                                      </p:tavLst>
                                    </p:anim>
                                    <p:anim calcmode="lin" valueType="num">
                                      <p:cBhvr>
                                        <p:cTn id="17" dur="500" accel="50000" fill="hold">
                                          <p:stCondLst>
                                            <p:cond delay="500"/>
                                          </p:stCondLst>
                                        </p:cTn>
                                        <p:tgtEl>
                                          <p:spTgt spid="15"/>
                                        </p:tgtEl>
                                        <p:attrNameLst>
                                          <p:attrName>ppt_y</p:attrName>
                                        </p:attrNameLst>
                                      </p:cBhvr>
                                      <p:tavLst>
                                        <p:tav tm="0">
                                          <p:val>
                                            <p:strVal val="#ppt_y+.1"/>
                                          </p:val>
                                        </p:tav>
                                        <p:tav tm="100000">
                                          <p:val>
                                            <p:strVal val="#ppt_y"/>
                                          </p:val>
                                        </p:tav>
                                      </p:tavLst>
                                    </p:anim>
                                    <p:animEffect transition="in" filter="fade">
                                      <p:cBhvr>
                                        <p:cTn id="18" dur="1000" decel="50000">
                                          <p:stCondLst>
                                            <p:cond delay="0"/>
                                          </p:stCondLst>
                                        </p:cTn>
                                        <p:tgtEl>
                                          <p:spTgt spid="15"/>
                                        </p:tgtEl>
                                      </p:cBhvr>
                                    </p:animEffect>
                                  </p:childTnLst>
                                </p:cTn>
                              </p:par>
                              <p:par>
                                <p:cTn id="19" presetID="45"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1250"/>
                                        <p:tgtEl>
                                          <p:spTgt spid="16"/>
                                        </p:tgtEl>
                                      </p:cBhvr>
                                    </p:animEffect>
                                    <p:anim calcmode="lin" valueType="num">
                                      <p:cBhvr>
                                        <p:cTn id="22" dur="1250" fill="hold"/>
                                        <p:tgtEl>
                                          <p:spTgt spid="16"/>
                                        </p:tgtEl>
                                        <p:attrNameLst>
                                          <p:attrName>ppt_w</p:attrName>
                                        </p:attrNameLst>
                                      </p:cBhvr>
                                      <p:tavLst>
                                        <p:tav tm="0" fmla="#ppt_w*sin(2.5*pi*$)">
                                          <p:val>
                                            <p:fltVal val="0"/>
                                          </p:val>
                                        </p:tav>
                                        <p:tav tm="100000">
                                          <p:val>
                                            <p:fltVal val="1"/>
                                          </p:val>
                                        </p:tav>
                                      </p:tavLst>
                                    </p:anim>
                                    <p:anim calcmode="lin" valueType="num">
                                      <p:cBhvr>
                                        <p:cTn id="23" dur="1250" fill="hold"/>
                                        <p:tgtEl>
                                          <p:spTgt spid="16"/>
                                        </p:tgtEl>
                                        <p:attrNameLst>
                                          <p:attrName>ppt_h</p:attrName>
                                        </p:attrNameLst>
                                      </p:cBhvr>
                                      <p:tavLst>
                                        <p:tav tm="0">
                                          <p:val>
                                            <p:strVal val="#ppt_h"/>
                                          </p:val>
                                        </p:tav>
                                        <p:tav tm="100000">
                                          <p:val>
                                            <p:strVal val="#ppt_h"/>
                                          </p:val>
                                        </p:tav>
                                      </p:tavLst>
                                    </p:anim>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750"/>
                                        <p:tgtEl>
                                          <p:spTgt spid="23"/>
                                        </p:tgtEl>
                                      </p:cBhvr>
                                    </p:animEffect>
                                  </p:childTnLst>
                                </p:cTn>
                              </p:par>
                            </p:childTnLst>
                          </p:cTn>
                        </p:par>
                        <p:par>
                          <p:cTn id="32" fill="hold">
                            <p:stCondLst>
                              <p:cond delay="3000"/>
                            </p:stCondLst>
                            <p:childTnLst>
                              <p:par>
                                <p:cTn id="33" presetID="25" presetClass="entr" presetSubtype="0"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p:cTn id="35" dur="500" decel="50000" fill="hold">
                                          <p:stCondLst>
                                            <p:cond delay="0"/>
                                          </p:stCondLst>
                                        </p:cTn>
                                        <p:tgtEl>
                                          <p:spTgt spid="17"/>
                                        </p:tgtEl>
                                        <p:attrNameLst>
                                          <p:attrName>style.rotation</p:attrName>
                                        </p:attrNameLst>
                                      </p:cBhvr>
                                      <p:tavLst>
                                        <p:tav tm="0">
                                          <p:val>
                                            <p:fltVal val="-90"/>
                                          </p:val>
                                        </p:tav>
                                        <p:tav tm="100000">
                                          <p:val>
                                            <p:fltVal val="0"/>
                                          </p:val>
                                        </p:tav>
                                      </p:tavLst>
                                    </p:anim>
                                    <p:anim calcmode="lin" valueType="num">
                                      <p:cBhvr>
                                        <p:cTn id="36" dur="500" decel="50000" fill="hold">
                                          <p:stCondLst>
                                            <p:cond delay="0"/>
                                          </p:stCondLst>
                                        </p:cTn>
                                        <p:tgtEl>
                                          <p:spTgt spid="17"/>
                                        </p:tgtEl>
                                        <p:attrNameLst>
                                          <p:attrName>ppt_w</p:attrName>
                                        </p:attrNameLst>
                                      </p:cBhvr>
                                      <p:tavLst>
                                        <p:tav tm="0">
                                          <p:val>
                                            <p:strVal val="#ppt_w"/>
                                          </p:val>
                                        </p:tav>
                                        <p:tav tm="100000">
                                          <p:val>
                                            <p:strVal val="#ppt_w*.05"/>
                                          </p:val>
                                        </p:tav>
                                      </p:tavLst>
                                    </p:anim>
                                    <p:anim calcmode="lin" valueType="num">
                                      <p:cBhvr>
                                        <p:cTn id="37" dur="500" accel="50000" fill="hold">
                                          <p:stCondLst>
                                            <p:cond delay="500"/>
                                          </p:stCondLst>
                                        </p:cTn>
                                        <p:tgtEl>
                                          <p:spTgt spid="17"/>
                                        </p:tgtEl>
                                        <p:attrNameLst>
                                          <p:attrName>ppt_w</p:attrName>
                                        </p:attrNameLst>
                                      </p:cBhvr>
                                      <p:tavLst>
                                        <p:tav tm="0">
                                          <p:val>
                                            <p:strVal val="#ppt_w*.05"/>
                                          </p:val>
                                        </p:tav>
                                        <p:tav tm="100000">
                                          <p:val>
                                            <p:strVal val="#ppt_w"/>
                                          </p:val>
                                        </p:tav>
                                      </p:tavLst>
                                    </p:anim>
                                    <p:anim calcmode="lin" valueType="num">
                                      <p:cBhvr>
                                        <p:cTn id="38" dur="1000" fill="hold"/>
                                        <p:tgtEl>
                                          <p:spTgt spid="17"/>
                                        </p:tgtEl>
                                        <p:attrNameLst>
                                          <p:attrName>ppt_h</p:attrName>
                                        </p:attrNameLst>
                                      </p:cBhvr>
                                      <p:tavLst>
                                        <p:tav tm="0">
                                          <p:val>
                                            <p:strVal val="#ppt_h"/>
                                          </p:val>
                                        </p:tav>
                                        <p:tav tm="100000">
                                          <p:val>
                                            <p:strVal val="#ppt_h"/>
                                          </p:val>
                                        </p:tav>
                                      </p:tavLst>
                                    </p:anim>
                                    <p:anim calcmode="lin" valueType="num">
                                      <p:cBhvr>
                                        <p:cTn id="39" dur="500" decel="50000" fill="hold">
                                          <p:stCondLst>
                                            <p:cond delay="0"/>
                                          </p:stCondLst>
                                        </p:cTn>
                                        <p:tgtEl>
                                          <p:spTgt spid="17"/>
                                        </p:tgtEl>
                                        <p:attrNameLst>
                                          <p:attrName>ppt_x</p:attrName>
                                        </p:attrNameLst>
                                      </p:cBhvr>
                                      <p:tavLst>
                                        <p:tav tm="0">
                                          <p:val>
                                            <p:strVal val="#ppt_x+.4"/>
                                          </p:val>
                                        </p:tav>
                                        <p:tav tm="100000">
                                          <p:val>
                                            <p:strVal val="#ppt_x"/>
                                          </p:val>
                                        </p:tav>
                                      </p:tavLst>
                                    </p:anim>
                                    <p:anim calcmode="lin" valueType="num">
                                      <p:cBhvr>
                                        <p:cTn id="40" dur="500" decel="50000" fill="hold">
                                          <p:stCondLst>
                                            <p:cond delay="0"/>
                                          </p:stCondLst>
                                        </p:cTn>
                                        <p:tgtEl>
                                          <p:spTgt spid="17"/>
                                        </p:tgtEl>
                                        <p:attrNameLst>
                                          <p:attrName>ppt_y</p:attrName>
                                        </p:attrNameLst>
                                      </p:cBhvr>
                                      <p:tavLst>
                                        <p:tav tm="0">
                                          <p:val>
                                            <p:strVal val="#ppt_y-.2"/>
                                          </p:val>
                                        </p:tav>
                                        <p:tav tm="100000">
                                          <p:val>
                                            <p:strVal val="#ppt_y+.1"/>
                                          </p:val>
                                        </p:tav>
                                      </p:tavLst>
                                    </p:anim>
                                    <p:anim calcmode="lin" valueType="num">
                                      <p:cBhvr>
                                        <p:cTn id="41" dur="500" accel="50000" fill="hold">
                                          <p:stCondLst>
                                            <p:cond delay="500"/>
                                          </p:stCondLst>
                                        </p:cTn>
                                        <p:tgtEl>
                                          <p:spTgt spid="17"/>
                                        </p:tgtEl>
                                        <p:attrNameLst>
                                          <p:attrName>ppt_y</p:attrName>
                                        </p:attrNameLst>
                                      </p:cBhvr>
                                      <p:tavLst>
                                        <p:tav tm="0">
                                          <p:val>
                                            <p:strVal val="#ppt_y+.1"/>
                                          </p:val>
                                        </p:tav>
                                        <p:tav tm="100000">
                                          <p:val>
                                            <p:strVal val="#ppt_y"/>
                                          </p:val>
                                        </p:tav>
                                      </p:tavLst>
                                    </p:anim>
                                    <p:animEffect transition="in" filter="fade">
                                      <p:cBhvr>
                                        <p:cTn id="42" dur="1000" decel="50000">
                                          <p:stCondLst>
                                            <p:cond delay="0"/>
                                          </p:stCondLst>
                                        </p:cTn>
                                        <p:tgtEl>
                                          <p:spTgt spid="17"/>
                                        </p:tgtEl>
                                      </p:cBhvr>
                                    </p:animEffect>
                                  </p:childTnLst>
                                </p:cTn>
                              </p:par>
                              <p:par>
                                <p:cTn id="43" presetID="45"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1250"/>
                                        <p:tgtEl>
                                          <p:spTgt spid="18"/>
                                        </p:tgtEl>
                                      </p:cBhvr>
                                    </p:animEffect>
                                    <p:anim calcmode="lin" valueType="num">
                                      <p:cBhvr>
                                        <p:cTn id="46" dur="1250" fill="hold"/>
                                        <p:tgtEl>
                                          <p:spTgt spid="18"/>
                                        </p:tgtEl>
                                        <p:attrNameLst>
                                          <p:attrName>ppt_w</p:attrName>
                                        </p:attrNameLst>
                                      </p:cBhvr>
                                      <p:tavLst>
                                        <p:tav tm="0" fmla="#ppt_w*sin(2.5*pi*$)">
                                          <p:val>
                                            <p:fltVal val="0"/>
                                          </p:val>
                                        </p:tav>
                                        <p:tav tm="100000">
                                          <p:val>
                                            <p:fltVal val="1"/>
                                          </p:val>
                                        </p:tav>
                                      </p:tavLst>
                                    </p:anim>
                                    <p:anim calcmode="lin" valueType="num">
                                      <p:cBhvr>
                                        <p:cTn id="47" dur="1250" fill="hold"/>
                                        <p:tgtEl>
                                          <p:spTgt spid="18"/>
                                        </p:tgtEl>
                                        <p:attrNameLst>
                                          <p:attrName>ppt_h</p:attrName>
                                        </p:attrNameLst>
                                      </p:cBhvr>
                                      <p:tavLst>
                                        <p:tav tm="0">
                                          <p:val>
                                            <p:strVal val="#ppt_h"/>
                                          </p:val>
                                        </p:tav>
                                        <p:tav tm="100000">
                                          <p:val>
                                            <p:strVal val="#ppt_h"/>
                                          </p:val>
                                        </p:tav>
                                      </p:tavLst>
                                    </p:anim>
                                  </p:childTnLst>
                                </p:cTn>
                              </p:par>
                            </p:childTnLst>
                          </p:cTn>
                        </p:par>
                        <p:par>
                          <p:cTn id="48" fill="hold">
                            <p:stCondLst>
                              <p:cond delay="4000"/>
                            </p:stCondLst>
                            <p:childTnLst>
                              <p:par>
                                <p:cTn id="49" presetID="10" presetClass="entr" presetSubtype="0" fill="hold" grpId="0" nodeType="after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500"/>
                                        <p:tgtEl>
                                          <p:spTgt spid="28"/>
                                        </p:tgtEl>
                                      </p:cBhvr>
                                    </p:animEffect>
                                  </p:childTnLst>
                                </p:cTn>
                              </p:par>
                            </p:childTnLst>
                          </p:cTn>
                        </p:par>
                        <p:par>
                          <p:cTn id="52" fill="hold">
                            <p:stCondLst>
                              <p:cond delay="4500"/>
                            </p:stCondLst>
                            <p:childTnLst>
                              <p:par>
                                <p:cTn id="53" presetID="10" presetClass="entr" presetSubtype="0" fill="hold" grpId="0" nodeType="after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750"/>
                                        <p:tgtEl>
                                          <p:spTgt spid="24"/>
                                        </p:tgtEl>
                                      </p:cBhvr>
                                    </p:animEffect>
                                  </p:childTnLst>
                                </p:cTn>
                              </p:par>
                            </p:childTnLst>
                          </p:cTn>
                        </p:par>
                        <p:par>
                          <p:cTn id="56" fill="hold">
                            <p:stCondLst>
                              <p:cond delay="5500"/>
                            </p:stCondLst>
                            <p:childTnLst>
                              <p:par>
                                <p:cTn id="57" presetID="25" presetClass="entr" presetSubtype="0" fill="hold" grpId="0" nodeType="afterEffect">
                                  <p:stCondLst>
                                    <p:cond delay="0"/>
                                  </p:stCondLst>
                                  <p:childTnLst>
                                    <p:set>
                                      <p:cBhvr>
                                        <p:cTn id="58" dur="1" fill="hold">
                                          <p:stCondLst>
                                            <p:cond delay="0"/>
                                          </p:stCondLst>
                                        </p:cTn>
                                        <p:tgtEl>
                                          <p:spTgt spid="19"/>
                                        </p:tgtEl>
                                        <p:attrNameLst>
                                          <p:attrName>style.visibility</p:attrName>
                                        </p:attrNameLst>
                                      </p:cBhvr>
                                      <p:to>
                                        <p:strVal val="visible"/>
                                      </p:to>
                                    </p:set>
                                    <p:anim calcmode="lin" valueType="num">
                                      <p:cBhvr>
                                        <p:cTn id="59" dur="500" decel="50000" fill="hold">
                                          <p:stCondLst>
                                            <p:cond delay="0"/>
                                          </p:stCondLst>
                                        </p:cTn>
                                        <p:tgtEl>
                                          <p:spTgt spid="19"/>
                                        </p:tgtEl>
                                        <p:attrNameLst>
                                          <p:attrName>style.rotation</p:attrName>
                                        </p:attrNameLst>
                                      </p:cBhvr>
                                      <p:tavLst>
                                        <p:tav tm="0">
                                          <p:val>
                                            <p:fltVal val="-90"/>
                                          </p:val>
                                        </p:tav>
                                        <p:tav tm="100000">
                                          <p:val>
                                            <p:fltVal val="0"/>
                                          </p:val>
                                        </p:tav>
                                      </p:tavLst>
                                    </p:anim>
                                    <p:anim calcmode="lin" valueType="num">
                                      <p:cBhvr>
                                        <p:cTn id="60" dur="500" decel="50000" fill="hold">
                                          <p:stCondLst>
                                            <p:cond delay="0"/>
                                          </p:stCondLst>
                                        </p:cTn>
                                        <p:tgtEl>
                                          <p:spTgt spid="19"/>
                                        </p:tgtEl>
                                        <p:attrNameLst>
                                          <p:attrName>ppt_w</p:attrName>
                                        </p:attrNameLst>
                                      </p:cBhvr>
                                      <p:tavLst>
                                        <p:tav tm="0">
                                          <p:val>
                                            <p:strVal val="#ppt_w"/>
                                          </p:val>
                                        </p:tav>
                                        <p:tav tm="100000">
                                          <p:val>
                                            <p:strVal val="#ppt_w*.05"/>
                                          </p:val>
                                        </p:tav>
                                      </p:tavLst>
                                    </p:anim>
                                    <p:anim calcmode="lin" valueType="num">
                                      <p:cBhvr>
                                        <p:cTn id="61" dur="500" accel="50000" fill="hold">
                                          <p:stCondLst>
                                            <p:cond delay="500"/>
                                          </p:stCondLst>
                                        </p:cTn>
                                        <p:tgtEl>
                                          <p:spTgt spid="19"/>
                                        </p:tgtEl>
                                        <p:attrNameLst>
                                          <p:attrName>ppt_w</p:attrName>
                                        </p:attrNameLst>
                                      </p:cBhvr>
                                      <p:tavLst>
                                        <p:tav tm="0">
                                          <p:val>
                                            <p:strVal val="#ppt_w*.05"/>
                                          </p:val>
                                        </p:tav>
                                        <p:tav tm="100000">
                                          <p:val>
                                            <p:strVal val="#ppt_w"/>
                                          </p:val>
                                        </p:tav>
                                      </p:tavLst>
                                    </p:anim>
                                    <p:anim calcmode="lin" valueType="num">
                                      <p:cBhvr>
                                        <p:cTn id="62" dur="1000" fill="hold"/>
                                        <p:tgtEl>
                                          <p:spTgt spid="19"/>
                                        </p:tgtEl>
                                        <p:attrNameLst>
                                          <p:attrName>ppt_h</p:attrName>
                                        </p:attrNameLst>
                                      </p:cBhvr>
                                      <p:tavLst>
                                        <p:tav tm="0">
                                          <p:val>
                                            <p:strVal val="#ppt_h"/>
                                          </p:val>
                                        </p:tav>
                                        <p:tav tm="100000">
                                          <p:val>
                                            <p:strVal val="#ppt_h"/>
                                          </p:val>
                                        </p:tav>
                                      </p:tavLst>
                                    </p:anim>
                                    <p:anim calcmode="lin" valueType="num">
                                      <p:cBhvr>
                                        <p:cTn id="63" dur="500" decel="50000" fill="hold">
                                          <p:stCondLst>
                                            <p:cond delay="0"/>
                                          </p:stCondLst>
                                        </p:cTn>
                                        <p:tgtEl>
                                          <p:spTgt spid="19"/>
                                        </p:tgtEl>
                                        <p:attrNameLst>
                                          <p:attrName>ppt_x</p:attrName>
                                        </p:attrNameLst>
                                      </p:cBhvr>
                                      <p:tavLst>
                                        <p:tav tm="0">
                                          <p:val>
                                            <p:strVal val="#ppt_x+.4"/>
                                          </p:val>
                                        </p:tav>
                                        <p:tav tm="100000">
                                          <p:val>
                                            <p:strVal val="#ppt_x"/>
                                          </p:val>
                                        </p:tav>
                                      </p:tavLst>
                                    </p:anim>
                                    <p:anim calcmode="lin" valueType="num">
                                      <p:cBhvr>
                                        <p:cTn id="64" dur="500" decel="50000" fill="hold">
                                          <p:stCondLst>
                                            <p:cond delay="0"/>
                                          </p:stCondLst>
                                        </p:cTn>
                                        <p:tgtEl>
                                          <p:spTgt spid="19"/>
                                        </p:tgtEl>
                                        <p:attrNameLst>
                                          <p:attrName>ppt_y</p:attrName>
                                        </p:attrNameLst>
                                      </p:cBhvr>
                                      <p:tavLst>
                                        <p:tav tm="0">
                                          <p:val>
                                            <p:strVal val="#ppt_y-.2"/>
                                          </p:val>
                                        </p:tav>
                                        <p:tav tm="100000">
                                          <p:val>
                                            <p:strVal val="#ppt_y+.1"/>
                                          </p:val>
                                        </p:tav>
                                      </p:tavLst>
                                    </p:anim>
                                    <p:anim calcmode="lin" valueType="num">
                                      <p:cBhvr>
                                        <p:cTn id="65" dur="500" accel="50000" fill="hold">
                                          <p:stCondLst>
                                            <p:cond delay="500"/>
                                          </p:stCondLst>
                                        </p:cTn>
                                        <p:tgtEl>
                                          <p:spTgt spid="19"/>
                                        </p:tgtEl>
                                        <p:attrNameLst>
                                          <p:attrName>ppt_y</p:attrName>
                                        </p:attrNameLst>
                                      </p:cBhvr>
                                      <p:tavLst>
                                        <p:tav tm="0">
                                          <p:val>
                                            <p:strVal val="#ppt_y+.1"/>
                                          </p:val>
                                        </p:tav>
                                        <p:tav tm="100000">
                                          <p:val>
                                            <p:strVal val="#ppt_y"/>
                                          </p:val>
                                        </p:tav>
                                      </p:tavLst>
                                    </p:anim>
                                    <p:animEffect transition="in" filter="fade">
                                      <p:cBhvr>
                                        <p:cTn id="66" dur="1000" decel="50000">
                                          <p:stCondLst>
                                            <p:cond delay="0"/>
                                          </p:stCondLst>
                                        </p:cTn>
                                        <p:tgtEl>
                                          <p:spTgt spid="19"/>
                                        </p:tgtEl>
                                      </p:cBhvr>
                                    </p:animEffect>
                                  </p:childTnLst>
                                </p:cTn>
                              </p:par>
                              <p:par>
                                <p:cTn id="67" presetID="45" presetClass="entr" presetSubtype="0" fill="hold" grpId="0" nodeType="with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1250"/>
                                        <p:tgtEl>
                                          <p:spTgt spid="20"/>
                                        </p:tgtEl>
                                      </p:cBhvr>
                                    </p:animEffect>
                                    <p:anim calcmode="lin" valueType="num">
                                      <p:cBhvr>
                                        <p:cTn id="70" dur="1250" fill="hold"/>
                                        <p:tgtEl>
                                          <p:spTgt spid="20"/>
                                        </p:tgtEl>
                                        <p:attrNameLst>
                                          <p:attrName>ppt_w</p:attrName>
                                        </p:attrNameLst>
                                      </p:cBhvr>
                                      <p:tavLst>
                                        <p:tav tm="0" fmla="#ppt_w*sin(2.5*pi*$)">
                                          <p:val>
                                            <p:fltVal val="0"/>
                                          </p:val>
                                        </p:tav>
                                        <p:tav tm="100000">
                                          <p:val>
                                            <p:fltVal val="1"/>
                                          </p:val>
                                        </p:tav>
                                      </p:tavLst>
                                    </p:anim>
                                    <p:anim calcmode="lin" valueType="num">
                                      <p:cBhvr>
                                        <p:cTn id="71" dur="1250" fill="hold"/>
                                        <p:tgtEl>
                                          <p:spTgt spid="20"/>
                                        </p:tgtEl>
                                        <p:attrNameLst>
                                          <p:attrName>ppt_h</p:attrName>
                                        </p:attrNameLst>
                                      </p:cBhvr>
                                      <p:tavLst>
                                        <p:tav tm="0">
                                          <p:val>
                                            <p:strVal val="#ppt_h"/>
                                          </p:val>
                                        </p:tav>
                                        <p:tav tm="100000">
                                          <p:val>
                                            <p:strVal val="#ppt_h"/>
                                          </p:val>
                                        </p:tav>
                                      </p:tavLst>
                                    </p:anim>
                                  </p:childTnLst>
                                </p:cTn>
                              </p:par>
                            </p:childTnLst>
                          </p:cTn>
                        </p:par>
                        <p:par>
                          <p:cTn id="72" fill="hold">
                            <p:stCondLst>
                              <p:cond delay="6500"/>
                            </p:stCondLst>
                            <p:childTnLst>
                              <p:par>
                                <p:cTn id="73" presetID="10" presetClass="entr" presetSubtype="0" fill="hold" grpId="0" nodeType="afterEffect">
                                  <p:stCondLst>
                                    <p:cond delay="0"/>
                                  </p:stCondLst>
                                  <p:childTnLst>
                                    <p:set>
                                      <p:cBhvr>
                                        <p:cTn id="74" dur="1" fill="hold">
                                          <p:stCondLst>
                                            <p:cond delay="0"/>
                                          </p:stCondLst>
                                        </p:cTn>
                                        <p:tgtEl>
                                          <p:spTgt spid="29"/>
                                        </p:tgtEl>
                                        <p:attrNameLst>
                                          <p:attrName>style.visibility</p:attrName>
                                        </p:attrNameLst>
                                      </p:cBhvr>
                                      <p:to>
                                        <p:strVal val="visible"/>
                                      </p:to>
                                    </p:set>
                                    <p:animEffect transition="in" filter="fade">
                                      <p:cBhvr>
                                        <p:cTn id="75" dur="500"/>
                                        <p:tgtEl>
                                          <p:spTgt spid="29"/>
                                        </p:tgtEl>
                                      </p:cBhvr>
                                    </p:animEffect>
                                  </p:childTnLst>
                                </p:cTn>
                              </p:par>
                            </p:childTnLst>
                          </p:cTn>
                        </p:par>
                        <p:par>
                          <p:cTn id="76" fill="hold">
                            <p:stCondLst>
                              <p:cond delay="7000"/>
                            </p:stCondLst>
                            <p:childTnLst>
                              <p:par>
                                <p:cTn id="77" presetID="10" presetClass="entr" presetSubtype="0" fill="hold" grpId="0" nodeType="afterEffect">
                                  <p:stCondLst>
                                    <p:cond delay="0"/>
                                  </p:stCondLst>
                                  <p:childTnLst>
                                    <p:set>
                                      <p:cBhvr>
                                        <p:cTn id="78" dur="1" fill="hold">
                                          <p:stCondLst>
                                            <p:cond delay="0"/>
                                          </p:stCondLst>
                                        </p:cTn>
                                        <p:tgtEl>
                                          <p:spTgt spid="25"/>
                                        </p:tgtEl>
                                        <p:attrNameLst>
                                          <p:attrName>style.visibility</p:attrName>
                                        </p:attrNameLst>
                                      </p:cBhvr>
                                      <p:to>
                                        <p:strVal val="visible"/>
                                      </p:to>
                                    </p:set>
                                    <p:animEffect transition="in" filter="fade">
                                      <p:cBhvr>
                                        <p:cTn id="79" dur="750"/>
                                        <p:tgtEl>
                                          <p:spTgt spid="25"/>
                                        </p:tgtEl>
                                      </p:cBhvr>
                                    </p:animEffect>
                                  </p:childTnLst>
                                </p:cTn>
                              </p:par>
                            </p:childTnLst>
                          </p:cTn>
                        </p:par>
                        <p:par>
                          <p:cTn id="80" fill="hold">
                            <p:stCondLst>
                              <p:cond delay="8000"/>
                            </p:stCondLst>
                            <p:childTnLst>
                              <p:par>
                                <p:cTn id="81" presetID="25" presetClass="entr" presetSubtype="0" fill="hold" grpId="0" nodeType="afterEffect">
                                  <p:stCondLst>
                                    <p:cond delay="0"/>
                                  </p:stCondLst>
                                  <p:childTnLst>
                                    <p:set>
                                      <p:cBhvr>
                                        <p:cTn id="82" dur="1" fill="hold">
                                          <p:stCondLst>
                                            <p:cond delay="0"/>
                                          </p:stCondLst>
                                        </p:cTn>
                                        <p:tgtEl>
                                          <p:spTgt spid="21"/>
                                        </p:tgtEl>
                                        <p:attrNameLst>
                                          <p:attrName>style.visibility</p:attrName>
                                        </p:attrNameLst>
                                      </p:cBhvr>
                                      <p:to>
                                        <p:strVal val="visible"/>
                                      </p:to>
                                    </p:set>
                                    <p:anim calcmode="lin" valueType="num">
                                      <p:cBhvr>
                                        <p:cTn id="83" dur="500" decel="50000" fill="hold">
                                          <p:stCondLst>
                                            <p:cond delay="0"/>
                                          </p:stCondLst>
                                        </p:cTn>
                                        <p:tgtEl>
                                          <p:spTgt spid="21"/>
                                        </p:tgtEl>
                                        <p:attrNameLst>
                                          <p:attrName>style.rotation</p:attrName>
                                        </p:attrNameLst>
                                      </p:cBhvr>
                                      <p:tavLst>
                                        <p:tav tm="0">
                                          <p:val>
                                            <p:fltVal val="-90"/>
                                          </p:val>
                                        </p:tav>
                                        <p:tav tm="100000">
                                          <p:val>
                                            <p:fltVal val="0"/>
                                          </p:val>
                                        </p:tav>
                                      </p:tavLst>
                                    </p:anim>
                                    <p:anim calcmode="lin" valueType="num">
                                      <p:cBhvr>
                                        <p:cTn id="84" dur="500" decel="50000" fill="hold">
                                          <p:stCondLst>
                                            <p:cond delay="0"/>
                                          </p:stCondLst>
                                        </p:cTn>
                                        <p:tgtEl>
                                          <p:spTgt spid="21"/>
                                        </p:tgtEl>
                                        <p:attrNameLst>
                                          <p:attrName>ppt_w</p:attrName>
                                        </p:attrNameLst>
                                      </p:cBhvr>
                                      <p:tavLst>
                                        <p:tav tm="0">
                                          <p:val>
                                            <p:strVal val="#ppt_w"/>
                                          </p:val>
                                        </p:tav>
                                        <p:tav tm="100000">
                                          <p:val>
                                            <p:strVal val="#ppt_w*.05"/>
                                          </p:val>
                                        </p:tav>
                                      </p:tavLst>
                                    </p:anim>
                                    <p:anim calcmode="lin" valueType="num">
                                      <p:cBhvr>
                                        <p:cTn id="85" dur="500" accel="50000" fill="hold">
                                          <p:stCondLst>
                                            <p:cond delay="500"/>
                                          </p:stCondLst>
                                        </p:cTn>
                                        <p:tgtEl>
                                          <p:spTgt spid="21"/>
                                        </p:tgtEl>
                                        <p:attrNameLst>
                                          <p:attrName>ppt_w</p:attrName>
                                        </p:attrNameLst>
                                      </p:cBhvr>
                                      <p:tavLst>
                                        <p:tav tm="0">
                                          <p:val>
                                            <p:strVal val="#ppt_w*.05"/>
                                          </p:val>
                                        </p:tav>
                                        <p:tav tm="100000">
                                          <p:val>
                                            <p:strVal val="#ppt_w"/>
                                          </p:val>
                                        </p:tav>
                                      </p:tavLst>
                                    </p:anim>
                                    <p:anim calcmode="lin" valueType="num">
                                      <p:cBhvr>
                                        <p:cTn id="86" dur="1000" fill="hold"/>
                                        <p:tgtEl>
                                          <p:spTgt spid="21"/>
                                        </p:tgtEl>
                                        <p:attrNameLst>
                                          <p:attrName>ppt_h</p:attrName>
                                        </p:attrNameLst>
                                      </p:cBhvr>
                                      <p:tavLst>
                                        <p:tav tm="0">
                                          <p:val>
                                            <p:strVal val="#ppt_h"/>
                                          </p:val>
                                        </p:tav>
                                        <p:tav tm="100000">
                                          <p:val>
                                            <p:strVal val="#ppt_h"/>
                                          </p:val>
                                        </p:tav>
                                      </p:tavLst>
                                    </p:anim>
                                    <p:anim calcmode="lin" valueType="num">
                                      <p:cBhvr>
                                        <p:cTn id="87" dur="500" decel="50000" fill="hold">
                                          <p:stCondLst>
                                            <p:cond delay="0"/>
                                          </p:stCondLst>
                                        </p:cTn>
                                        <p:tgtEl>
                                          <p:spTgt spid="21"/>
                                        </p:tgtEl>
                                        <p:attrNameLst>
                                          <p:attrName>ppt_x</p:attrName>
                                        </p:attrNameLst>
                                      </p:cBhvr>
                                      <p:tavLst>
                                        <p:tav tm="0">
                                          <p:val>
                                            <p:strVal val="#ppt_x+.4"/>
                                          </p:val>
                                        </p:tav>
                                        <p:tav tm="100000">
                                          <p:val>
                                            <p:strVal val="#ppt_x"/>
                                          </p:val>
                                        </p:tav>
                                      </p:tavLst>
                                    </p:anim>
                                    <p:anim calcmode="lin" valueType="num">
                                      <p:cBhvr>
                                        <p:cTn id="88" dur="500" decel="50000" fill="hold">
                                          <p:stCondLst>
                                            <p:cond delay="0"/>
                                          </p:stCondLst>
                                        </p:cTn>
                                        <p:tgtEl>
                                          <p:spTgt spid="21"/>
                                        </p:tgtEl>
                                        <p:attrNameLst>
                                          <p:attrName>ppt_y</p:attrName>
                                        </p:attrNameLst>
                                      </p:cBhvr>
                                      <p:tavLst>
                                        <p:tav tm="0">
                                          <p:val>
                                            <p:strVal val="#ppt_y-.2"/>
                                          </p:val>
                                        </p:tav>
                                        <p:tav tm="100000">
                                          <p:val>
                                            <p:strVal val="#ppt_y+.1"/>
                                          </p:val>
                                        </p:tav>
                                      </p:tavLst>
                                    </p:anim>
                                    <p:anim calcmode="lin" valueType="num">
                                      <p:cBhvr>
                                        <p:cTn id="89" dur="500" accel="50000" fill="hold">
                                          <p:stCondLst>
                                            <p:cond delay="500"/>
                                          </p:stCondLst>
                                        </p:cTn>
                                        <p:tgtEl>
                                          <p:spTgt spid="21"/>
                                        </p:tgtEl>
                                        <p:attrNameLst>
                                          <p:attrName>ppt_y</p:attrName>
                                        </p:attrNameLst>
                                      </p:cBhvr>
                                      <p:tavLst>
                                        <p:tav tm="0">
                                          <p:val>
                                            <p:strVal val="#ppt_y+.1"/>
                                          </p:val>
                                        </p:tav>
                                        <p:tav tm="100000">
                                          <p:val>
                                            <p:strVal val="#ppt_y"/>
                                          </p:val>
                                        </p:tav>
                                      </p:tavLst>
                                    </p:anim>
                                    <p:animEffect transition="in" filter="fade">
                                      <p:cBhvr>
                                        <p:cTn id="90" dur="1000" decel="50000">
                                          <p:stCondLst>
                                            <p:cond delay="0"/>
                                          </p:stCondLst>
                                        </p:cTn>
                                        <p:tgtEl>
                                          <p:spTgt spid="21"/>
                                        </p:tgtEl>
                                      </p:cBhvr>
                                    </p:animEffect>
                                  </p:childTnLst>
                                </p:cTn>
                              </p:par>
                              <p:par>
                                <p:cTn id="91" presetID="45" presetClass="entr" presetSubtype="0" fill="hold" grpId="0" nodeType="withEffect">
                                  <p:stCondLst>
                                    <p:cond delay="0"/>
                                  </p:stCondLst>
                                  <p:childTnLst>
                                    <p:set>
                                      <p:cBhvr>
                                        <p:cTn id="92" dur="1" fill="hold">
                                          <p:stCondLst>
                                            <p:cond delay="0"/>
                                          </p:stCondLst>
                                        </p:cTn>
                                        <p:tgtEl>
                                          <p:spTgt spid="22"/>
                                        </p:tgtEl>
                                        <p:attrNameLst>
                                          <p:attrName>style.visibility</p:attrName>
                                        </p:attrNameLst>
                                      </p:cBhvr>
                                      <p:to>
                                        <p:strVal val="visible"/>
                                      </p:to>
                                    </p:set>
                                    <p:animEffect transition="in" filter="fade">
                                      <p:cBhvr>
                                        <p:cTn id="93" dur="1250"/>
                                        <p:tgtEl>
                                          <p:spTgt spid="22"/>
                                        </p:tgtEl>
                                      </p:cBhvr>
                                    </p:animEffect>
                                    <p:anim calcmode="lin" valueType="num">
                                      <p:cBhvr>
                                        <p:cTn id="94" dur="1250" fill="hold"/>
                                        <p:tgtEl>
                                          <p:spTgt spid="22"/>
                                        </p:tgtEl>
                                        <p:attrNameLst>
                                          <p:attrName>ppt_w</p:attrName>
                                        </p:attrNameLst>
                                      </p:cBhvr>
                                      <p:tavLst>
                                        <p:tav tm="0" fmla="#ppt_w*sin(2.5*pi*$)">
                                          <p:val>
                                            <p:fltVal val="0"/>
                                          </p:val>
                                        </p:tav>
                                        <p:tav tm="100000">
                                          <p:val>
                                            <p:fltVal val="1"/>
                                          </p:val>
                                        </p:tav>
                                      </p:tavLst>
                                    </p:anim>
                                    <p:anim calcmode="lin" valueType="num">
                                      <p:cBhvr>
                                        <p:cTn id="95" dur="1250" fill="hold"/>
                                        <p:tgtEl>
                                          <p:spTgt spid="22"/>
                                        </p:tgtEl>
                                        <p:attrNameLst>
                                          <p:attrName>ppt_h</p:attrName>
                                        </p:attrNameLst>
                                      </p:cBhvr>
                                      <p:tavLst>
                                        <p:tav tm="0">
                                          <p:val>
                                            <p:strVal val="#ppt_h"/>
                                          </p:val>
                                        </p:tav>
                                        <p:tav tm="100000">
                                          <p:val>
                                            <p:strVal val="#ppt_h"/>
                                          </p:val>
                                        </p:tav>
                                      </p:tavLst>
                                    </p:anim>
                                  </p:childTnLst>
                                </p:cTn>
                              </p:par>
                            </p:childTnLst>
                          </p:cTn>
                        </p:par>
                        <p:par>
                          <p:cTn id="96" fill="hold">
                            <p:stCondLst>
                              <p:cond delay="9000"/>
                            </p:stCondLst>
                            <p:childTnLst>
                              <p:par>
                                <p:cTn id="97" presetID="10" presetClass="entr" presetSubtype="0" fill="hold" grpId="0" nodeType="afterEffect">
                                  <p:stCondLst>
                                    <p:cond delay="0"/>
                                  </p:stCondLst>
                                  <p:childTnLst>
                                    <p:set>
                                      <p:cBhvr>
                                        <p:cTn id="98" dur="1" fill="hold">
                                          <p:stCondLst>
                                            <p:cond delay="0"/>
                                          </p:stCondLst>
                                        </p:cTn>
                                        <p:tgtEl>
                                          <p:spTgt spid="30"/>
                                        </p:tgtEl>
                                        <p:attrNameLst>
                                          <p:attrName>style.visibility</p:attrName>
                                        </p:attrNameLst>
                                      </p:cBhvr>
                                      <p:to>
                                        <p:strVal val="visible"/>
                                      </p:to>
                                    </p:set>
                                    <p:animEffect transition="in" filter="fade">
                                      <p:cBhvr>
                                        <p:cTn id="99" dur="500"/>
                                        <p:tgtEl>
                                          <p:spTgt spid="30"/>
                                        </p:tgtEl>
                                      </p:cBhvr>
                                    </p:animEffect>
                                  </p:childTnLst>
                                </p:cTn>
                              </p:par>
                            </p:childTnLst>
                          </p:cTn>
                        </p:par>
                        <p:par>
                          <p:cTn id="100" fill="hold">
                            <p:stCondLst>
                              <p:cond delay="9500"/>
                            </p:stCondLst>
                            <p:childTnLst>
                              <p:par>
                                <p:cTn id="101" presetID="10" presetClass="entr" presetSubtype="0" fill="hold" grpId="0" nodeType="afterEffect">
                                  <p:stCondLst>
                                    <p:cond delay="0"/>
                                  </p:stCondLst>
                                  <p:childTnLst>
                                    <p:set>
                                      <p:cBhvr>
                                        <p:cTn id="102" dur="1" fill="hold">
                                          <p:stCondLst>
                                            <p:cond delay="0"/>
                                          </p:stCondLst>
                                        </p:cTn>
                                        <p:tgtEl>
                                          <p:spTgt spid="26"/>
                                        </p:tgtEl>
                                        <p:attrNameLst>
                                          <p:attrName>style.visibility</p:attrName>
                                        </p:attrNameLst>
                                      </p:cBhvr>
                                      <p:to>
                                        <p:strVal val="visible"/>
                                      </p:to>
                                    </p:set>
                                    <p:animEffect transition="in" filter="fade">
                                      <p:cBhvr>
                                        <p:cTn id="103" dur="75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6" grpId="0" animBg="1"/>
      <p:bldP spid="17" grpId="0" animBg="1"/>
      <p:bldP spid="18" grpId="0" animBg="1"/>
      <p:bldP spid="19" grpId="0" animBg="1"/>
      <p:bldP spid="20" grpId="0" animBg="1"/>
      <p:bldP spid="21" grpId="0" animBg="1"/>
      <p:bldP spid="22" grpId="0" animBg="1"/>
      <p:bldP spid="23" grpId="0"/>
      <p:bldP spid="24" grpId="0"/>
      <p:bldP spid="25" grpId="0"/>
      <p:bldP spid="26" grpId="0"/>
      <p:bldP spid="27" grpId="0"/>
      <p:bldP spid="28" grpId="0"/>
      <p:bldP spid="29" grpId="0"/>
      <p:bldP spid="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4618981" y="439987"/>
            <a:ext cx="2954655" cy="646331"/>
          </a:xfrm>
          <a:prstGeom prst="rect">
            <a:avLst/>
          </a:prstGeom>
          <a:noFill/>
        </p:spPr>
        <p:txBody>
          <a:bodyPr wrap="none" lIns="91404" tIns="45702" rIns="91404" bIns="45702" rtlCol="0">
            <a:spAutoFit/>
          </a:bodyPr>
          <a:lstStyle/>
          <a:p>
            <a:r>
              <a:rPr lang="zh-CN" altLang="en-US" sz="3600" b="1" dirty="0">
                <a:solidFill>
                  <a:srgbClr val="E74337"/>
                </a:solidFill>
                <a:latin typeface="微软雅黑" pitchFamily="34" charset="-122"/>
                <a:ea typeface="微软雅黑" pitchFamily="34" charset="-122"/>
              </a:rPr>
              <a:t>工作中的提升</a:t>
            </a:r>
            <a:endParaRPr lang="en-US" altLang="zh-CN" sz="3600" b="1" dirty="0">
              <a:solidFill>
                <a:srgbClr val="E74337"/>
              </a:solidFill>
              <a:latin typeface="微软雅黑" pitchFamily="34" charset="-122"/>
              <a:ea typeface="微软雅黑" pitchFamily="34" charset="-122"/>
            </a:endParaRPr>
          </a:p>
        </p:txBody>
      </p:sp>
      <p:grpSp>
        <p:nvGrpSpPr>
          <p:cNvPr id="31" name="组合 30"/>
          <p:cNvGrpSpPr/>
          <p:nvPr/>
        </p:nvGrpSpPr>
        <p:grpSpPr>
          <a:xfrm>
            <a:off x="8412148" y="572424"/>
            <a:ext cx="8647786" cy="381452"/>
            <a:chOff x="3546557" y="3058874"/>
            <a:chExt cx="8647786" cy="381452"/>
          </a:xfrm>
        </p:grpSpPr>
        <p:grpSp>
          <p:nvGrpSpPr>
            <p:cNvPr id="32" name="组合 31"/>
            <p:cNvGrpSpPr/>
            <p:nvPr/>
          </p:nvGrpSpPr>
          <p:grpSpPr>
            <a:xfrm>
              <a:off x="3546557" y="3058874"/>
              <a:ext cx="381452" cy="381452"/>
              <a:chOff x="3123591" y="3333387"/>
              <a:chExt cx="381452" cy="381452"/>
            </a:xfrm>
          </p:grpSpPr>
          <p:sp>
            <p:nvSpPr>
              <p:cNvPr id="34" name="椭圆 33"/>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35" name="椭圆 34"/>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33" name="直接连接符 32"/>
            <p:cNvCxnSpPr/>
            <p:nvPr/>
          </p:nvCxnSpPr>
          <p:spPr>
            <a:xfrm>
              <a:off x="3662669" y="3248000"/>
              <a:ext cx="8531674" cy="0"/>
            </a:xfrm>
            <a:prstGeom prst="line">
              <a:avLst/>
            </a:prstGeom>
            <a:ln>
              <a:solidFill>
                <a:srgbClr val="E74337"/>
              </a:solidFill>
            </a:ln>
          </p:spPr>
          <p:style>
            <a:lnRef idx="1">
              <a:schemeClr val="accent1"/>
            </a:lnRef>
            <a:fillRef idx="0">
              <a:schemeClr val="accent1"/>
            </a:fillRef>
            <a:effectRef idx="0">
              <a:schemeClr val="accent1"/>
            </a:effectRef>
            <a:fontRef idx="minor">
              <a:schemeClr val="tx1"/>
            </a:fontRef>
          </p:style>
        </p:cxnSp>
      </p:grpSp>
      <p:grpSp>
        <p:nvGrpSpPr>
          <p:cNvPr id="36" name="组合 35"/>
          <p:cNvGrpSpPr/>
          <p:nvPr/>
        </p:nvGrpSpPr>
        <p:grpSpPr>
          <a:xfrm>
            <a:off x="-4834779" y="572424"/>
            <a:ext cx="8712639" cy="381452"/>
            <a:chOff x="-3986345" y="345226"/>
            <a:chExt cx="8712639" cy="381452"/>
          </a:xfrm>
          <a:solidFill>
            <a:srgbClr val="E74337"/>
          </a:solidFill>
        </p:grpSpPr>
        <p:grpSp>
          <p:nvGrpSpPr>
            <p:cNvPr id="37" name="组合 36"/>
            <p:cNvGrpSpPr/>
            <p:nvPr/>
          </p:nvGrpSpPr>
          <p:grpSpPr>
            <a:xfrm>
              <a:off x="4344842" y="345226"/>
              <a:ext cx="381452" cy="381452"/>
              <a:chOff x="3123591" y="3333387"/>
              <a:chExt cx="381452" cy="381452"/>
            </a:xfrm>
            <a:grpFill/>
          </p:grpSpPr>
          <p:sp>
            <p:nvSpPr>
              <p:cNvPr id="39" name="椭圆 38"/>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40" name="椭圆 39"/>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38" name="直接连接符 37"/>
            <p:cNvCxnSpPr/>
            <p:nvPr/>
          </p:nvCxnSpPr>
          <p:spPr>
            <a:xfrm>
              <a:off x="-3986345" y="534352"/>
              <a:ext cx="8531674" cy="0"/>
            </a:xfrm>
            <a:prstGeom prst="line">
              <a:avLst/>
            </a:prstGeom>
            <a:grpFill/>
            <a:ln>
              <a:solidFill>
                <a:srgbClr val="E74337"/>
              </a:solidFill>
            </a:ln>
          </p:spPr>
          <p:style>
            <a:lnRef idx="1">
              <a:schemeClr val="accent1"/>
            </a:lnRef>
            <a:fillRef idx="0">
              <a:schemeClr val="accent1"/>
            </a:fillRef>
            <a:effectRef idx="0">
              <a:schemeClr val="accent1"/>
            </a:effectRef>
            <a:fontRef idx="minor">
              <a:schemeClr val="tx1"/>
            </a:fontRef>
          </p:style>
        </p:cxnSp>
      </p:grpSp>
      <p:grpSp>
        <p:nvGrpSpPr>
          <p:cNvPr id="69" name="组合 68"/>
          <p:cNvGrpSpPr/>
          <p:nvPr/>
        </p:nvGrpSpPr>
        <p:grpSpPr>
          <a:xfrm>
            <a:off x="2555643" y="1643000"/>
            <a:ext cx="4711519" cy="3481035"/>
            <a:chOff x="2555641" y="1643000"/>
            <a:chExt cx="4711519" cy="3481035"/>
          </a:xfrm>
        </p:grpSpPr>
        <p:sp>
          <p:nvSpPr>
            <p:cNvPr id="70" name="任意多边形 69"/>
            <p:cNvSpPr/>
            <p:nvPr/>
          </p:nvSpPr>
          <p:spPr>
            <a:xfrm>
              <a:off x="2555641" y="1755940"/>
              <a:ext cx="4645379" cy="3368095"/>
            </a:xfrm>
            <a:custGeom>
              <a:avLst/>
              <a:gdLst>
                <a:gd name="connsiteX0" fmla="*/ 0 w 4644572"/>
                <a:gd name="connsiteY0" fmla="*/ 3367315 h 3367315"/>
                <a:gd name="connsiteX1" fmla="*/ 0 w 4644572"/>
                <a:gd name="connsiteY1" fmla="*/ 2786743 h 3367315"/>
                <a:gd name="connsiteX2" fmla="*/ 145143 w 4644572"/>
                <a:gd name="connsiteY2" fmla="*/ 2641600 h 3367315"/>
                <a:gd name="connsiteX3" fmla="*/ 1161143 w 4644572"/>
                <a:gd name="connsiteY3" fmla="*/ 2641600 h 3367315"/>
                <a:gd name="connsiteX4" fmla="*/ 1161143 w 4644572"/>
                <a:gd name="connsiteY4" fmla="*/ 2133600 h 3367315"/>
                <a:gd name="connsiteX5" fmla="*/ 1320800 w 4644572"/>
                <a:gd name="connsiteY5" fmla="*/ 1973943 h 3367315"/>
                <a:gd name="connsiteX6" fmla="*/ 2307772 w 4644572"/>
                <a:gd name="connsiteY6" fmla="*/ 1973943 h 3367315"/>
                <a:gd name="connsiteX7" fmla="*/ 2307772 w 4644572"/>
                <a:gd name="connsiteY7" fmla="*/ 1509486 h 3367315"/>
                <a:gd name="connsiteX8" fmla="*/ 2452915 w 4644572"/>
                <a:gd name="connsiteY8" fmla="*/ 1364343 h 3367315"/>
                <a:gd name="connsiteX9" fmla="*/ 3468914 w 4644572"/>
                <a:gd name="connsiteY9" fmla="*/ 1364343 h 3367315"/>
                <a:gd name="connsiteX10" fmla="*/ 3468914 w 4644572"/>
                <a:gd name="connsiteY10" fmla="*/ 841829 h 3367315"/>
                <a:gd name="connsiteX11" fmla="*/ 3628571 w 4644572"/>
                <a:gd name="connsiteY11" fmla="*/ 682172 h 3367315"/>
                <a:gd name="connsiteX12" fmla="*/ 4644572 w 4644572"/>
                <a:gd name="connsiteY12" fmla="*/ 682172 h 3367315"/>
                <a:gd name="connsiteX13" fmla="*/ 4644572 w 4644572"/>
                <a:gd name="connsiteY13" fmla="*/ 0 h 3367315"/>
                <a:gd name="connsiteX14" fmla="*/ 4630057 w 4644572"/>
                <a:gd name="connsiteY14" fmla="*/ 29029 h 3367315"/>
                <a:gd name="connsiteX0-1" fmla="*/ 0 w 4644572"/>
                <a:gd name="connsiteY0-2" fmla="*/ 3367315 h 3367315"/>
                <a:gd name="connsiteX1-3" fmla="*/ 0 w 4644572"/>
                <a:gd name="connsiteY1-4" fmla="*/ 2786743 h 3367315"/>
                <a:gd name="connsiteX2-5" fmla="*/ 145143 w 4644572"/>
                <a:gd name="connsiteY2-6" fmla="*/ 2641600 h 3367315"/>
                <a:gd name="connsiteX3-7" fmla="*/ 1161143 w 4644572"/>
                <a:gd name="connsiteY3-8" fmla="*/ 2641600 h 3367315"/>
                <a:gd name="connsiteX4-9" fmla="*/ 1161143 w 4644572"/>
                <a:gd name="connsiteY4-10" fmla="*/ 2133600 h 3367315"/>
                <a:gd name="connsiteX5-11" fmla="*/ 1320800 w 4644572"/>
                <a:gd name="connsiteY5-12" fmla="*/ 1973943 h 3367315"/>
                <a:gd name="connsiteX6-13" fmla="*/ 2307772 w 4644572"/>
                <a:gd name="connsiteY6-14" fmla="*/ 1973943 h 3367315"/>
                <a:gd name="connsiteX7-15" fmla="*/ 2307772 w 4644572"/>
                <a:gd name="connsiteY7-16" fmla="*/ 1509486 h 3367315"/>
                <a:gd name="connsiteX8-17" fmla="*/ 2452915 w 4644572"/>
                <a:gd name="connsiteY8-18" fmla="*/ 1364343 h 3367315"/>
                <a:gd name="connsiteX9-19" fmla="*/ 3468914 w 4644572"/>
                <a:gd name="connsiteY9-20" fmla="*/ 1364343 h 3367315"/>
                <a:gd name="connsiteX10-21" fmla="*/ 3468914 w 4644572"/>
                <a:gd name="connsiteY10-22" fmla="*/ 841829 h 3367315"/>
                <a:gd name="connsiteX11-23" fmla="*/ 3628571 w 4644572"/>
                <a:gd name="connsiteY11-24" fmla="*/ 682172 h 3367315"/>
                <a:gd name="connsiteX12-25" fmla="*/ 4644572 w 4644572"/>
                <a:gd name="connsiteY12-26" fmla="*/ 682172 h 3367315"/>
                <a:gd name="connsiteX13-27" fmla="*/ 4644572 w 4644572"/>
                <a:gd name="connsiteY13-28" fmla="*/ 0 h 3367315"/>
                <a:gd name="connsiteX14-29" fmla="*/ 4630057 w 4644572"/>
                <a:gd name="connsiteY14-30" fmla="*/ 29029 h 3367315"/>
                <a:gd name="connsiteX0-31" fmla="*/ 0 w 4644572"/>
                <a:gd name="connsiteY0-32" fmla="*/ 3367315 h 3367315"/>
                <a:gd name="connsiteX1-33" fmla="*/ 0 w 4644572"/>
                <a:gd name="connsiteY1-34" fmla="*/ 2786743 h 3367315"/>
                <a:gd name="connsiteX2-35" fmla="*/ 145143 w 4644572"/>
                <a:gd name="connsiteY2-36" fmla="*/ 2641600 h 3367315"/>
                <a:gd name="connsiteX3-37" fmla="*/ 1161143 w 4644572"/>
                <a:gd name="connsiteY3-38" fmla="*/ 2641600 h 3367315"/>
                <a:gd name="connsiteX4-39" fmla="*/ 1161143 w 4644572"/>
                <a:gd name="connsiteY4-40" fmla="*/ 2133600 h 3367315"/>
                <a:gd name="connsiteX5-41" fmla="*/ 1320800 w 4644572"/>
                <a:gd name="connsiteY5-42" fmla="*/ 1973943 h 3367315"/>
                <a:gd name="connsiteX6-43" fmla="*/ 2307772 w 4644572"/>
                <a:gd name="connsiteY6-44" fmla="*/ 1973943 h 3367315"/>
                <a:gd name="connsiteX7-45" fmla="*/ 2307772 w 4644572"/>
                <a:gd name="connsiteY7-46" fmla="*/ 1509486 h 3367315"/>
                <a:gd name="connsiteX8-47" fmla="*/ 2452915 w 4644572"/>
                <a:gd name="connsiteY8-48" fmla="*/ 1364343 h 3367315"/>
                <a:gd name="connsiteX9-49" fmla="*/ 3468914 w 4644572"/>
                <a:gd name="connsiteY9-50" fmla="*/ 1364343 h 3367315"/>
                <a:gd name="connsiteX10-51" fmla="*/ 3468914 w 4644572"/>
                <a:gd name="connsiteY10-52" fmla="*/ 841829 h 3367315"/>
                <a:gd name="connsiteX11-53" fmla="*/ 3628571 w 4644572"/>
                <a:gd name="connsiteY11-54" fmla="*/ 682172 h 3367315"/>
                <a:gd name="connsiteX12-55" fmla="*/ 4644572 w 4644572"/>
                <a:gd name="connsiteY12-56" fmla="*/ 682172 h 3367315"/>
                <a:gd name="connsiteX13-57" fmla="*/ 4644572 w 4644572"/>
                <a:gd name="connsiteY13-58" fmla="*/ 0 h 3367315"/>
                <a:gd name="connsiteX14-59" fmla="*/ 4630057 w 4644572"/>
                <a:gd name="connsiteY14-60" fmla="*/ 29029 h 3367315"/>
                <a:gd name="connsiteX0-61" fmla="*/ 0 w 4644572"/>
                <a:gd name="connsiteY0-62" fmla="*/ 3367315 h 3367315"/>
                <a:gd name="connsiteX1-63" fmla="*/ 0 w 4644572"/>
                <a:gd name="connsiteY1-64" fmla="*/ 2786743 h 3367315"/>
                <a:gd name="connsiteX2-65" fmla="*/ 145143 w 4644572"/>
                <a:gd name="connsiteY2-66" fmla="*/ 2641600 h 3367315"/>
                <a:gd name="connsiteX3-67" fmla="*/ 1161143 w 4644572"/>
                <a:gd name="connsiteY3-68" fmla="*/ 2641600 h 3367315"/>
                <a:gd name="connsiteX4-69" fmla="*/ 1161143 w 4644572"/>
                <a:gd name="connsiteY4-70" fmla="*/ 2133600 h 3367315"/>
                <a:gd name="connsiteX5-71" fmla="*/ 1320800 w 4644572"/>
                <a:gd name="connsiteY5-72" fmla="*/ 1973943 h 3367315"/>
                <a:gd name="connsiteX6-73" fmla="*/ 2307772 w 4644572"/>
                <a:gd name="connsiteY6-74" fmla="*/ 1973943 h 3367315"/>
                <a:gd name="connsiteX7-75" fmla="*/ 2307772 w 4644572"/>
                <a:gd name="connsiteY7-76" fmla="*/ 1509486 h 3367315"/>
                <a:gd name="connsiteX8-77" fmla="*/ 2452915 w 4644572"/>
                <a:gd name="connsiteY8-78" fmla="*/ 1364343 h 3367315"/>
                <a:gd name="connsiteX9-79" fmla="*/ 3468914 w 4644572"/>
                <a:gd name="connsiteY9-80" fmla="*/ 1364343 h 3367315"/>
                <a:gd name="connsiteX10-81" fmla="*/ 3468914 w 4644572"/>
                <a:gd name="connsiteY10-82" fmla="*/ 841829 h 3367315"/>
                <a:gd name="connsiteX11-83" fmla="*/ 3628571 w 4644572"/>
                <a:gd name="connsiteY11-84" fmla="*/ 682172 h 3367315"/>
                <a:gd name="connsiteX12-85" fmla="*/ 4644572 w 4644572"/>
                <a:gd name="connsiteY12-86" fmla="*/ 682172 h 3367315"/>
                <a:gd name="connsiteX13-87" fmla="*/ 4644572 w 4644572"/>
                <a:gd name="connsiteY13-88" fmla="*/ 0 h 3367315"/>
                <a:gd name="connsiteX14-89" fmla="*/ 4630057 w 4644572"/>
                <a:gd name="connsiteY14-90" fmla="*/ 29029 h 3367315"/>
                <a:gd name="connsiteX0-91" fmla="*/ 0 w 4644572"/>
                <a:gd name="connsiteY0-92" fmla="*/ 3367315 h 3367315"/>
                <a:gd name="connsiteX1-93" fmla="*/ 0 w 4644572"/>
                <a:gd name="connsiteY1-94" fmla="*/ 2786743 h 3367315"/>
                <a:gd name="connsiteX2-95" fmla="*/ 145143 w 4644572"/>
                <a:gd name="connsiteY2-96" fmla="*/ 2641600 h 3367315"/>
                <a:gd name="connsiteX3-97" fmla="*/ 1161143 w 4644572"/>
                <a:gd name="connsiteY3-98" fmla="*/ 2641600 h 3367315"/>
                <a:gd name="connsiteX4-99" fmla="*/ 1161143 w 4644572"/>
                <a:gd name="connsiteY4-100" fmla="*/ 2133600 h 3367315"/>
                <a:gd name="connsiteX5-101" fmla="*/ 1320800 w 4644572"/>
                <a:gd name="connsiteY5-102" fmla="*/ 1973943 h 3367315"/>
                <a:gd name="connsiteX6-103" fmla="*/ 2307772 w 4644572"/>
                <a:gd name="connsiteY6-104" fmla="*/ 1973943 h 3367315"/>
                <a:gd name="connsiteX7-105" fmla="*/ 2307772 w 4644572"/>
                <a:gd name="connsiteY7-106" fmla="*/ 1509486 h 3367315"/>
                <a:gd name="connsiteX8-107" fmla="*/ 2452915 w 4644572"/>
                <a:gd name="connsiteY8-108" fmla="*/ 1364343 h 3367315"/>
                <a:gd name="connsiteX9-109" fmla="*/ 3468914 w 4644572"/>
                <a:gd name="connsiteY9-110" fmla="*/ 1364343 h 3367315"/>
                <a:gd name="connsiteX10-111" fmla="*/ 3468914 w 4644572"/>
                <a:gd name="connsiteY10-112" fmla="*/ 841829 h 3367315"/>
                <a:gd name="connsiteX11-113" fmla="*/ 3628571 w 4644572"/>
                <a:gd name="connsiteY11-114" fmla="*/ 682172 h 3367315"/>
                <a:gd name="connsiteX12-115" fmla="*/ 4644572 w 4644572"/>
                <a:gd name="connsiteY12-116" fmla="*/ 682172 h 3367315"/>
                <a:gd name="connsiteX13-117" fmla="*/ 4644572 w 4644572"/>
                <a:gd name="connsiteY13-118" fmla="*/ 0 h 3367315"/>
                <a:gd name="connsiteX14-119" fmla="*/ 4630057 w 4644572"/>
                <a:gd name="connsiteY14-120" fmla="*/ 29029 h 3367315"/>
                <a:gd name="connsiteX0-121" fmla="*/ 0 w 4644572"/>
                <a:gd name="connsiteY0-122" fmla="*/ 3367315 h 3367315"/>
                <a:gd name="connsiteX1-123" fmla="*/ 0 w 4644572"/>
                <a:gd name="connsiteY1-124" fmla="*/ 2786743 h 3367315"/>
                <a:gd name="connsiteX2-125" fmla="*/ 145143 w 4644572"/>
                <a:gd name="connsiteY2-126" fmla="*/ 2641600 h 3367315"/>
                <a:gd name="connsiteX3-127" fmla="*/ 1161143 w 4644572"/>
                <a:gd name="connsiteY3-128" fmla="*/ 2641600 h 3367315"/>
                <a:gd name="connsiteX4-129" fmla="*/ 1161143 w 4644572"/>
                <a:gd name="connsiteY4-130" fmla="*/ 2133600 h 3367315"/>
                <a:gd name="connsiteX5-131" fmla="*/ 1320800 w 4644572"/>
                <a:gd name="connsiteY5-132" fmla="*/ 1973943 h 3367315"/>
                <a:gd name="connsiteX6-133" fmla="*/ 2307772 w 4644572"/>
                <a:gd name="connsiteY6-134" fmla="*/ 1973943 h 3367315"/>
                <a:gd name="connsiteX7-135" fmla="*/ 2307772 w 4644572"/>
                <a:gd name="connsiteY7-136" fmla="*/ 1509486 h 3367315"/>
                <a:gd name="connsiteX8-137" fmla="*/ 2452915 w 4644572"/>
                <a:gd name="connsiteY8-138" fmla="*/ 1364343 h 3367315"/>
                <a:gd name="connsiteX9-139" fmla="*/ 3468914 w 4644572"/>
                <a:gd name="connsiteY9-140" fmla="*/ 1364343 h 3367315"/>
                <a:gd name="connsiteX10-141" fmla="*/ 3468914 w 4644572"/>
                <a:gd name="connsiteY10-142" fmla="*/ 841829 h 3367315"/>
                <a:gd name="connsiteX11-143" fmla="*/ 3628571 w 4644572"/>
                <a:gd name="connsiteY11-144" fmla="*/ 682172 h 3367315"/>
                <a:gd name="connsiteX12-145" fmla="*/ 4644572 w 4644572"/>
                <a:gd name="connsiteY12-146" fmla="*/ 682172 h 3367315"/>
                <a:gd name="connsiteX13-147" fmla="*/ 4644572 w 4644572"/>
                <a:gd name="connsiteY13-148" fmla="*/ 0 h 3367315"/>
                <a:gd name="connsiteX14-149" fmla="*/ 4630057 w 4644572"/>
                <a:gd name="connsiteY14-150" fmla="*/ 29029 h 3367315"/>
                <a:gd name="connsiteX0-151" fmla="*/ 0 w 4644572"/>
                <a:gd name="connsiteY0-152" fmla="*/ 3367315 h 3367315"/>
                <a:gd name="connsiteX1-153" fmla="*/ 0 w 4644572"/>
                <a:gd name="connsiteY1-154" fmla="*/ 2786743 h 3367315"/>
                <a:gd name="connsiteX2-155" fmla="*/ 145143 w 4644572"/>
                <a:gd name="connsiteY2-156" fmla="*/ 2641600 h 3367315"/>
                <a:gd name="connsiteX3-157" fmla="*/ 1161143 w 4644572"/>
                <a:gd name="connsiteY3-158" fmla="*/ 2641600 h 3367315"/>
                <a:gd name="connsiteX4-159" fmla="*/ 1161143 w 4644572"/>
                <a:gd name="connsiteY4-160" fmla="*/ 2133600 h 3367315"/>
                <a:gd name="connsiteX5-161" fmla="*/ 1320800 w 4644572"/>
                <a:gd name="connsiteY5-162" fmla="*/ 1973943 h 3367315"/>
                <a:gd name="connsiteX6-163" fmla="*/ 2307772 w 4644572"/>
                <a:gd name="connsiteY6-164" fmla="*/ 1973943 h 3367315"/>
                <a:gd name="connsiteX7-165" fmla="*/ 2307772 w 4644572"/>
                <a:gd name="connsiteY7-166" fmla="*/ 1509486 h 3367315"/>
                <a:gd name="connsiteX8-167" fmla="*/ 2452915 w 4644572"/>
                <a:gd name="connsiteY8-168" fmla="*/ 1364343 h 3367315"/>
                <a:gd name="connsiteX9-169" fmla="*/ 3468914 w 4644572"/>
                <a:gd name="connsiteY9-170" fmla="*/ 1364343 h 3367315"/>
                <a:gd name="connsiteX10-171" fmla="*/ 3468914 w 4644572"/>
                <a:gd name="connsiteY10-172" fmla="*/ 841829 h 3367315"/>
                <a:gd name="connsiteX11-173" fmla="*/ 3628571 w 4644572"/>
                <a:gd name="connsiteY11-174" fmla="*/ 682172 h 3367315"/>
                <a:gd name="connsiteX12-175" fmla="*/ 4644572 w 4644572"/>
                <a:gd name="connsiteY12-176" fmla="*/ 682172 h 3367315"/>
                <a:gd name="connsiteX13-177" fmla="*/ 4644572 w 4644572"/>
                <a:gd name="connsiteY13-178" fmla="*/ 0 h 3367315"/>
                <a:gd name="connsiteX14-179" fmla="*/ 4630057 w 4644572"/>
                <a:gd name="connsiteY14-180" fmla="*/ 29029 h 3367315"/>
                <a:gd name="connsiteX0-181" fmla="*/ 0 w 4644572"/>
                <a:gd name="connsiteY0-182" fmla="*/ 3367315 h 3367315"/>
                <a:gd name="connsiteX1-183" fmla="*/ 0 w 4644572"/>
                <a:gd name="connsiteY1-184" fmla="*/ 2786743 h 3367315"/>
                <a:gd name="connsiteX2-185" fmla="*/ 145143 w 4644572"/>
                <a:gd name="connsiteY2-186" fmla="*/ 2641600 h 3367315"/>
                <a:gd name="connsiteX3-187" fmla="*/ 1161143 w 4644572"/>
                <a:gd name="connsiteY3-188" fmla="*/ 2641600 h 3367315"/>
                <a:gd name="connsiteX4-189" fmla="*/ 1161143 w 4644572"/>
                <a:gd name="connsiteY4-190" fmla="*/ 2133600 h 3367315"/>
                <a:gd name="connsiteX5-191" fmla="*/ 1320800 w 4644572"/>
                <a:gd name="connsiteY5-192" fmla="*/ 1973943 h 3367315"/>
                <a:gd name="connsiteX6-193" fmla="*/ 2307772 w 4644572"/>
                <a:gd name="connsiteY6-194" fmla="*/ 1973943 h 3367315"/>
                <a:gd name="connsiteX7-195" fmla="*/ 2307772 w 4644572"/>
                <a:gd name="connsiteY7-196" fmla="*/ 1509486 h 3367315"/>
                <a:gd name="connsiteX8-197" fmla="*/ 2452915 w 4644572"/>
                <a:gd name="connsiteY8-198" fmla="*/ 1364343 h 3367315"/>
                <a:gd name="connsiteX9-199" fmla="*/ 3468914 w 4644572"/>
                <a:gd name="connsiteY9-200" fmla="*/ 1364343 h 3367315"/>
                <a:gd name="connsiteX10-201" fmla="*/ 3468914 w 4644572"/>
                <a:gd name="connsiteY10-202" fmla="*/ 841829 h 3367315"/>
                <a:gd name="connsiteX11-203" fmla="*/ 3628571 w 4644572"/>
                <a:gd name="connsiteY11-204" fmla="*/ 682172 h 3367315"/>
                <a:gd name="connsiteX12-205" fmla="*/ 4644572 w 4644572"/>
                <a:gd name="connsiteY12-206" fmla="*/ 682172 h 3367315"/>
                <a:gd name="connsiteX13-207" fmla="*/ 4644572 w 4644572"/>
                <a:gd name="connsiteY13-208" fmla="*/ 0 h 3367315"/>
                <a:gd name="connsiteX14-209" fmla="*/ 4630057 w 4644572"/>
                <a:gd name="connsiteY14-210" fmla="*/ 29029 h 3367315"/>
                <a:gd name="connsiteX0-211" fmla="*/ 0 w 4644572"/>
                <a:gd name="connsiteY0-212" fmla="*/ 3367315 h 3367315"/>
                <a:gd name="connsiteX1-213" fmla="*/ 0 w 4644572"/>
                <a:gd name="connsiteY1-214" fmla="*/ 2786743 h 3367315"/>
                <a:gd name="connsiteX2-215" fmla="*/ 145143 w 4644572"/>
                <a:gd name="connsiteY2-216" fmla="*/ 2641600 h 3367315"/>
                <a:gd name="connsiteX3-217" fmla="*/ 1161143 w 4644572"/>
                <a:gd name="connsiteY3-218" fmla="*/ 2641600 h 3367315"/>
                <a:gd name="connsiteX4-219" fmla="*/ 1161143 w 4644572"/>
                <a:gd name="connsiteY4-220" fmla="*/ 2133600 h 3367315"/>
                <a:gd name="connsiteX5-221" fmla="*/ 1320800 w 4644572"/>
                <a:gd name="connsiteY5-222" fmla="*/ 1973943 h 3367315"/>
                <a:gd name="connsiteX6-223" fmla="*/ 2307772 w 4644572"/>
                <a:gd name="connsiteY6-224" fmla="*/ 1973943 h 3367315"/>
                <a:gd name="connsiteX7-225" fmla="*/ 2307772 w 4644572"/>
                <a:gd name="connsiteY7-226" fmla="*/ 1509486 h 3367315"/>
                <a:gd name="connsiteX8-227" fmla="*/ 2452915 w 4644572"/>
                <a:gd name="connsiteY8-228" fmla="*/ 1364343 h 3367315"/>
                <a:gd name="connsiteX9-229" fmla="*/ 3468914 w 4644572"/>
                <a:gd name="connsiteY9-230" fmla="*/ 1364343 h 3367315"/>
                <a:gd name="connsiteX10-231" fmla="*/ 3468914 w 4644572"/>
                <a:gd name="connsiteY10-232" fmla="*/ 841829 h 3367315"/>
                <a:gd name="connsiteX11-233" fmla="*/ 3628571 w 4644572"/>
                <a:gd name="connsiteY11-234" fmla="*/ 682172 h 3367315"/>
                <a:gd name="connsiteX12-235" fmla="*/ 4644572 w 4644572"/>
                <a:gd name="connsiteY12-236" fmla="*/ 682172 h 3367315"/>
                <a:gd name="connsiteX13-237" fmla="*/ 4644572 w 4644572"/>
                <a:gd name="connsiteY13-238" fmla="*/ 0 h 3367315"/>
                <a:gd name="connsiteX14-239" fmla="*/ 4630057 w 4644572"/>
                <a:gd name="connsiteY14-240" fmla="*/ 29029 h 336731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4644572" h="3367315">
                  <a:moveTo>
                    <a:pt x="0" y="3367315"/>
                  </a:moveTo>
                  <a:lnTo>
                    <a:pt x="0" y="2786743"/>
                  </a:lnTo>
                  <a:cubicBezTo>
                    <a:pt x="10281" y="2669782"/>
                    <a:pt x="35802" y="2644261"/>
                    <a:pt x="145143" y="2641600"/>
                  </a:cubicBezTo>
                  <a:lnTo>
                    <a:pt x="1161143" y="2641600"/>
                  </a:lnTo>
                  <a:lnTo>
                    <a:pt x="1161143" y="2133600"/>
                  </a:lnTo>
                  <a:cubicBezTo>
                    <a:pt x="1168642" y="2057521"/>
                    <a:pt x="1214241" y="1981442"/>
                    <a:pt x="1320800" y="1973943"/>
                  </a:cubicBezTo>
                  <a:lnTo>
                    <a:pt x="2307772" y="1973943"/>
                  </a:lnTo>
                  <a:lnTo>
                    <a:pt x="2307772" y="1509486"/>
                  </a:lnTo>
                  <a:cubicBezTo>
                    <a:pt x="2318053" y="1400145"/>
                    <a:pt x="2343574" y="1367004"/>
                    <a:pt x="2452915" y="1364343"/>
                  </a:cubicBezTo>
                  <a:lnTo>
                    <a:pt x="3468914" y="1364343"/>
                  </a:lnTo>
                  <a:lnTo>
                    <a:pt x="3468914" y="841829"/>
                  </a:lnTo>
                  <a:cubicBezTo>
                    <a:pt x="3468793" y="712410"/>
                    <a:pt x="3537252" y="682051"/>
                    <a:pt x="3628571" y="682172"/>
                  </a:cubicBezTo>
                  <a:lnTo>
                    <a:pt x="4644572" y="682172"/>
                  </a:lnTo>
                  <a:lnTo>
                    <a:pt x="4644572" y="0"/>
                  </a:lnTo>
                  <a:lnTo>
                    <a:pt x="4630057" y="29029"/>
                  </a:lnTo>
                </a:path>
              </a:pathLst>
            </a:custGeom>
            <a:noFill/>
            <a:ln w="38100">
              <a:solidFill>
                <a:srgbClr val="E743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等腰三角形 70"/>
            <p:cNvSpPr/>
            <p:nvPr/>
          </p:nvSpPr>
          <p:spPr>
            <a:xfrm>
              <a:off x="7128436" y="1643000"/>
              <a:ext cx="138724" cy="288099"/>
            </a:xfrm>
            <a:prstGeom prst="triangle">
              <a:avLst/>
            </a:prstGeom>
            <a:solidFill>
              <a:srgbClr val="E74337"/>
            </a:solidFill>
            <a:ln>
              <a:solidFill>
                <a:srgbClr val="E743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2" name="矩形 5"/>
          <p:cNvSpPr/>
          <p:nvPr/>
        </p:nvSpPr>
        <p:spPr>
          <a:xfrm>
            <a:off x="7367334" y="1931099"/>
            <a:ext cx="1584451" cy="1008345"/>
          </a:xfrm>
          <a:custGeom>
            <a:avLst/>
            <a:gdLst/>
            <a:ahLst/>
            <a:cxnLst/>
            <a:rect l="l" t="t" r="r" b="b"/>
            <a:pathLst>
              <a:path w="1584176" h="1008112">
                <a:moveTo>
                  <a:pt x="0" y="0"/>
                </a:moveTo>
                <a:lnTo>
                  <a:pt x="1584176" y="0"/>
                </a:lnTo>
                <a:lnTo>
                  <a:pt x="1584176" y="576064"/>
                </a:lnTo>
                <a:lnTo>
                  <a:pt x="918102" y="576064"/>
                </a:lnTo>
                <a:lnTo>
                  <a:pt x="648072" y="1008112"/>
                </a:lnTo>
                <a:lnTo>
                  <a:pt x="648072" y="576064"/>
                </a:lnTo>
                <a:lnTo>
                  <a:pt x="0" y="576064"/>
                </a:lnTo>
                <a:close/>
              </a:path>
            </a:pathLst>
          </a:custGeom>
          <a:noFill/>
          <a:ln>
            <a:solidFill>
              <a:srgbClr val="E74337"/>
            </a:solid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04" tIns="45702" rIns="91404" bIns="45702" rtlCol="0" anchor="ctr"/>
          <a:lstStyle/>
          <a:p>
            <a:pPr algn="ctr"/>
            <a:endParaRPr lang="zh-CN" altLang="en-US"/>
          </a:p>
        </p:txBody>
      </p:sp>
      <p:sp>
        <p:nvSpPr>
          <p:cNvPr id="73" name="Rectangle 42"/>
          <p:cNvSpPr/>
          <p:nvPr/>
        </p:nvSpPr>
        <p:spPr>
          <a:xfrm flipH="1">
            <a:off x="7339746" y="2181991"/>
            <a:ext cx="1612037" cy="253281"/>
          </a:xfrm>
          <a:prstGeom prst="rect">
            <a:avLst/>
          </a:prstGeom>
          <a:noFill/>
          <a:ln w="12700" cap="flat" cmpd="sng" algn="ctr">
            <a:noFill/>
            <a:prstDash val="solid"/>
          </a:ln>
          <a:effectLst/>
        </p:spPr>
        <p:txBody>
          <a:bodyPr lIns="91404" tIns="0" rIns="91404" bIns="0" rtlCol="0" anchor="t"/>
          <a:lstStyle/>
          <a:p>
            <a:pPr algn="ctr"/>
            <a:r>
              <a:rPr lang="zh-CN" altLang="en-US" sz="1200" b="1" dirty="0">
                <a:solidFill>
                  <a:schemeClr val="bg1"/>
                </a:solidFill>
                <a:latin typeface="微软雅黑" pitchFamily="34" charset="-122"/>
                <a:ea typeface="微软雅黑" pitchFamily="34" charset="-122"/>
                <a:cs typeface="Arial" panose="020B0604020202090204" pitchFamily="34" charset="0"/>
              </a:rPr>
              <a:t>点击添加标题</a:t>
            </a:r>
            <a:endParaRPr lang="zh-CN" altLang="en-US" sz="1200" b="1" dirty="0">
              <a:solidFill>
                <a:schemeClr val="bg1"/>
              </a:solidFill>
              <a:latin typeface="微软雅黑" pitchFamily="34" charset="-122"/>
              <a:ea typeface="微软雅黑" pitchFamily="34" charset="-122"/>
              <a:cs typeface="Arial" panose="020B0604020202090204" pitchFamily="34" charset="0"/>
            </a:endParaRPr>
          </a:p>
        </p:txBody>
      </p:sp>
      <p:sp>
        <p:nvSpPr>
          <p:cNvPr id="74" name="Rectangle 42"/>
          <p:cNvSpPr/>
          <p:nvPr/>
        </p:nvSpPr>
        <p:spPr>
          <a:xfrm flipH="1">
            <a:off x="7969014" y="2943108"/>
            <a:ext cx="1719191" cy="639107"/>
          </a:xfrm>
          <a:prstGeom prst="rect">
            <a:avLst/>
          </a:prstGeom>
          <a:noFill/>
          <a:ln w="12700" cap="flat" cmpd="sng" algn="ctr">
            <a:noFill/>
            <a:prstDash val="solid"/>
          </a:ln>
          <a:effectLst/>
        </p:spPr>
        <p:txBody>
          <a:bodyPr lIns="91404" tIns="0" rIns="91404" bIns="0" rtlCol="0" anchor="t"/>
          <a:lstStyle/>
          <a:p>
            <a:pPr lvl="0">
              <a:defRPr/>
            </a:pPr>
            <a:r>
              <a:rPr lang="zh-CN" altLang="en-US" sz="1200" kern="0" dirty="0">
                <a:solidFill>
                  <a:schemeClr val="bg1"/>
                </a:solidFill>
                <a:latin typeface="微软雅黑" pitchFamily="34" charset="-122"/>
                <a:ea typeface="微软雅黑" pitchFamily="34" charset="-122"/>
                <a:cs typeface="Arial" panose="020B0604020202090204" pitchFamily="34" charset="0"/>
              </a:rPr>
              <a:t>加入你的文字描述，加入你的文字描述，加入你的文字。</a:t>
            </a:r>
            <a:endParaRPr lang="zh-CN" altLang="en-US" sz="1200" kern="0" dirty="0">
              <a:solidFill>
                <a:schemeClr val="bg1"/>
              </a:solidFill>
              <a:latin typeface="微软雅黑" pitchFamily="34" charset="-122"/>
              <a:ea typeface="微软雅黑" pitchFamily="34" charset="-122"/>
              <a:cs typeface="Arial" panose="020B0604020202090204" pitchFamily="34" charset="0"/>
            </a:endParaRPr>
          </a:p>
        </p:txBody>
      </p:sp>
      <p:sp>
        <p:nvSpPr>
          <p:cNvPr id="75" name="矩形 5"/>
          <p:cNvSpPr/>
          <p:nvPr/>
        </p:nvSpPr>
        <p:spPr>
          <a:xfrm>
            <a:off x="6196996" y="2587709"/>
            <a:ext cx="1584451" cy="1008345"/>
          </a:xfrm>
          <a:custGeom>
            <a:avLst/>
            <a:gdLst/>
            <a:ahLst/>
            <a:cxnLst/>
            <a:rect l="l" t="t" r="r" b="b"/>
            <a:pathLst>
              <a:path w="1584176" h="1008112">
                <a:moveTo>
                  <a:pt x="0" y="0"/>
                </a:moveTo>
                <a:lnTo>
                  <a:pt x="1584176" y="0"/>
                </a:lnTo>
                <a:lnTo>
                  <a:pt x="1584176" y="576064"/>
                </a:lnTo>
                <a:lnTo>
                  <a:pt x="918102" y="576064"/>
                </a:lnTo>
                <a:lnTo>
                  <a:pt x="648072" y="1008112"/>
                </a:lnTo>
                <a:lnTo>
                  <a:pt x="648072" y="576064"/>
                </a:lnTo>
                <a:lnTo>
                  <a:pt x="0" y="576064"/>
                </a:lnTo>
                <a:close/>
              </a:path>
            </a:pathLst>
          </a:custGeom>
          <a:noFill/>
          <a:ln>
            <a:solidFill>
              <a:srgbClr val="E74337"/>
            </a:solid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04" tIns="45702" rIns="91404" bIns="45702" rtlCol="0" anchor="ctr"/>
          <a:lstStyle/>
          <a:p>
            <a:pPr algn="ctr"/>
            <a:endParaRPr lang="zh-CN" altLang="en-US"/>
          </a:p>
        </p:txBody>
      </p:sp>
      <p:sp>
        <p:nvSpPr>
          <p:cNvPr id="76" name="Rectangle 42"/>
          <p:cNvSpPr/>
          <p:nvPr/>
        </p:nvSpPr>
        <p:spPr>
          <a:xfrm flipH="1">
            <a:off x="6169408" y="2838601"/>
            <a:ext cx="1612037" cy="253281"/>
          </a:xfrm>
          <a:prstGeom prst="rect">
            <a:avLst/>
          </a:prstGeom>
          <a:noFill/>
          <a:ln w="12700" cap="flat" cmpd="sng" algn="ctr">
            <a:noFill/>
            <a:prstDash val="solid"/>
          </a:ln>
          <a:effectLst/>
        </p:spPr>
        <p:txBody>
          <a:bodyPr lIns="91404" tIns="0" rIns="91404" bIns="0" rtlCol="0" anchor="t"/>
          <a:lstStyle/>
          <a:p>
            <a:pPr algn="ctr"/>
            <a:r>
              <a:rPr lang="zh-CN" altLang="en-US" sz="1200" b="1" dirty="0">
                <a:solidFill>
                  <a:schemeClr val="bg1"/>
                </a:solidFill>
                <a:latin typeface="微软雅黑" pitchFamily="34" charset="-122"/>
                <a:ea typeface="微软雅黑" pitchFamily="34" charset="-122"/>
                <a:cs typeface="Arial" panose="020B0604020202090204" pitchFamily="34" charset="0"/>
              </a:rPr>
              <a:t>点击添加标题</a:t>
            </a:r>
            <a:endParaRPr lang="zh-CN" altLang="en-US" sz="1200" b="1" dirty="0">
              <a:solidFill>
                <a:schemeClr val="bg1"/>
              </a:solidFill>
              <a:latin typeface="微软雅黑" pitchFamily="34" charset="-122"/>
              <a:ea typeface="微软雅黑" pitchFamily="34" charset="-122"/>
              <a:cs typeface="Arial" panose="020B0604020202090204" pitchFamily="34" charset="0"/>
            </a:endParaRPr>
          </a:p>
        </p:txBody>
      </p:sp>
      <p:sp>
        <p:nvSpPr>
          <p:cNvPr id="77" name="Rectangle 42"/>
          <p:cNvSpPr/>
          <p:nvPr/>
        </p:nvSpPr>
        <p:spPr>
          <a:xfrm flipH="1">
            <a:off x="6816683" y="3591239"/>
            <a:ext cx="1728492" cy="504266"/>
          </a:xfrm>
          <a:prstGeom prst="rect">
            <a:avLst/>
          </a:prstGeom>
          <a:noFill/>
          <a:ln w="12700" cap="flat" cmpd="sng" algn="ctr">
            <a:noFill/>
            <a:prstDash val="solid"/>
          </a:ln>
          <a:effectLst/>
        </p:spPr>
        <p:txBody>
          <a:bodyPr lIns="91404" tIns="0" rIns="91404" bIns="0" rtlCol="0" anchor="t"/>
          <a:lstStyle/>
          <a:p>
            <a:pPr lvl="0">
              <a:defRPr/>
            </a:pPr>
            <a:r>
              <a:rPr lang="zh-CN" altLang="en-US" sz="1200" kern="0" dirty="0">
                <a:solidFill>
                  <a:schemeClr val="bg1"/>
                </a:solidFill>
                <a:latin typeface="微软雅黑" pitchFamily="34" charset="-122"/>
                <a:ea typeface="微软雅黑" pitchFamily="34" charset="-122"/>
                <a:cs typeface="Arial" panose="020B0604020202090204" pitchFamily="34" charset="0"/>
              </a:rPr>
              <a:t>加入你的文字描述，加入你的文字描述，加入你的文字。</a:t>
            </a:r>
            <a:endParaRPr lang="zh-CN" altLang="en-US" sz="1200" kern="0" dirty="0">
              <a:solidFill>
                <a:schemeClr val="bg1"/>
              </a:solidFill>
              <a:latin typeface="微软雅黑" pitchFamily="34" charset="-122"/>
              <a:ea typeface="微软雅黑" pitchFamily="34" charset="-122"/>
              <a:cs typeface="Arial" panose="020B0604020202090204" pitchFamily="34" charset="0"/>
            </a:endParaRPr>
          </a:p>
        </p:txBody>
      </p:sp>
      <p:sp>
        <p:nvSpPr>
          <p:cNvPr id="78" name="矩形 5"/>
          <p:cNvSpPr/>
          <p:nvPr/>
        </p:nvSpPr>
        <p:spPr>
          <a:xfrm>
            <a:off x="5026668" y="3244317"/>
            <a:ext cx="1584451" cy="1008345"/>
          </a:xfrm>
          <a:custGeom>
            <a:avLst/>
            <a:gdLst/>
            <a:ahLst/>
            <a:cxnLst/>
            <a:rect l="l" t="t" r="r" b="b"/>
            <a:pathLst>
              <a:path w="1584176" h="1008112">
                <a:moveTo>
                  <a:pt x="0" y="0"/>
                </a:moveTo>
                <a:lnTo>
                  <a:pt x="1584176" y="0"/>
                </a:lnTo>
                <a:lnTo>
                  <a:pt x="1584176" y="576064"/>
                </a:lnTo>
                <a:lnTo>
                  <a:pt x="918102" y="576064"/>
                </a:lnTo>
                <a:lnTo>
                  <a:pt x="648072" y="1008112"/>
                </a:lnTo>
                <a:lnTo>
                  <a:pt x="648072" y="576064"/>
                </a:lnTo>
                <a:lnTo>
                  <a:pt x="0" y="576064"/>
                </a:lnTo>
                <a:close/>
              </a:path>
            </a:pathLst>
          </a:custGeom>
          <a:noFill/>
          <a:ln>
            <a:solidFill>
              <a:srgbClr val="E74337"/>
            </a:solid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04" tIns="45702" rIns="91404" bIns="45702" rtlCol="0" anchor="ctr"/>
          <a:lstStyle/>
          <a:p>
            <a:pPr algn="ctr"/>
            <a:endParaRPr lang="zh-CN" altLang="en-US"/>
          </a:p>
        </p:txBody>
      </p:sp>
      <p:sp>
        <p:nvSpPr>
          <p:cNvPr id="79" name="Rectangle 42"/>
          <p:cNvSpPr/>
          <p:nvPr/>
        </p:nvSpPr>
        <p:spPr>
          <a:xfrm flipH="1">
            <a:off x="4999078" y="3495209"/>
            <a:ext cx="1612037" cy="253281"/>
          </a:xfrm>
          <a:prstGeom prst="rect">
            <a:avLst/>
          </a:prstGeom>
          <a:noFill/>
          <a:ln w="12700" cap="flat" cmpd="sng" algn="ctr">
            <a:noFill/>
            <a:prstDash val="solid"/>
          </a:ln>
          <a:effectLst/>
        </p:spPr>
        <p:txBody>
          <a:bodyPr lIns="91404" tIns="0" rIns="91404" bIns="0" rtlCol="0" anchor="t"/>
          <a:lstStyle/>
          <a:p>
            <a:pPr algn="ctr"/>
            <a:r>
              <a:rPr lang="zh-CN" altLang="en-US" sz="1200" b="1" dirty="0">
                <a:solidFill>
                  <a:schemeClr val="bg1"/>
                </a:solidFill>
                <a:latin typeface="微软雅黑" pitchFamily="34" charset="-122"/>
                <a:ea typeface="微软雅黑" pitchFamily="34" charset="-122"/>
                <a:cs typeface="Arial" panose="020B0604020202090204" pitchFamily="34" charset="0"/>
              </a:rPr>
              <a:t>点击添加标题</a:t>
            </a:r>
            <a:endParaRPr lang="zh-CN" altLang="en-US" sz="1200" b="1" dirty="0">
              <a:solidFill>
                <a:schemeClr val="bg1"/>
              </a:solidFill>
              <a:latin typeface="微软雅黑" pitchFamily="34" charset="-122"/>
              <a:ea typeface="微软雅黑" pitchFamily="34" charset="-122"/>
              <a:cs typeface="Arial" panose="020B0604020202090204" pitchFamily="34" charset="0"/>
            </a:endParaRPr>
          </a:p>
        </p:txBody>
      </p:sp>
      <p:sp>
        <p:nvSpPr>
          <p:cNvPr id="80" name="Rectangle 42"/>
          <p:cNvSpPr/>
          <p:nvPr/>
        </p:nvSpPr>
        <p:spPr>
          <a:xfrm flipH="1">
            <a:off x="5679059" y="4261046"/>
            <a:ext cx="1728492" cy="504266"/>
          </a:xfrm>
          <a:prstGeom prst="rect">
            <a:avLst/>
          </a:prstGeom>
          <a:noFill/>
          <a:ln w="12700" cap="flat" cmpd="sng" algn="ctr">
            <a:noFill/>
            <a:prstDash val="solid"/>
          </a:ln>
          <a:effectLst/>
        </p:spPr>
        <p:txBody>
          <a:bodyPr lIns="91404" tIns="0" rIns="91404" bIns="0" rtlCol="0" anchor="t"/>
          <a:lstStyle/>
          <a:p>
            <a:pPr lvl="0">
              <a:defRPr/>
            </a:pPr>
            <a:r>
              <a:rPr lang="zh-CN" altLang="en-US" sz="1200" kern="0" dirty="0">
                <a:solidFill>
                  <a:schemeClr val="bg1"/>
                </a:solidFill>
                <a:latin typeface="微软雅黑" pitchFamily="34" charset="-122"/>
                <a:ea typeface="微软雅黑" pitchFamily="34" charset="-122"/>
                <a:cs typeface="Arial" panose="020B0604020202090204" pitchFamily="34" charset="0"/>
              </a:rPr>
              <a:t>加入你的文字描述，加入你的文字描述，加入你的文字。</a:t>
            </a:r>
            <a:endParaRPr lang="zh-CN" altLang="en-US" sz="1200" kern="0" dirty="0">
              <a:solidFill>
                <a:schemeClr val="bg1"/>
              </a:solidFill>
              <a:latin typeface="微软雅黑" pitchFamily="34" charset="-122"/>
              <a:ea typeface="微软雅黑" pitchFamily="34" charset="-122"/>
              <a:cs typeface="Arial" panose="020B0604020202090204" pitchFamily="34" charset="0"/>
            </a:endParaRPr>
          </a:p>
        </p:txBody>
      </p:sp>
      <p:sp>
        <p:nvSpPr>
          <p:cNvPr id="81" name="矩形 5"/>
          <p:cNvSpPr/>
          <p:nvPr/>
        </p:nvSpPr>
        <p:spPr>
          <a:xfrm>
            <a:off x="3856333" y="3900921"/>
            <a:ext cx="1584451" cy="1008346"/>
          </a:xfrm>
          <a:custGeom>
            <a:avLst/>
            <a:gdLst/>
            <a:ahLst/>
            <a:cxnLst/>
            <a:rect l="l" t="t" r="r" b="b"/>
            <a:pathLst>
              <a:path w="1584176" h="1008112">
                <a:moveTo>
                  <a:pt x="0" y="0"/>
                </a:moveTo>
                <a:lnTo>
                  <a:pt x="1584176" y="0"/>
                </a:lnTo>
                <a:lnTo>
                  <a:pt x="1584176" y="576064"/>
                </a:lnTo>
                <a:lnTo>
                  <a:pt x="918102" y="576064"/>
                </a:lnTo>
                <a:lnTo>
                  <a:pt x="648072" y="1008112"/>
                </a:lnTo>
                <a:lnTo>
                  <a:pt x="648072" y="576064"/>
                </a:lnTo>
                <a:lnTo>
                  <a:pt x="0" y="576064"/>
                </a:lnTo>
                <a:close/>
              </a:path>
            </a:pathLst>
          </a:custGeom>
          <a:noFill/>
          <a:ln>
            <a:solidFill>
              <a:srgbClr val="E74337"/>
            </a:solid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04" tIns="45702" rIns="91404" bIns="45702" rtlCol="0" anchor="ctr"/>
          <a:lstStyle/>
          <a:p>
            <a:pPr algn="ctr"/>
            <a:endParaRPr lang="zh-CN" altLang="en-US"/>
          </a:p>
        </p:txBody>
      </p:sp>
      <p:sp>
        <p:nvSpPr>
          <p:cNvPr id="82" name="Rectangle 42"/>
          <p:cNvSpPr/>
          <p:nvPr/>
        </p:nvSpPr>
        <p:spPr>
          <a:xfrm flipH="1">
            <a:off x="3828745" y="4151815"/>
            <a:ext cx="1612037" cy="253281"/>
          </a:xfrm>
          <a:prstGeom prst="rect">
            <a:avLst/>
          </a:prstGeom>
          <a:noFill/>
          <a:ln w="12700" cap="flat" cmpd="sng" algn="ctr">
            <a:noFill/>
            <a:prstDash val="solid"/>
          </a:ln>
          <a:effectLst/>
        </p:spPr>
        <p:txBody>
          <a:bodyPr lIns="91404" tIns="0" rIns="91404" bIns="0" rtlCol="0" anchor="t"/>
          <a:lstStyle/>
          <a:p>
            <a:pPr algn="ctr"/>
            <a:r>
              <a:rPr lang="zh-CN" altLang="en-US" sz="1200" b="1" dirty="0">
                <a:solidFill>
                  <a:schemeClr val="bg1"/>
                </a:solidFill>
                <a:latin typeface="微软雅黑" pitchFamily="34" charset="-122"/>
                <a:ea typeface="微软雅黑" pitchFamily="34" charset="-122"/>
                <a:cs typeface="Arial" panose="020B0604020202090204" pitchFamily="34" charset="0"/>
              </a:rPr>
              <a:t>点击添加标题</a:t>
            </a:r>
            <a:endParaRPr lang="zh-CN" altLang="en-US" sz="1200" b="1" dirty="0">
              <a:solidFill>
                <a:schemeClr val="bg1"/>
              </a:solidFill>
              <a:latin typeface="微软雅黑" pitchFamily="34" charset="-122"/>
              <a:ea typeface="微软雅黑" pitchFamily="34" charset="-122"/>
              <a:cs typeface="Arial" panose="020B0604020202090204" pitchFamily="34" charset="0"/>
            </a:endParaRPr>
          </a:p>
        </p:txBody>
      </p:sp>
      <p:sp>
        <p:nvSpPr>
          <p:cNvPr id="83" name="Rectangle 42"/>
          <p:cNvSpPr/>
          <p:nvPr/>
        </p:nvSpPr>
        <p:spPr>
          <a:xfrm flipH="1">
            <a:off x="4522520" y="4916411"/>
            <a:ext cx="1728492" cy="504266"/>
          </a:xfrm>
          <a:prstGeom prst="rect">
            <a:avLst/>
          </a:prstGeom>
          <a:noFill/>
          <a:ln w="12700" cap="flat" cmpd="sng" algn="ctr">
            <a:noFill/>
            <a:prstDash val="solid"/>
          </a:ln>
          <a:effectLst/>
        </p:spPr>
        <p:txBody>
          <a:bodyPr lIns="91404" tIns="0" rIns="91404" bIns="0" rtlCol="0" anchor="t"/>
          <a:lstStyle/>
          <a:p>
            <a:pPr lvl="0">
              <a:defRPr/>
            </a:pPr>
            <a:r>
              <a:rPr lang="zh-CN" altLang="en-US" sz="1200" kern="0" dirty="0">
                <a:solidFill>
                  <a:schemeClr val="bg1"/>
                </a:solidFill>
                <a:latin typeface="微软雅黑" pitchFamily="34" charset="-122"/>
                <a:ea typeface="微软雅黑" pitchFamily="34" charset="-122"/>
                <a:cs typeface="Arial" panose="020B0604020202090204" pitchFamily="34" charset="0"/>
              </a:rPr>
              <a:t>加入你的文字描述，加入你的文字描述，加入你的文字。</a:t>
            </a:r>
            <a:endParaRPr lang="zh-CN" altLang="en-US" sz="1200" kern="0" dirty="0">
              <a:solidFill>
                <a:schemeClr val="bg1"/>
              </a:solidFill>
              <a:latin typeface="微软雅黑" pitchFamily="34" charset="-122"/>
              <a:ea typeface="微软雅黑" pitchFamily="34" charset="-122"/>
              <a:cs typeface="Arial" panose="020B0604020202090204" pitchFamily="34" charset="0"/>
            </a:endParaRPr>
          </a:p>
        </p:txBody>
      </p:sp>
      <p:sp>
        <p:nvSpPr>
          <p:cNvPr id="84" name="矩形 5"/>
          <p:cNvSpPr/>
          <p:nvPr/>
        </p:nvSpPr>
        <p:spPr>
          <a:xfrm>
            <a:off x="2685999" y="4557533"/>
            <a:ext cx="1584451" cy="1008345"/>
          </a:xfrm>
          <a:custGeom>
            <a:avLst/>
            <a:gdLst/>
            <a:ahLst/>
            <a:cxnLst/>
            <a:rect l="l" t="t" r="r" b="b"/>
            <a:pathLst>
              <a:path w="1584176" h="1008112">
                <a:moveTo>
                  <a:pt x="0" y="0"/>
                </a:moveTo>
                <a:lnTo>
                  <a:pt x="1584176" y="0"/>
                </a:lnTo>
                <a:lnTo>
                  <a:pt x="1584176" y="576064"/>
                </a:lnTo>
                <a:lnTo>
                  <a:pt x="918102" y="576064"/>
                </a:lnTo>
                <a:lnTo>
                  <a:pt x="648072" y="1008112"/>
                </a:lnTo>
                <a:lnTo>
                  <a:pt x="648072" y="576064"/>
                </a:lnTo>
                <a:lnTo>
                  <a:pt x="0" y="576064"/>
                </a:lnTo>
                <a:close/>
              </a:path>
            </a:pathLst>
          </a:custGeom>
          <a:noFill/>
          <a:ln>
            <a:solidFill>
              <a:srgbClr val="E74337"/>
            </a:solid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04" tIns="45702" rIns="91404" bIns="45702" rtlCol="0" anchor="ctr"/>
          <a:lstStyle/>
          <a:p>
            <a:pPr algn="ctr"/>
            <a:endParaRPr lang="zh-CN" altLang="en-US"/>
          </a:p>
        </p:txBody>
      </p:sp>
      <p:sp>
        <p:nvSpPr>
          <p:cNvPr id="85" name="Rectangle 42"/>
          <p:cNvSpPr/>
          <p:nvPr/>
        </p:nvSpPr>
        <p:spPr>
          <a:xfrm flipH="1">
            <a:off x="2658411" y="4808425"/>
            <a:ext cx="1612037" cy="253281"/>
          </a:xfrm>
          <a:prstGeom prst="rect">
            <a:avLst/>
          </a:prstGeom>
          <a:noFill/>
          <a:ln w="12700" cap="flat" cmpd="sng" algn="ctr">
            <a:noFill/>
            <a:prstDash val="solid"/>
          </a:ln>
          <a:effectLst/>
        </p:spPr>
        <p:txBody>
          <a:bodyPr lIns="91404" tIns="0" rIns="91404" bIns="0" rtlCol="0" anchor="t"/>
          <a:lstStyle/>
          <a:p>
            <a:pPr algn="ctr"/>
            <a:r>
              <a:rPr lang="zh-CN" altLang="en-US" sz="1200" b="1" dirty="0">
                <a:solidFill>
                  <a:schemeClr val="bg1"/>
                </a:solidFill>
                <a:latin typeface="微软雅黑" pitchFamily="34" charset="-122"/>
                <a:ea typeface="微软雅黑" pitchFamily="34" charset="-122"/>
                <a:cs typeface="Arial" panose="020B0604020202090204" pitchFamily="34" charset="0"/>
              </a:rPr>
              <a:t>点击添加标题</a:t>
            </a:r>
            <a:endParaRPr lang="zh-CN" altLang="en-US" sz="1200" b="1" dirty="0">
              <a:solidFill>
                <a:schemeClr val="bg1"/>
              </a:solidFill>
              <a:latin typeface="微软雅黑" pitchFamily="34" charset="-122"/>
              <a:ea typeface="微软雅黑" pitchFamily="34" charset="-122"/>
              <a:cs typeface="Arial" panose="020B0604020202090204" pitchFamily="34" charset="0"/>
            </a:endParaRPr>
          </a:p>
        </p:txBody>
      </p:sp>
      <p:sp>
        <p:nvSpPr>
          <p:cNvPr id="86" name="Rectangle 42"/>
          <p:cNvSpPr/>
          <p:nvPr/>
        </p:nvSpPr>
        <p:spPr>
          <a:xfrm flipH="1">
            <a:off x="3280167" y="5535905"/>
            <a:ext cx="1728492" cy="504266"/>
          </a:xfrm>
          <a:prstGeom prst="rect">
            <a:avLst/>
          </a:prstGeom>
          <a:noFill/>
          <a:ln w="12700" cap="flat" cmpd="sng" algn="ctr">
            <a:noFill/>
            <a:prstDash val="solid"/>
          </a:ln>
          <a:effectLst/>
        </p:spPr>
        <p:txBody>
          <a:bodyPr lIns="91404" tIns="0" rIns="91404" bIns="0" rtlCol="0" anchor="t"/>
          <a:lstStyle/>
          <a:p>
            <a:pPr lvl="0">
              <a:defRPr/>
            </a:pPr>
            <a:r>
              <a:rPr lang="zh-CN" altLang="en-US" sz="1200" kern="0" dirty="0">
                <a:solidFill>
                  <a:schemeClr val="bg1"/>
                </a:solidFill>
                <a:latin typeface="微软雅黑" pitchFamily="34" charset="-122"/>
                <a:ea typeface="微软雅黑" pitchFamily="34" charset="-122"/>
                <a:cs typeface="Arial" panose="020B0604020202090204" pitchFamily="34" charset="0"/>
              </a:rPr>
              <a:t>加入你的文字描述，加入你的文字描述，加入你的文字。</a:t>
            </a:r>
            <a:endParaRPr lang="zh-CN" altLang="en-US" sz="1200" kern="0" dirty="0">
              <a:solidFill>
                <a:schemeClr val="bg1"/>
              </a:solidFill>
              <a:latin typeface="微软雅黑" pitchFamily="34" charset="-122"/>
              <a:ea typeface="微软雅黑" pitchFamily="34" charset="-122"/>
              <a:cs typeface="Arial" panose="020B060402020209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additive="base">
                                        <p:cTn id="7" dur="500" fill="hold"/>
                                        <p:tgtEl>
                                          <p:spTgt spid="72"/>
                                        </p:tgtEl>
                                        <p:attrNameLst>
                                          <p:attrName>ppt_x</p:attrName>
                                        </p:attrNameLst>
                                      </p:cBhvr>
                                      <p:tavLst>
                                        <p:tav tm="0">
                                          <p:val>
                                            <p:strVal val="#ppt_x"/>
                                          </p:val>
                                        </p:tav>
                                        <p:tav tm="100000">
                                          <p:val>
                                            <p:strVal val="#ppt_x"/>
                                          </p:val>
                                        </p:tav>
                                      </p:tavLst>
                                    </p:anim>
                                    <p:anim calcmode="lin" valueType="num">
                                      <p:cBhvr additive="base">
                                        <p:cTn id="8" dur="500" fill="hold"/>
                                        <p:tgtEl>
                                          <p:spTgt spid="7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3"/>
                                        </p:tgtEl>
                                        <p:attrNameLst>
                                          <p:attrName>style.visibility</p:attrName>
                                        </p:attrNameLst>
                                      </p:cBhvr>
                                      <p:to>
                                        <p:strVal val="visible"/>
                                      </p:to>
                                    </p:set>
                                    <p:anim calcmode="lin" valueType="num">
                                      <p:cBhvr additive="base">
                                        <p:cTn id="11" dur="500" fill="hold"/>
                                        <p:tgtEl>
                                          <p:spTgt spid="73"/>
                                        </p:tgtEl>
                                        <p:attrNameLst>
                                          <p:attrName>ppt_x</p:attrName>
                                        </p:attrNameLst>
                                      </p:cBhvr>
                                      <p:tavLst>
                                        <p:tav tm="0">
                                          <p:val>
                                            <p:strVal val="#ppt_x"/>
                                          </p:val>
                                        </p:tav>
                                        <p:tav tm="100000">
                                          <p:val>
                                            <p:strVal val="#ppt_x"/>
                                          </p:val>
                                        </p:tav>
                                      </p:tavLst>
                                    </p:anim>
                                    <p:anim calcmode="lin" valueType="num">
                                      <p:cBhvr additive="base">
                                        <p:cTn id="12" dur="500" fill="hold"/>
                                        <p:tgtEl>
                                          <p:spTgt spid="7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4"/>
                                        </p:tgtEl>
                                        <p:attrNameLst>
                                          <p:attrName>style.visibility</p:attrName>
                                        </p:attrNameLst>
                                      </p:cBhvr>
                                      <p:to>
                                        <p:strVal val="visible"/>
                                      </p:to>
                                    </p:set>
                                    <p:anim calcmode="lin" valueType="num">
                                      <p:cBhvr additive="base">
                                        <p:cTn id="15" dur="500" fill="hold"/>
                                        <p:tgtEl>
                                          <p:spTgt spid="74"/>
                                        </p:tgtEl>
                                        <p:attrNameLst>
                                          <p:attrName>ppt_x</p:attrName>
                                        </p:attrNameLst>
                                      </p:cBhvr>
                                      <p:tavLst>
                                        <p:tav tm="0">
                                          <p:val>
                                            <p:strVal val="#ppt_x"/>
                                          </p:val>
                                        </p:tav>
                                        <p:tav tm="100000">
                                          <p:val>
                                            <p:strVal val="#ppt_x"/>
                                          </p:val>
                                        </p:tav>
                                      </p:tavLst>
                                    </p:anim>
                                    <p:anim calcmode="lin" valueType="num">
                                      <p:cBhvr additive="base">
                                        <p:cTn id="16" dur="500" fill="hold"/>
                                        <p:tgtEl>
                                          <p:spTgt spid="74"/>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4" fill="hold" grpId="0" nodeType="afterEffect">
                                  <p:stCondLst>
                                    <p:cond delay="0"/>
                                  </p:stCondLst>
                                  <p:childTnLst>
                                    <p:set>
                                      <p:cBhvr>
                                        <p:cTn id="19" dur="1" fill="hold">
                                          <p:stCondLst>
                                            <p:cond delay="0"/>
                                          </p:stCondLst>
                                        </p:cTn>
                                        <p:tgtEl>
                                          <p:spTgt spid="75"/>
                                        </p:tgtEl>
                                        <p:attrNameLst>
                                          <p:attrName>style.visibility</p:attrName>
                                        </p:attrNameLst>
                                      </p:cBhvr>
                                      <p:to>
                                        <p:strVal val="visible"/>
                                      </p:to>
                                    </p:set>
                                    <p:anim calcmode="lin" valueType="num">
                                      <p:cBhvr additive="base">
                                        <p:cTn id="20" dur="500" fill="hold"/>
                                        <p:tgtEl>
                                          <p:spTgt spid="75"/>
                                        </p:tgtEl>
                                        <p:attrNameLst>
                                          <p:attrName>ppt_x</p:attrName>
                                        </p:attrNameLst>
                                      </p:cBhvr>
                                      <p:tavLst>
                                        <p:tav tm="0">
                                          <p:val>
                                            <p:strVal val="#ppt_x"/>
                                          </p:val>
                                        </p:tav>
                                        <p:tav tm="100000">
                                          <p:val>
                                            <p:strVal val="#ppt_x"/>
                                          </p:val>
                                        </p:tav>
                                      </p:tavLst>
                                    </p:anim>
                                    <p:anim calcmode="lin" valueType="num">
                                      <p:cBhvr additive="base">
                                        <p:cTn id="21" dur="500" fill="hold"/>
                                        <p:tgtEl>
                                          <p:spTgt spid="75"/>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76"/>
                                        </p:tgtEl>
                                        <p:attrNameLst>
                                          <p:attrName>style.visibility</p:attrName>
                                        </p:attrNameLst>
                                      </p:cBhvr>
                                      <p:to>
                                        <p:strVal val="visible"/>
                                      </p:to>
                                    </p:set>
                                    <p:anim calcmode="lin" valueType="num">
                                      <p:cBhvr additive="base">
                                        <p:cTn id="24" dur="500" fill="hold"/>
                                        <p:tgtEl>
                                          <p:spTgt spid="76"/>
                                        </p:tgtEl>
                                        <p:attrNameLst>
                                          <p:attrName>ppt_x</p:attrName>
                                        </p:attrNameLst>
                                      </p:cBhvr>
                                      <p:tavLst>
                                        <p:tav tm="0">
                                          <p:val>
                                            <p:strVal val="#ppt_x"/>
                                          </p:val>
                                        </p:tav>
                                        <p:tav tm="100000">
                                          <p:val>
                                            <p:strVal val="#ppt_x"/>
                                          </p:val>
                                        </p:tav>
                                      </p:tavLst>
                                    </p:anim>
                                    <p:anim calcmode="lin" valueType="num">
                                      <p:cBhvr additive="base">
                                        <p:cTn id="25" dur="500" fill="hold"/>
                                        <p:tgtEl>
                                          <p:spTgt spid="76"/>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77"/>
                                        </p:tgtEl>
                                        <p:attrNameLst>
                                          <p:attrName>style.visibility</p:attrName>
                                        </p:attrNameLst>
                                      </p:cBhvr>
                                      <p:to>
                                        <p:strVal val="visible"/>
                                      </p:to>
                                    </p:set>
                                    <p:anim calcmode="lin" valueType="num">
                                      <p:cBhvr additive="base">
                                        <p:cTn id="28" dur="500" fill="hold"/>
                                        <p:tgtEl>
                                          <p:spTgt spid="77"/>
                                        </p:tgtEl>
                                        <p:attrNameLst>
                                          <p:attrName>ppt_x</p:attrName>
                                        </p:attrNameLst>
                                      </p:cBhvr>
                                      <p:tavLst>
                                        <p:tav tm="0">
                                          <p:val>
                                            <p:strVal val="#ppt_x"/>
                                          </p:val>
                                        </p:tav>
                                        <p:tav tm="100000">
                                          <p:val>
                                            <p:strVal val="#ppt_x"/>
                                          </p:val>
                                        </p:tav>
                                      </p:tavLst>
                                    </p:anim>
                                    <p:anim calcmode="lin" valueType="num">
                                      <p:cBhvr additive="base">
                                        <p:cTn id="29" dur="500" fill="hold"/>
                                        <p:tgtEl>
                                          <p:spTgt spid="77"/>
                                        </p:tgtEl>
                                        <p:attrNameLst>
                                          <p:attrName>ppt_y</p:attrName>
                                        </p:attrNameLst>
                                      </p:cBhvr>
                                      <p:tavLst>
                                        <p:tav tm="0">
                                          <p:val>
                                            <p:strVal val="1+#ppt_h/2"/>
                                          </p:val>
                                        </p:tav>
                                        <p:tav tm="100000">
                                          <p:val>
                                            <p:strVal val="#ppt_y"/>
                                          </p:val>
                                        </p:tav>
                                      </p:tavLst>
                                    </p:anim>
                                  </p:childTnLst>
                                </p:cTn>
                              </p:par>
                            </p:childTnLst>
                          </p:cTn>
                        </p:par>
                        <p:par>
                          <p:cTn id="30" fill="hold">
                            <p:stCondLst>
                              <p:cond delay="1000"/>
                            </p:stCondLst>
                            <p:childTnLst>
                              <p:par>
                                <p:cTn id="31" presetID="2" presetClass="entr" presetSubtype="4" fill="hold" grpId="0" nodeType="afterEffect">
                                  <p:stCondLst>
                                    <p:cond delay="0"/>
                                  </p:stCondLst>
                                  <p:childTnLst>
                                    <p:set>
                                      <p:cBhvr>
                                        <p:cTn id="32" dur="1" fill="hold">
                                          <p:stCondLst>
                                            <p:cond delay="0"/>
                                          </p:stCondLst>
                                        </p:cTn>
                                        <p:tgtEl>
                                          <p:spTgt spid="78"/>
                                        </p:tgtEl>
                                        <p:attrNameLst>
                                          <p:attrName>style.visibility</p:attrName>
                                        </p:attrNameLst>
                                      </p:cBhvr>
                                      <p:to>
                                        <p:strVal val="visible"/>
                                      </p:to>
                                    </p:set>
                                    <p:anim calcmode="lin" valueType="num">
                                      <p:cBhvr additive="base">
                                        <p:cTn id="33" dur="500" fill="hold"/>
                                        <p:tgtEl>
                                          <p:spTgt spid="78"/>
                                        </p:tgtEl>
                                        <p:attrNameLst>
                                          <p:attrName>ppt_x</p:attrName>
                                        </p:attrNameLst>
                                      </p:cBhvr>
                                      <p:tavLst>
                                        <p:tav tm="0">
                                          <p:val>
                                            <p:strVal val="#ppt_x"/>
                                          </p:val>
                                        </p:tav>
                                        <p:tav tm="100000">
                                          <p:val>
                                            <p:strVal val="#ppt_x"/>
                                          </p:val>
                                        </p:tav>
                                      </p:tavLst>
                                    </p:anim>
                                    <p:anim calcmode="lin" valueType="num">
                                      <p:cBhvr additive="base">
                                        <p:cTn id="34" dur="500" fill="hold"/>
                                        <p:tgtEl>
                                          <p:spTgt spid="78"/>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9"/>
                                        </p:tgtEl>
                                        <p:attrNameLst>
                                          <p:attrName>style.visibility</p:attrName>
                                        </p:attrNameLst>
                                      </p:cBhvr>
                                      <p:to>
                                        <p:strVal val="visible"/>
                                      </p:to>
                                    </p:set>
                                    <p:anim calcmode="lin" valueType="num">
                                      <p:cBhvr additive="base">
                                        <p:cTn id="37" dur="500" fill="hold"/>
                                        <p:tgtEl>
                                          <p:spTgt spid="79"/>
                                        </p:tgtEl>
                                        <p:attrNameLst>
                                          <p:attrName>ppt_x</p:attrName>
                                        </p:attrNameLst>
                                      </p:cBhvr>
                                      <p:tavLst>
                                        <p:tav tm="0">
                                          <p:val>
                                            <p:strVal val="#ppt_x"/>
                                          </p:val>
                                        </p:tav>
                                        <p:tav tm="100000">
                                          <p:val>
                                            <p:strVal val="#ppt_x"/>
                                          </p:val>
                                        </p:tav>
                                      </p:tavLst>
                                    </p:anim>
                                    <p:anim calcmode="lin" valueType="num">
                                      <p:cBhvr additive="base">
                                        <p:cTn id="38" dur="500" fill="hold"/>
                                        <p:tgtEl>
                                          <p:spTgt spid="79"/>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80"/>
                                        </p:tgtEl>
                                        <p:attrNameLst>
                                          <p:attrName>style.visibility</p:attrName>
                                        </p:attrNameLst>
                                      </p:cBhvr>
                                      <p:to>
                                        <p:strVal val="visible"/>
                                      </p:to>
                                    </p:set>
                                    <p:anim calcmode="lin" valueType="num">
                                      <p:cBhvr additive="base">
                                        <p:cTn id="41" dur="500" fill="hold"/>
                                        <p:tgtEl>
                                          <p:spTgt spid="80"/>
                                        </p:tgtEl>
                                        <p:attrNameLst>
                                          <p:attrName>ppt_x</p:attrName>
                                        </p:attrNameLst>
                                      </p:cBhvr>
                                      <p:tavLst>
                                        <p:tav tm="0">
                                          <p:val>
                                            <p:strVal val="#ppt_x"/>
                                          </p:val>
                                        </p:tav>
                                        <p:tav tm="100000">
                                          <p:val>
                                            <p:strVal val="#ppt_x"/>
                                          </p:val>
                                        </p:tav>
                                      </p:tavLst>
                                    </p:anim>
                                    <p:anim calcmode="lin" valueType="num">
                                      <p:cBhvr additive="base">
                                        <p:cTn id="42" dur="500" fill="hold"/>
                                        <p:tgtEl>
                                          <p:spTgt spid="80"/>
                                        </p:tgtEl>
                                        <p:attrNameLst>
                                          <p:attrName>ppt_y</p:attrName>
                                        </p:attrNameLst>
                                      </p:cBhvr>
                                      <p:tavLst>
                                        <p:tav tm="0">
                                          <p:val>
                                            <p:strVal val="1+#ppt_h/2"/>
                                          </p:val>
                                        </p:tav>
                                        <p:tav tm="100000">
                                          <p:val>
                                            <p:strVal val="#ppt_y"/>
                                          </p:val>
                                        </p:tav>
                                      </p:tavLst>
                                    </p:anim>
                                  </p:childTnLst>
                                </p:cTn>
                              </p:par>
                            </p:childTnLst>
                          </p:cTn>
                        </p:par>
                        <p:par>
                          <p:cTn id="43" fill="hold">
                            <p:stCondLst>
                              <p:cond delay="1500"/>
                            </p:stCondLst>
                            <p:childTnLst>
                              <p:par>
                                <p:cTn id="44" presetID="2" presetClass="entr" presetSubtype="4" fill="hold" grpId="0" nodeType="afterEffect">
                                  <p:stCondLst>
                                    <p:cond delay="0"/>
                                  </p:stCondLst>
                                  <p:childTnLst>
                                    <p:set>
                                      <p:cBhvr>
                                        <p:cTn id="45" dur="1" fill="hold">
                                          <p:stCondLst>
                                            <p:cond delay="0"/>
                                          </p:stCondLst>
                                        </p:cTn>
                                        <p:tgtEl>
                                          <p:spTgt spid="81"/>
                                        </p:tgtEl>
                                        <p:attrNameLst>
                                          <p:attrName>style.visibility</p:attrName>
                                        </p:attrNameLst>
                                      </p:cBhvr>
                                      <p:to>
                                        <p:strVal val="visible"/>
                                      </p:to>
                                    </p:set>
                                    <p:anim calcmode="lin" valueType="num">
                                      <p:cBhvr additive="base">
                                        <p:cTn id="46" dur="500" fill="hold"/>
                                        <p:tgtEl>
                                          <p:spTgt spid="81"/>
                                        </p:tgtEl>
                                        <p:attrNameLst>
                                          <p:attrName>ppt_x</p:attrName>
                                        </p:attrNameLst>
                                      </p:cBhvr>
                                      <p:tavLst>
                                        <p:tav tm="0">
                                          <p:val>
                                            <p:strVal val="#ppt_x"/>
                                          </p:val>
                                        </p:tav>
                                        <p:tav tm="100000">
                                          <p:val>
                                            <p:strVal val="#ppt_x"/>
                                          </p:val>
                                        </p:tav>
                                      </p:tavLst>
                                    </p:anim>
                                    <p:anim calcmode="lin" valueType="num">
                                      <p:cBhvr additive="base">
                                        <p:cTn id="47" dur="500" fill="hold"/>
                                        <p:tgtEl>
                                          <p:spTgt spid="81"/>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82"/>
                                        </p:tgtEl>
                                        <p:attrNameLst>
                                          <p:attrName>style.visibility</p:attrName>
                                        </p:attrNameLst>
                                      </p:cBhvr>
                                      <p:to>
                                        <p:strVal val="visible"/>
                                      </p:to>
                                    </p:set>
                                    <p:anim calcmode="lin" valueType="num">
                                      <p:cBhvr additive="base">
                                        <p:cTn id="50" dur="500" fill="hold"/>
                                        <p:tgtEl>
                                          <p:spTgt spid="82"/>
                                        </p:tgtEl>
                                        <p:attrNameLst>
                                          <p:attrName>ppt_x</p:attrName>
                                        </p:attrNameLst>
                                      </p:cBhvr>
                                      <p:tavLst>
                                        <p:tav tm="0">
                                          <p:val>
                                            <p:strVal val="#ppt_x"/>
                                          </p:val>
                                        </p:tav>
                                        <p:tav tm="100000">
                                          <p:val>
                                            <p:strVal val="#ppt_x"/>
                                          </p:val>
                                        </p:tav>
                                      </p:tavLst>
                                    </p:anim>
                                    <p:anim calcmode="lin" valueType="num">
                                      <p:cBhvr additive="base">
                                        <p:cTn id="51" dur="500" fill="hold"/>
                                        <p:tgtEl>
                                          <p:spTgt spid="82"/>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83"/>
                                        </p:tgtEl>
                                        <p:attrNameLst>
                                          <p:attrName>style.visibility</p:attrName>
                                        </p:attrNameLst>
                                      </p:cBhvr>
                                      <p:to>
                                        <p:strVal val="visible"/>
                                      </p:to>
                                    </p:set>
                                    <p:anim calcmode="lin" valueType="num">
                                      <p:cBhvr additive="base">
                                        <p:cTn id="54" dur="500" fill="hold"/>
                                        <p:tgtEl>
                                          <p:spTgt spid="83"/>
                                        </p:tgtEl>
                                        <p:attrNameLst>
                                          <p:attrName>ppt_x</p:attrName>
                                        </p:attrNameLst>
                                      </p:cBhvr>
                                      <p:tavLst>
                                        <p:tav tm="0">
                                          <p:val>
                                            <p:strVal val="#ppt_x"/>
                                          </p:val>
                                        </p:tav>
                                        <p:tav tm="100000">
                                          <p:val>
                                            <p:strVal val="#ppt_x"/>
                                          </p:val>
                                        </p:tav>
                                      </p:tavLst>
                                    </p:anim>
                                    <p:anim calcmode="lin" valueType="num">
                                      <p:cBhvr additive="base">
                                        <p:cTn id="55" dur="500" fill="hold"/>
                                        <p:tgtEl>
                                          <p:spTgt spid="83"/>
                                        </p:tgtEl>
                                        <p:attrNameLst>
                                          <p:attrName>ppt_y</p:attrName>
                                        </p:attrNameLst>
                                      </p:cBhvr>
                                      <p:tavLst>
                                        <p:tav tm="0">
                                          <p:val>
                                            <p:strVal val="1+#ppt_h/2"/>
                                          </p:val>
                                        </p:tav>
                                        <p:tav tm="100000">
                                          <p:val>
                                            <p:strVal val="#ppt_y"/>
                                          </p:val>
                                        </p:tav>
                                      </p:tavLst>
                                    </p:anim>
                                  </p:childTnLst>
                                </p:cTn>
                              </p:par>
                            </p:childTnLst>
                          </p:cTn>
                        </p:par>
                        <p:par>
                          <p:cTn id="56" fill="hold">
                            <p:stCondLst>
                              <p:cond delay="2000"/>
                            </p:stCondLst>
                            <p:childTnLst>
                              <p:par>
                                <p:cTn id="57" presetID="2" presetClass="entr" presetSubtype="4" fill="hold" grpId="0" nodeType="afterEffect">
                                  <p:stCondLst>
                                    <p:cond delay="0"/>
                                  </p:stCondLst>
                                  <p:childTnLst>
                                    <p:set>
                                      <p:cBhvr>
                                        <p:cTn id="58" dur="1" fill="hold">
                                          <p:stCondLst>
                                            <p:cond delay="0"/>
                                          </p:stCondLst>
                                        </p:cTn>
                                        <p:tgtEl>
                                          <p:spTgt spid="84"/>
                                        </p:tgtEl>
                                        <p:attrNameLst>
                                          <p:attrName>style.visibility</p:attrName>
                                        </p:attrNameLst>
                                      </p:cBhvr>
                                      <p:to>
                                        <p:strVal val="visible"/>
                                      </p:to>
                                    </p:set>
                                    <p:anim calcmode="lin" valueType="num">
                                      <p:cBhvr additive="base">
                                        <p:cTn id="59" dur="500" fill="hold"/>
                                        <p:tgtEl>
                                          <p:spTgt spid="84"/>
                                        </p:tgtEl>
                                        <p:attrNameLst>
                                          <p:attrName>ppt_x</p:attrName>
                                        </p:attrNameLst>
                                      </p:cBhvr>
                                      <p:tavLst>
                                        <p:tav tm="0">
                                          <p:val>
                                            <p:strVal val="#ppt_x"/>
                                          </p:val>
                                        </p:tav>
                                        <p:tav tm="100000">
                                          <p:val>
                                            <p:strVal val="#ppt_x"/>
                                          </p:val>
                                        </p:tav>
                                      </p:tavLst>
                                    </p:anim>
                                    <p:anim calcmode="lin" valueType="num">
                                      <p:cBhvr additive="base">
                                        <p:cTn id="60" dur="500" fill="hold"/>
                                        <p:tgtEl>
                                          <p:spTgt spid="84"/>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85"/>
                                        </p:tgtEl>
                                        <p:attrNameLst>
                                          <p:attrName>style.visibility</p:attrName>
                                        </p:attrNameLst>
                                      </p:cBhvr>
                                      <p:to>
                                        <p:strVal val="visible"/>
                                      </p:to>
                                    </p:set>
                                    <p:anim calcmode="lin" valueType="num">
                                      <p:cBhvr additive="base">
                                        <p:cTn id="63" dur="500" fill="hold"/>
                                        <p:tgtEl>
                                          <p:spTgt spid="85"/>
                                        </p:tgtEl>
                                        <p:attrNameLst>
                                          <p:attrName>ppt_x</p:attrName>
                                        </p:attrNameLst>
                                      </p:cBhvr>
                                      <p:tavLst>
                                        <p:tav tm="0">
                                          <p:val>
                                            <p:strVal val="#ppt_x"/>
                                          </p:val>
                                        </p:tav>
                                        <p:tav tm="100000">
                                          <p:val>
                                            <p:strVal val="#ppt_x"/>
                                          </p:val>
                                        </p:tav>
                                      </p:tavLst>
                                    </p:anim>
                                    <p:anim calcmode="lin" valueType="num">
                                      <p:cBhvr additive="base">
                                        <p:cTn id="64" dur="500" fill="hold"/>
                                        <p:tgtEl>
                                          <p:spTgt spid="85"/>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86"/>
                                        </p:tgtEl>
                                        <p:attrNameLst>
                                          <p:attrName>style.visibility</p:attrName>
                                        </p:attrNameLst>
                                      </p:cBhvr>
                                      <p:to>
                                        <p:strVal val="visible"/>
                                      </p:to>
                                    </p:set>
                                    <p:anim calcmode="lin" valueType="num">
                                      <p:cBhvr additive="base">
                                        <p:cTn id="67" dur="500" fill="hold"/>
                                        <p:tgtEl>
                                          <p:spTgt spid="86"/>
                                        </p:tgtEl>
                                        <p:attrNameLst>
                                          <p:attrName>ppt_x</p:attrName>
                                        </p:attrNameLst>
                                      </p:cBhvr>
                                      <p:tavLst>
                                        <p:tav tm="0">
                                          <p:val>
                                            <p:strVal val="#ppt_x"/>
                                          </p:val>
                                        </p:tav>
                                        <p:tav tm="100000">
                                          <p:val>
                                            <p:strVal val="#ppt_x"/>
                                          </p:val>
                                        </p:tav>
                                      </p:tavLst>
                                    </p:anim>
                                    <p:anim calcmode="lin" valueType="num">
                                      <p:cBhvr additive="base">
                                        <p:cTn id="68" dur="500" fill="hold"/>
                                        <p:tgtEl>
                                          <p:spTgt spid="86"/>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nodeType="clickEffect">
                                  <p:stCondLst>
                                    <p:cond delay="0"/>
                                  </p:stCondLst>
                                  <p:childTnLst>
                                    <p:set>
                                      <p:cBhvr>
                                        <p:cTn id="72" dur="1" fill="hold">
                                          <p:stCondLst>
                                            <p:cond delay="0"/>
                                          </p:stCondLst>
                                        </p:cTn>
                                        <p:tgtEl>
                                          <p:spTgt spid="69"/>
                                        </p:tgtEl>
                                        <p:attrNameLst>
                                          <p:attrName>style.visibility</p:attrName>
                                        </p:attrNameLst>
                                      </p:cBhvr>
                                      <p:to>
                                        <p:strVal val="visible"/>
                                      </p:to>
                                    </p:set>
                                    <p:animEffect transition="in" filter="wipe(down)">
                                      <p:cBhvr>
                                        <p:cTn id="73" dur="10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3" grpId="0"/>
      <p:bldP spid="74" grpId="0"/>
      <p:bldP spid="75" grpId="0" animBg="1"/>
      <p:bldP spid="76" grpId="0"/>
      <p:bldP spid="77" grpId="0"/>
      <p:bldP spid="78" grpId="0" animBg="1"/>
      <p:bldP spid="79" grpId="0"/>
      <p:bldP spid="80" grpId="0"/>
      <p:bldP spid="81" grpId="0" animBg="1"/>
      <p:bldP spid="82" grpId="0"/>
      <p:bldP spid="83" grpId="0"/>
      <p:bldP spid="84" grpId="0" animBg="1"/>
      <p:bldP spid="85" grpId="0"/>
      <p:bldP spid="8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3546557" y="3058874"/>
            <a:ext cx="381452" cy="381452"/>
            <a:chOff x="3123591" y="3333387"/>
            <a:chExt cx="381452" cy="381452"/>
          </a:xfrm>
        </p:grpSpPr>
        <p:sp>
          <p:nvSpPr>
            <p:cNvPr id="35" name="椭圆 34"/>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36" name="椭圆 35"/>
            <p:cNvSpPr/>
            <p:nvPr/>
          </p:nvSpPr>
          <p:spPr>
            <a:xfrm flipV="1">
              <a:off x="3208440" y="3418236"/>
              <a:ext cx="211754" cy="211754"/>
            </a:xfrm>
            <a:prstGeom prst="ellipse">
              <a:avLst/>
            </a:prstGeom>
            <a:solidFill>
              <a:srgbClr val="E74337"/>
            </a:solidFill>
            <a:ln w="28575">
              <a:no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37" name="直接连接符 36"/>
          <p:cNvCxnSpPr/>
          <p:nvPr/>
        </p:nvCxnSpPr>
        <p:spPr>
          <a:xfrm>
            <a:off x="3662669" y="3248000"/>
            <a:ext cx="8531674" cy="0"/>
          </a:xfrm>
          <a:prstGeom prst="line">
            <a:avLst/>
          </a:prstGeom>
          <a:ln>
            <a:solidFill>
              <a:srgbClr val="E74337"/>
            </a:solidFill>
          </a:ln>
        </p:spPr>
        <p:style>
          <a:lnRef idx="1">
            <a:schemeClr val="accent1"/>
          </a:lnRef>
          <a:fillRef idx="0">
            <a:schemeClr val="accent1"/>
          </a:fillRef>
          <a:effectRef idx="0">
            <a:schemeClr val="accent1"/>
          </a:effectRef>
          <a:fontRef idx="minor">
            <a:schemeClr val="tx1"/>
          </a:fontRef>
        </p:style>
      </p:cxnSp>
      <p:sp>
        <p:nvSpPr>
          <p:cNvPr id="38" name="椭圆 37"/>
          <p:cNvSpPr/>
          <p:nvPr/>
        </p:nvSpPr>
        <p:spPr>
          <a:xfrm rot="21028799">
            <a:off x="2350215" y="2341743"/>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 name="椭圆 38"/>
          <p:cNvSpPr/>
          <p:nvPr/>
        </p:nvSpPr>
        <p:spPr>
          <a:xfrm rot="21028799" flipV="1">
            <a:off x="2024563" y="2784315"/>
            <a:ext cx="365030" cy="36503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椭圆 39"/>
          <p:cNvSpPr/>
          <p:nvPr/>
        </p:nvSpPr>
        <p:spPr>
          <a:xfrm rot="21028799">
            <a:off x="1466324" y="2899265"/>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椭圆 40"/>
          <p:cNvSpPr/>
          <p:nvPr/>
        </p:nvSpPr>
        <p:spPr>
          <a:xfrm rot="21028799" flipV="1">
            <a:off x="2605610" y="2682588"/>
            <a:ext cx="400733" cy="400733"/>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椭圆 41"/>
          <p:cNvSpPr/>
          <p:nvPr/>
        </p:nvSpPr>
        <p:spPr>
          <a:xfrm rot="21028799">
            <a:off x="1590555" y="2358699"/>
            <a:ext cx="409946" cy="409946"/>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椭圆 42"/>
          <p:cNvSpPr/>
          <p:nvPr/>
        </p:nvSpPr>
        <p:spPr>
          <a:xfrm rot="21028799" flipV="1">
            <a:off x="866085" y="2724550"/>
            <a:ext cx="423450" cy="42345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椭圆 43"/>
          <p:cNvSpPr/>
          <p:nvPr/>
        </p:nvSpPr>
        <p:spPr>
          <a:xfrm rot="10228799">
            <a:off x="1332836" y="4007445"/>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椭圆 44"/>
          <p:cNvSpPr/>
          <p:nvPr/>
        </p:nvSpPr>
        <p:spPr>
          <a:xfrm rot="10228799" flipV="1">
            <a:off x="1479761" y="3386146"/>
            <a:ext cx="365030" cy="36503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 name="椭圆 45"/>
          <p:cNvSpPr/>
          <p:nvPr/>
        </p:nvSpPr>
        <p:spPr>
          <a:xfrm rot="10228799">
            <a:off x="2216727" y="3449923"/>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椭圆 46"/>
          <p:cNvSpPr/>
          <p:nvPr/>
        </p:nvSpPr>
        <p:spPr>
          <a:xfrm rot="10228799" flipV="1">
            <a:off x="863011" y="3452170"/>
            <a:ext cx="400733" cy="400733"/>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8" name="椭圆 47"/>
          <p:cNvSpPr/>
          <p:nvPr/>
        </p:nvSpPr>
        <p:spPr>
          <a:xfrm rot="10228799">
            <a:off x="1868853" y="3766846"/>
            <a:ext cx="409946" cy="409946"/>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9" name="椭圆 48"/>
          <p:cNvSpPr/>
          <p:nvPr/>
        </p:nvSpPr>
        <p:spPr>
          <a:xfrm rot="10228799" flipV="1">
            <a:off x="2579819" y="3387491"/>
            <a:ext cx="423450" cy="42345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0" name="TextBox 49"/>
          <p:cNvSpPr txBox="1"/>
          <p:nvPr/>
        </p:nvSpPr>
        <p:spPr>
          <a:xfrm>
            <a:off x="5728513" y="3750281"/>
            <a:ext cx="3954929" cy="738664"/>
          </a:xfrm>
          <a:prstGeom prst="rect">
            <a:avLst/>
          </a:prstGeom>
          <a:noFill/>
        </p:spPr>
        <p:txBody>
          <a:bodyPr wrap="none" rtlCol="0">
            <a:spAutoFit/>
          </a:bodyPr>
          <a:lstStyle/>
          <a:p>
            <a:r>
              <a:rPr lang="zh-CN" altLang="en-US" sz="4200" b="1" dirty="0" smtClean="0">
                <a:solidFill>
                  <a:srgbClr val="E74337"/>
                </a:solidFill>
                <a:latin typeface="微软雅黑" pitchFamily="34" charset="-122"/>
                <a:ea typeface="微软雅黑" pitchFamily="34" charset="-122"/>
              </a:rPr>
              <a:t>成果展示及问题</a:t>
            </a:r>
            <a:endParaRPr lang="en-US" altLang="zh-CN" sz="4200" b="1" dirty="0" smtClean="0">
              <a:solidFill>
                <a:srgbClr val="E74337"/>
              </a:solidFill>
              <a:latin typeface="微软雅黑" pitchFamily="34" charset="-122"/>
              <a:ea typeface="微软雅黑" pitchFamily="34" charset="-122"/>
            </a:endParaRPr>
          </a:p>
        </p:txBody>
      </p:sp>
      <p:sp>
        <p:nvSpPr>
          <p:cNvPr id="51" name="TextBox 50"/>
          <p:cNvSpPr txBox="1"/>
          <p:nvPr/>
        </p:nvSpPr>
        <p:spPr>
          <a:xfrm>
            <a:off x="5670457" y="2076527"/>
            <a:ext cx="2007088" cy="738664"/>
          </a:xfrm>
          <a:prstGeom prst="rect">
            <a:avLst/>
          </a:prstGeom>
          <a:noFill/>
        </p:spPr>
        <p:txBody>
          <a:bodyPr wrap="none" rtlCol="0">
            <a:spAutoFit/>
          </a:bodyPr>
          <a:lstStyle/>
          <a:p>
            <a:r>
              <a:rPr lang="en-US" altLang="zh-CN" sz="4200" dirty="0" smtClean="0">
                <a:solidFill>
                  <a:schemeClr val="bg1"/>
                </a:solidFill>
                <a:latin typeface="微软雅黑" pitchFamily="34" charset="-122"/>
                <a:ea typeface="微软雅黑" pitchFamily="34" charset="-122"/>
              </a:rPr>
              <a:t>Part 03</a:t>
            </a:r>
            <a:endParaRPr lang="en-US" altLang="zh-CN" sz="4200" dirty="0" smtClean="0">
              <a:solidFill>
                <a:schemeClr val="bg1"/>
              </a:solidFill>
              <a:latin typeface="微软雅黑" pitchFamily="34" charset="-122"/>
              <a:ea typeface="微软雅黑" pitchFamily="34" charset="-122"/>
            </a:endParaRPr>
          </a:p>
        </p:txBody>
      </p:sp>
      <p:grpSp>
        <p:nvGrpSpPr>
          <p:cNvPr id="52" name="组合 51"/>
          <p:cNvGrpSpPr/>
          <p:nvPr/>
        </p:nvGrpSpPr>
        <p:grpSpPr>
          <a:xfrm>
            <a:off x="858879" y="2355867"/>
            <a:ext cx="2143332" cy="1852005"/>
            <a:chOff x="858879" y="2355867"/>
            <a:chExt cx="2143332" cy="1852005"/>
          </a:xfrm>
        </p:grpSpPr>
        <p:sp>
          <p:nvSpPr>
            <p:cNvPr id="53" name="椭圆 52"/>
            <p:cNvSpPr/>
            <p:nvPr/>
          </p:nvSpPr>
          <p:spPr>
            <a:xfrm rot="21028799">
              <a:off x="2346083" y="2355867"/>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椭圆 53"/>
            <p:cNvSpPr/>
            <p:nvPr/>
          </p:nvSpPr>
          <p:spPr>
            <a:xfrm rot="21028799" flipV="1">
              <a:off x="2020431" y="2798439"/>
              <a:ext cx="365030" cy="36503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 name="椭圆 54"/>
            <p:cNvSpPr/>
            <p:nvPr/>
          </p:nvSpPr>
          <p:spPr>
            <a:xfrm rot="21028799">
              <a:off x="1462192" y="2913389"/>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椭圆 55"/>
            <p:cNvSpPr/>
            <p:nvPr/>
          </p:nvSpPr>
          <p:spPr>
            <a:xfrm rot="21028799" flipV="1">
              <a:off x="2601478" y="2696712"/>
              <a:ext cx="400733" cy="400733"/>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 name="椭圆 56"/>
            <p:cNvSpPr/>
            <p:nvPr/>
          </p:nvSpPr>
          <p:spPr>
            <a:xfrm rot="21028799">
              <a:off x="1586423" y="2372823"/>
              <a:ext cx="409946" cy="409946"/>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 name="椭圆 57"/>
            <p:cNvSpPr/>
            <p:nvPr/>
          </p:nvSpPr>
          <p:spPr>
            <a:xfrm rot="21028799" flipV="1">
              <a:off x="861953" y="2738674"/>
              <a:ext cx="423450" cy="42345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9" name="椭圆 58"/>
            <p:cNvSpPr/>
            <p:nvPr/>
          </p:nvSpPr>
          <p:spPr>
            <a:xfrm rot="10228799">
              <a:off x="1328704" y="4021569"/>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0" name="椭圆 59"/>
            <p:cNvSpPr/>
            <p:nvPr/>
          </p:nvSpPr>
          <p:spPr>
            <a:xfrm rot="10228799" flipV="1">
              <a:off x="1475629" y="3400270"/>
              <a:ext cx="365030" cy="36503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椭圆 60"/>
            <p:cNvSpPr/>
            <p:nvPr/>
          </p:nvSpPr>
          <p:spPr>
            <a:xfrm rot="10228799">
              <a:off x="2212595" y="3464047"/>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2" name="椭圆 61"/>
            <p:cNvSpPr/>
            <p:nvPr/>
          </p:nvSpPr>
          <p:spPr>
            <a:xfrm rot="10228799" flipV="1">
              <a:off x="858879" y="3466294"/>
              <a:ext cx="400733" cy="400733"/>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3" name="椭圆 62"/>
            <p:cNvSpPr/>
            <p:nvPr/>
          </p:nvSpPr>
          <p:spPr>
            <a:xfrm rot="10228799">
              <a:off x="1864721" y="3780970"/>
              <a:ext cx="409946" cy="409946"/>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4" name="椭圆 93"/>
            <p:cNvSpPr/>
            <p:nvPr/>
          </p:nvSpPr>
          <p:spPr>
            <a:xfrm rot="10228799" flipV="1">
              <a:off x="2575687" y="3401615"/>
              <a:ext cx="423450" cy="42345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350" fill="hold"/>
                                            <p:tgtEl>
                                              <p:spTgt spid="38"/>
                                            </p:tgtEl>
                                            <p:attrNameLst>
                                              <p:attrName>ppt_x</p:attrName>
                                            </p:attrNameLst>
                                          </p:cBhvr>
                                          <p:tavLst>
                                            <p:tav tm="0">
                                              <p:val>
                                                <p:strVal val="#ppt_x"/>
                                              </p:val>
                                            </p:tav>
                                            <p:tav tm="100000">
                                              <p:val>
                                                <p:strVal val="#ppt_x"/>
                                              </p:val>
                                            </p:tav>
                                          </p:tavLst>
                                        </p:anim>
                                        <p:anim calcmode="lin" valueType="num">
                                          <p:cBhvr additive="base">
                                            <p:cTn id="8" dur="350" fill="hold"/>
                                            <p:tgtEl>
                                              <p:spTgt spid="38"/>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350" fill="hold"/>
                                            <p:tgtEl>
                                              <p:spTgt spid="39"/>
                                            </p:tgtEl>
                                            <p:attrNameLst>
                                              <p:attrName>ppt_x</p:attrName>
                                            </p:attrNameLst>
                                          </p:cBhvr>
                                          <p:tavLst>
                                            <p:tav tm="0">
                                              <p:val>
                                                <p:strVal val="1+#ppt_w/2"/>
                                              </p:val>
                                            </p:tav>
                                            <p:tav tm="100000">
                                              <p:val>
                                                <p:strVal val="#ppt_x"/>
                                              </p:val>
                                            </p:tav>
                                          </p:tavLst>
                                        </p:anim>
                                        <p:anim calcmode="lin" valueType="num">
                                          <p:cBhvr additive="base">
                                            <p:cTn id="12" dur="350" fill="hold"/>
                                            <p:tgtEl>
                                              <p:spTgt spid="39"/>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additive="base">
                                            <p:cTn id="15" dur="350" fill="hold"/>
                                            <p:tgtEl>
                                              <p:spTgt spid="40"/>
                                            </p:tgtEl>
                                            <p:attrNameLst>
                                              <p:attrName>ppt_x</p:attrName>
                                            </p:attrNameLst>
                                          </p:cBhvr>
                                          <p:tavLst>
                                            <p:tav tm="0">
                                              <p:val>
                                                <p:strVal val="#ppt_x"/>
                                              </p:val>
                                            </p:tav>
                                            <p:tav tm="100000">
                                              <p:val>
                                                <p:strVal val="#ppt_x"/>
                                              </p:val>
                                            </p:tav>
                                          </p:tavLst>
                                        </p:anim>
                                        <p:anim calcmode="lin" valueType="num">
                                          <p:cBhvr additive="base">
                                            <p:cTn id="16" dur="350" fill="hold"/>
                                            <p:tgtEl>
                                              <p:spTgt spid="40"/>
                                            </p:tgtEl>
                                            <p:attrNameLst>
                                              <p:attrName>ppt_y</p:attrName>
                                            </p:attrNameLst>
                                          </p:cBhvr>
                                          <p:tavLst>
                                            <p:tav tm="0">
                                              <p:val>
                                                <p:strVal val="1+#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additive="base">
                                            <p:cTn id="19" dur="350" fill="hold"/>
                                            <p:tgtEl>
                                              <p:spTgt spid="41"/>
                                            </p:tgtEl>
                                            <p:attrNameLst>
                                              <p:attrName>ppt_x</p:attrName>
                                            </p:attrNameLst>
                                          </p:cBhvr>
                                          <p:tavLst>
                                            <p:tav tm="0">
                                              <p:val>
                                                <p:strVal val="1+#ppt_w/2"/>
                                              </p:val>
                                            </p:tav>
                                            <p:tav tm="100000">
                                              <p:val>
                                                <p:strVal val="#ppt_x"/>
                                              </p:val>
                                            </p:tav>
                                          </p:tavLst>
                                        </p:anim>
                                        <p:anim calcmode="lin" valueType="num">
                                          <p:cBhvr additive="base">
                                            <p:cTn id="20" dur="350" fill="hold"/>
                                            <p:tgtEl>
                                              <p:spTgt spid="4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42"/>
                                            </p:tgtEl>
                                            <p:attrNameLst>
                                              <p:attrName>style.visibility</p:attrName>
                                            </p:attrNameLst>
                                          </p:cBhvr>
                                          <p:to>
                                            <p:strVal val="visible"/>
                                          </p:to>
                                        </p:set>
                                        <p:anim calcmode="lin" valueType="num">
                                          <p:cBhvr additive="base">
                                            <p:cTn id="23" dur="350" fill="hold"/>
                                            <p:tgtEl>
                                              <p:spTgt spid="42"/>
                                            </p:tgtEl>
                                            <p:attrNameLst>
                                              <p:attrName>ppt_x</p:attrName>
                                            </p:attrNameLst>
                                          </p:cBhvr>
                                          <p:tavLst>
                                            <p:tav tm="0">
                                              <p:val>
                                                <p:strVal val="0-#ppt_w/2"/>
                                              </p:val>
                                            </p:tav>
                                            <p:tav tm="100000">
                                              <p:val>
                                                <p:strVal val="#ppt_x"/>
                                              </p:val>
                                            </p:tav>
                                          </p:tavLst>
                                        </p:anim>
                                        <p:anim calcmode="lin" valueType="num">
                                          <p:cBhvr additive="base">
                                            <p:cTn id="24" dur="350" fill="hold"/>
                                            <p:tgtEl>
                                              <p:spTgt spid="42"/>
                                            </p:tgtEl>
                                            <p:attrNameLst>
                                              <p:attrName>ppt_y</p:attrName>
                                            </p:attrNameLst>
                                          </p:cBhvr>
                                          <p:tavLst>
                                            <p:tav tm="0">
                                              <p:val>
                                                <p:strVal val="0-#ppt_h/2"/>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anim calcmode="lin" valueType="num">
                                          <p:cBhvr additive="base">
                                            <p:cTn id="27" dur="350" fill="hold"/>
                                            <p:tgtEl>
                                              <p:spTgt spid="43"/>
                                            </p:tgtEl>
                                            <p:attrNameLst>
                                              <p:attrName>ppt_x</p:attrName>
                                            </p:attrNameLst>
                                          </p:cBhvr>
                                          <p:tavLst>
                                            <p:tav tm="0">
                                              <p:val>
                                                <p:strVal val="0-#ppt_w/2"/>
                                              </p:val>
                                            </p:tav>
                                            <p:tav tm="100000">
                                              <p:val>
                                                <p:strVal val="#ppt_x"/>
                                              </p:val>
                                            </p:tav>
                                          </p:tavLst>
                                        </p:anim>
                                        <p:anim calcmode="lin" valueType="num">
                                          <p:cBhvr additive="base">
                                            <p:cTn id="28" dur="350" fill="hold"/>
                                            <p:tgtEl>
                                              <p:spTgt spid="43"/>
                                            </p:tgtEl>
                                            <p:attrNameLst>
                                              <p:attrName>ppt_y</p:attrName>
                                            </p:attrNameLst>
                                          </p:cBhvr>
                                          <p:tavLst>
                                            <p:tav tm="0">
                                              <p:val>
                                                <p:strVal val="#ppt_y"/>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350" fill="hold"/>
                                            <p:tgtEl>
                                              <p:spTgt spid="44"/>
                                            </p:tgtEl>
                                            <p:attrNameLst>
                                              <p:attrName>ppt_x</p:attrName>
                                            </p:attrNameLst>
                                          </p:cBhvr>
                                          <p:tavLst>
                                            <p:tav tm="0">
                                              <p:val>
                                                <p:strVal val="#ppt_x"/>
                                              </p:val>
                                            </p:tav>
                                            <p:tav tm="100000">
                                              <p:val>
                                                <p:strVal val="#ppt_x"/>
                                              </p:val>
                                            </p:tav>
                                          </p:tavLst>
                                        </p:anim>
                                        <p:anim calcmode="lin" valueType="num">
                                          <p:cBhvr additive="base">
                                            <p:cTn id="32" dur="350" fill="hold"/>
                                            <p:tgtEl>
                                              <p:spTgt spid="4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5"/>
                                            </p:tgtEl>
                                            <p:attrNameLst>
                                              <p:attrName>style.visibility</p:attrName>
                                            </p:attrNameLst>
                                          </p:cBhvr>
                                          <p:to>
                                            <p:strVal val="visible"/>
                                          </p:to>
                                        </p:set>
                                        <p:anim calcmode="lin" valueType="num">
                                          <p:cBhvr additive="base">
                                            <p:cTn id="35" dur="350" fill="hold"/>
                                            <p:tgtEl>
                                              <p:spTgt spid="45"/>
                                            </p:tgtEl>
                                            <p:attrNameLst>
                                              <p:attrName>ppt_x</p:attrName>
                                            </p:attrNameLst>
                                          </p:cBhvr>
                                          <p:tavLst>
                                            <p:tav tm="0">
                                              <p:val>
                                                <p:strVal val="#ppt_x"/>
                                              </p:val>
                                            </p:tav>
                                            <p:tav tm="100000">
                                              <p:val>
                                                <p:strVal val="#ppt_x"/>
                                              </p:val>
                                            </p:tav>
                                          </p:tavLst>
                                        </p:anim>
                                        <p:anim calcmode="lin" valueType="num">
                                          <p:cBhvr additive="base">
                                            <p:cTn id="36" dur="350" fill="hold"/>
                                            <p:tgtEl>
                                              <p:spTgt spid="45"/>
                                            </p:tgtEl>
                                            <p:attrNameLst>
                                              <p:attrName>ppt_y</p:attrName>
                                            </p:attrNameLst>
                                          </p:cBhvr>
                                          <p:tavLst>
                                            <p:tav tm="0">
                                              <p:val>
                                                <p:strVal val="1+#ppt_h/2"/>
                                              </p:val>
                                            </p:tav>
                                            <p:tav tm="100000">
                                              <p:val>
                                                <p:strVal val="#ppt_y"/>
                                              </p:val>
                                            </p:tav>
                                          </p:tavLst>
                                        </p:anim>
                                      </p:childTnLst>
                                    </p:cTn>
                                  </p:par>
                                  <p:par>
                                    <p:cTn id="37" presetID="2" presetClass="entr" presetSubtype="6"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anim calcmode="lin" valueType="num">
                                          <p:cBhvr additive="base">
                                            <p:cTn id="39" dur="350" fill="hold"/>
                                            <p:tgtEl>
                                              <p:spTgt spid="46"/>
                                            </p:tgtEl>
                                            <p:attrNameLst>
                                              <p:attrName>ppt_x</p:attrName>
                                            </p:attrNameLst>
                                          </p:cBhvr>
                                          <p:tavLst>
                                            <p:tav tm="0">
                                              <p:val>
                                                <p:strVal val="1+#ppt_w/2"/>
                                              </p:val>
                                            </p:tav>
                                            <p:tav tm="100000">
                                              <p:val>
                                                <p:strVal val="#ppt_x"/>
                                              </p:val>
                                            </p:tav>
                                          </p:tavLst>
                                        </p:anim>
                                        <p:anim calcmode="lin" valueType="num">
                                          <p:cBhvr additive="base">
                                            <p:cTn id="40" dur="350" fill="hold"/>
                                            <p:tgtEl>
                                              <p:spTgt spid="46"/>
                                            </p:tgtEl>
                                            <p:attrNameLst>
                                              <p:attrName>ppt_y</p:attrName>
                                            </p:attrNameLst>
                                          </p:cBhvr>
                                          <p:tavLst>
                                            <p:tav tm="0">
                                              <p:val>
                                                <p:strVal val="1+#ppt_h/2"/>
                                              </p:val>
                                            </p:tav>
                                            <p:tav tm="100000">
                                              <p:val>
                                                <p:strVal val="#ppt_y"/>
                                              </p:val>
                                            </p:tav>
                                          </p:tavLst>
                                        </p:anim>
                                      </p:childTnLst>
                                    </p:cTn>
                                  </p:par>
                                  <p:par>
                                    <p:cTn id="41" presetID="2" presetClass="entr" presetSubtype="12" fill="hold" grpId="0" nodeType="withEffect">
                                      <p:stCondLst>
                                        <p:cond delay="0"/>
                                      </p:stCondLst>
                                      <p:childTnLst>
                                        <p:set>
                                          <p:cBhvr>
                                            <p:cTn id="42" dur="1" fill="hold">
                                              <p:stCondLst>
                                                <p:cond delay="0"/>
                                              </p:stCondLst>
                                            </p:cTn>
                                            <p:tgtEl>
                                              <p:spTgt spid="47"/>
                                            </p:tgtEl>
                                            <p:attrNameLst>
                                              <p:attrName>style.visibility</p:attrName>
                                            </p:attrNameLst>
                                          </p:cBhvr>
                                          <p:to>
                                            <p:strVal val="visible"/>
                                          </p:to>
                                        </p:set>
                                        <p:anim calcmode="lin" valueType="num">
                                          <p:cBhvr additive="base">
                                            <p:cTn id="43" dur="350" fill="hold"/>
                                            <p:tgtEl>
                                              <p:spTgt spid="47"/>
                                            </p:tgtEl>
                                            <p:attrNameLst>
                                              <p:attrName>ppt_x</p:attrName>
                                            </p:attrNameLst>
                                          </p:cBhvr>
                                          <p:tavLst>
                                            <p:tav tm="0">
                                              <p:val>
                                                <p:strVal val="0-#ppt_w/2"/>
                                              </p:val>
                                            </p:tav>
                                            <p:tav tm="100000">
                                              <p:val>
                                                <p:strVal val="#ppt_x"/>
                                              </p:val>
                                            </p:tav>
                                          </p:tavLst>
                                        </p:anim>
                                        <p:anim calcmode="lin" valueType="num">
                                          <p:cBhvr additive="base">
                                            <p:cTn id="44" dur="350" fill="hold"/>
                                            <p:tgtEl>
                                              <p:spTgt spid="47"/>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anim calcmode="lin" valueType="num">
                                          <p:cBhvr additive="base">
                                            <p:cTn id="47" dur="350" fill="hold"/>
                                            <p:tgtEl>
                                              <p:spTgt spid="48"/>
                                            </p:tgtEl>
                                            <p:attrNameLst>
                                              <p:attrName>ppt_x</p:attrName>
                                            </p:attrNameLst>
                                          </p:cBhvr>
                                          <p:tavLst>
                                            <p:tav tm="0">
                                              <p:val>
                                                <p:strVal val="#ppt_x"/>
                                              </p:val>
                                            </p:tav>
                                            <p:tav tm="100000">
                                              <p:val>
                                                <p:strVal val="#ppt_x"/>
                                              </p:val>
                                            </p:tav>
                                          </p:tavLst>
                                        </p:anim>
                                        <p:anim calcmode="lin" valueType="num">
                                          <p:cBhvr additive="base">
                                            <p:cTn id="48" dur="350" fill="hold"/>
                                            <p:tgtEl>
                                              <p:spTgt spid="48"/>
                                            </p:tgtEl>
                                            <p:attrNameLst>
                                              <p:attrName>ppt_y</p:attrName>
                                            </p:attrNameLst>
                                          </p:cBhvr>
                                          <p:tavLst>
                                            <p:tav tm="0">
                                              <p:val>
                                                <p:strVal val="1+#ppt_h/2"/>
                                              </p:val>
                                            </p:tav>
                                            <p:tav tm="100000">
                                              <p:val>
                                                <p:strVal val="#ppt_y"/>
                                              </p:val>
                                            </p:tav>
                                          </p:tavLst>
                                        </p:anim>
                                      </p:childTnLst>
                                    </p:cTn>
                                  </p:par>
                                  <p:par>
                                    <p:cTn id="49" presetID="2" presetClass="entr" presetSubtype="6"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350" fill="hold"/>
                                            <p:tgtEl>
                                              <p:spTgt spid="49"/>
                                            </p:tgtEl>
                                            <p:attrNameLst>
                                              <p:attrName>ppt_x</p:attrName>
                                            </p:attrNameLst>
                                          </p:cBhvr>
                                          <p:tavLst>
                                            <p:tav tm="0">
                                              <p:val>
                                                <p:strVal val="1+#ppt_w/2"/>
                                              </p:val>
                                            </p:tav>
                                            <p:tav tm="100000">
                                              <p:val>
                                                <p:strVal val="#ppt_x"/>
                                              </p:val>
                                            </p:tav>
                                          </p:tavLst>
                                        </p:anim>
                                        <p:anim calcmode="lin" valueType="num">
                                          <p:cBhvr additive="base">
                                            <p:cTn id="52" dur="35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xit" presetSubtype="4" fill="hold" grpId="1" nodeType="clickEffect">
                                      <p:stCondLst>
                                        <p:cond delay="0"/>
                                      </p:stCondLst>
                                      <p:childTnLst>
                                        <p:anim calcmode="lin" valueType="num">
                                          <p:cBhvr additive="base">
                                            <p:cTn id="56" dur="350"/>
                                            <p:tgtEl>
                                              <p:spTgt spid="38"/>
                                            </p:tgtEl>
                                            <p:attrNameLst>
                                              <p:attrName>ppt_x</p:attrName>
                                            </p:attrNameLst>
                                          </p:cBhvr>
                                          <p:tavLst>
                                            <p:tav tm="0">
                                              <p:val>
                                                <p:strVal val="ppt_x"/>
                                              </p:val>
                                            </p:tav>
                                            <p:tav tm="100000">
                                              <p:val>
                                                <p:strVal val="ppt_x"/>
                                              </p:val>
                                            </p:tav>
                                          </p:tavLst>
                                        </p:anim>
                                        <p:anim calcmode="lin" valueType="num">
                                          <p:cBhvr additive="base">
                                            <p:cTn id="57" dur="350"/>
                                            <p:tgtEl>
                                              <p:spTgt spid="38"/>
                                            </p:tgtEl>
                                            <p:attrNameLst>
                                              <p:attrName>ppt_y</p:attrName>
                                            </p:attrNameLst>
                                          </p:cBhvr>
                                          <p:tavLst>
                                            <p:tav tm="0">
                                              <p:val>
                                                <p:strVal val="ppt_y"/>
                                              </p:val>
                                            </p:tav>
                                            <p:tav tm="100000">
                                              <p:val>
                                                <p:strVal val="1+ppt_h/2"/>
                                              </p:val>
                                            </p:tav>
                                          </p:tavLst>
                                        </p:anim>
                                        <p:set>
                                          <p:cBhvr>
                                            <p:cTn id="58" dur="1" fill="hold">
                                              <p:stCondLst>
                                                <p:cond delay="349"/>
                                              </p:stCondLst>
                                            </p:cTn>
                                            <p:tgtEl>
                                              <p:spTgt spid="38"/>
                                            </p:tgtEl>
                                            <p:attrNameLst>
                                              <p:attrName>style.visibility</p:attrName>
                                            </p:attrNameLst>
                                          </p:cBhvr>
                                          <p:to>
                                            <p:strVal val="hidden"/>
                                          </p:to>
                                        </p:set>
                                      </p:childTnLst>
                                    </p:cTn>
                                  </p:par>
                                  <p:par>
                                    <p:cTn id="59" presetID="2" presetClass="exit" presetSubtype="3" fill="hold" grpId="1" nodeType="withEffect">
                                      <p:stCondLst>
                                        <p:cond delay="0"/>
                                      </p:stCondLst>
                                      <p:childTnLst>
                                        <p:anim calcmode="lin" valueType="num">
                                          <p:cBhvr additive="base">
                                            <p:cTn id="60" dur="350"/>
                                            <p:tgtEl>
                                              <p:spTgt spid="39"/>
                                            </p:tgtEl>
                                            <p:attrNameLst>
                                              <p:attrName>ppt_x</p:attrName>
                                            </p:attrNameLst>
                                          </p:cBhvr>
                                          <p:tavLst>
                                            <p:tav tm="0">
                                              <p:val>
                                                <p:strVal val="ppt_x"/>
                                              </p:val>
                                            </p:tav>
                                            <p:tav tm="100000">
                                              <p:val>
                                                <p:strVal val="1+ppt_w/2"/>
                                              </p:val>
                                            </p:tav>
                                          </p:tavLst>
                                        </p:anim>
                                        <p:anim calcmode="lin" valueType="num">
                                          <p:cBhvr additive="base">
                                            <p:cTn id="61" dur="350"/>
                                            <p:tgtEl>
                                              <p:spTgt spid="39"/>
                                            </p:tgtEl>
                                            <p:attrNameLst>
                                              <p:attrName>ppt_y</p:attrName>
                                            </p:attrNameLst>
                                          </p:cBhvr>
                                          <p:tavLst>
                                            <p:tav tm="0">
                                              <p:val>
                                                <p:strVal val="ppt_y"/>
                                              </p:val>
                                            </p:tav>
                                            <p:tav tm="100000">
                                              <p:val>
                                                <p:strVal val="0-ppt_h/2"/>
                                              </p:val>
                                            </p:tav>
                                          </p:tavLst>
                                        </p:anim>
                                        <p:set>
                                          <p:cBhvr>
                                            <p:cTn id="62" dur="1" fill="hold">
                                              <p:stCondLst>
                                                <p:cond delay="349"/>
                                              </p:stCondLst>
                                            </p:cTn>
                                            <p:tgtEl>
                                              <p:spTgt spid="39"/>
                                            </p:tgtEl>
                                            <p:attrNameLst>
                                              <p:attrName>style.visibility</p:attrName>
                                            </p:attrNameLst>
                                          </p:cBhvr>
                                          <p:to>
                                            <p:strVal val="hidden"/>
                                          </p:to>
                                        </p:set>
                                      </p:childTnLst>
                                    </p:cTn>
                                  </p:par>
                                  <p:par>
                                    <p:cTn id="63" presetID="2" presetClass="exit" presetSubtype="4" fill="hold" grpId="1" nodeType="withEffect">
                                      <p:stCondLst>
                                        <p:cond delay="0"/>
                                      </p:stCondLst>
                                      <p:childTnLst>
                                        <p:anim calcmode="lin" valueType="num">
                                          <p:cBhvr additive="base">
                                            <p:cTn id="64" dur="350"/>
                                            <p:tgtEl>
                                              <p:spTgt spid="40"/>
                                            </p:tgtEl>
                                            <p:attrNameLst>
                                              <p:attrName>ppt_x</p:attrName>
                                            </p:attrNameLst>
                                          </p:cBhvr>
                                          <p:tavLst>
                                            <p:tav tm="0">
                                              <p:val>
                                                <p:strVal val="ppt_x"/>
                                              </p:val>
                                            </p:tav>
                                            <p:tav tm="100000">
                                              <p:val>
                                                <p:strVal val="ppt_x"/>
                                              </p:val>
                                            </p:tav>
                                          </p:tavLst>
                                        </p:anim>
                                        <p:anim calcmode="lin" valueType="num">
                                          <p:cBhvr additive="base">
                                            <p:cTn id="65" dur="350"/>
                                            <p:tgtEl>
                                              <p:spTgt spid="40"/>
                                            </p:tgtEl>
                                            <p:attrNameLst>
                                              <p:attrName>ppt_y</p:attrName>
                                            </p:attrNameLst>
                                          </p:cBhvr>
                                          <p:tavLst>
                                            <p:tav tm="0">
                                              <p:val>
                                                <p:strVal val="ppt_y"/>
                                              </p:val>
                                            </p:tav>
                                            <p:tav tm="100000">
                                              <p:val>
                                                <p:strVal val="1+ppt_h/2"/>
                                              </p:val>
                                            </p:tav>
                                          </p:tavLst>
                                        </p:anim>
                                        <p:set>
                                          <p:cBhvr>
                                            <p:cTn id="66" dur="1" fill="hold">
                                              <p:stCondLst>
                                                <p:cond delay="349"/>
                                              </p:stCondLst>
                                            </p:cTn>
                                            <p:tgtEl>
                                              <p:spTgt spid="40"/>
                                            </p:tgtEl>
                                            <p:attrNameLst>
                                              <p:attrName>style.visibility</p:attrName>
                                            </p:attrNameLst>
                                          </p:cBhvr>
                                          <p:to>
                                            <p:strVal val="hidden"/>
                                          </p:to>
                                        </p:set>
                                      </p:childTnLst>
                                    </p:cTn>
                                  </p:par>
                                  <p:par>
                                    <p:cTn id="67" presetID="2" presetClass="exit" presetSubtype="3" fill="hold" grpId="1" nodeType="withEffect">
                                      <p:stCondLst>
                                        <p:cond delay="0"/>
                                      </p:stCondLst>
                                      <p:childTnLst>
                                        <p:anim calcmode="lin" valueType="num">
                                          <p:cBhvr additive="base">
                                            <p:cTn id="68" dur="350"/>
                                            <p:tgtEl>
                                              <p:spTgt spid="41"/>
                                            </p:tgtEl>
                                            <p:attrNameLst>
                                              <p:attrName>ppt_x</p:attrName>
                                            </p:attrNameLst>
                                          </p:cBhvr>
                                          <p:tavLst>
                                            <p:tav tm="0">
                                              <p:val>
                                                <p:strVal val="ppt_x"/>
                                              </p:val>
                                            </p:tav>
                                            <p:tav tm="100000">
                                              <p:val>
                                                <p:strVal val="1+ppt_w/2"/>
                                              </p:val>
                                            </p:tav>
                                          </p:tavLst>
                                        </p:anim>
                                        <p:anim calcmode="lin" valueType="num">
                                          <p:cBhvr additive="base">
                                            <p:cTn id="69" dur="350"/>
                                            <p:tgtEl>
                                              <p:spTgt spid="41"/>
                                            </p:tgtEl>
                                            <p:attrNameLst>
                                              <p:attrName>ppt_y</p:attrName>
                                            </p:attrNameLst>
                                          </p:cBhvr>
                                          <p:tavLst>
                                            <p:tav tm="0">
                                              <p:val>
                                                <p:strVal val="ppt_y"/>
                                              </p:val>
                                            </p:tav>
                                            <p:tav tm="100000">
                                              <p:val>
                                                <p:strVal val="0-ppt_h/2"/>
                                              </p:val>
                                            </p:tav>
                                          </p:tavLst>
                                        </p:anim>
                                        <p:set>
                                          <p:cBhvr>
                                            <p:cTn id="70" dur="1" fill="hold">
                                              <p:stCondLst>
                                                <p:cond delay="349"/>
                                              </p:stCondLst>
                                            </p:cTn>
                                            <p:tgtEl>
                                              <p:spTgt spid="41"/>
                                            </p:tgtEl>
                                            <p:attrNameLst>
                                              <p:attrName>style.visibility</p:attrName>
                                            </p:attrNameLst>
                                          </p:cBhvr>
                                          <p:to>
                                            <p:strVal val="hidden"/>
                                          </p:to>
                                        </p:set>
                                      </p:childTnLst>
                                    </p:cTn>
                                  </p:par>
                                  <p:par>
                                    <p:cTn id="71" presetID="2" presetClass="exit" presetSubtype="1" fill="hold" grpId="1" nodeType="withEffect">
                                      <p:stCondLst>
                                        <p:cond delay="0"/>
                                      </p:stCondLst>
                                      <p:childTnLst>
                                        <p:anim calcmode="lin" valueType="num">
                                          <p:cBhvr additive="base">
                                            <p:cTn id="72" dur="350"/>
                                            <p:tgtEl>
                                              <p:spTgt spid="42"/>
                                            </p:tgtEl>
                                            <p:attrNameLst>
                                              <p:attrName>ppt_x</p:attrName>
                                            </p:attrNameLst>
                                          </p:cBhvr>
                                          <p:tavLst>
                                            <p:tav tm="0">
                                              <p:val>
                                                <p:strVal val="ppt_x"/>
                                              </p:val>
                                            </p:tav>
                                            <p:tav tm="100000">
                                              <p:val>
                                                <p:strVal val="ppt_x"/>
                                              </p:val>
                                            </p:tav>
                                          </p:tavLst>
                                        </p:anim>
                                        <p:anim calcmode="lin" valueType="num">
                                          <p:cBhvr additive="base">
                                            <p:cTn id="73" dur="350"/>
                                            <p:tgtEl>
                                              <p:spTgt spid="42"/>
                                            </p:tgtEl>
                                            <p:attrNameLst>
                                              <p:attrName>ppt_y</p:attrName>
                                            </p:attrNameLst>
                                          </p:cBhvr>
                                          <p:tavLst>
                                            <p:tav tm="0">
                                              <p:val>
                                                <p:strVal val="ppt_y"/>
                                              </p:val>
                                            </p:tav>
                                            <p:tav tm="100000">
                                              <p:val>
                                                <p:strVal val="0-ppt_h/2"/>
                                              </p:val>
                                            </p:tav>
                                          </p:tavLst>
                                        </p:anim>
                                        <p:set>
                                          <p:cBhvr>
                                            <p:cTn id="74" dur="1" fill="hold">
                                              <p:stCondLst>
                                                <p:cond delay="349"/>
                                              </p:stCondLst>
                                            </p:cTn>
                                            <p:tgtEl>
                                              <p:spTgt spid="42"/>
                                            </p:tgtEl>
                                            <p:attrNameLst>
                                              <p:attrName>style.visibility</p:attrName>
                                            </p:attrNameLst>
                                          </p:cBhvr>
                                          <p:to>
                                            <p:strVal val="hidden"/>
                                          </p:to>
                                        </p:set>
                                      </p:childTnLst>
                                    </p:cTn>
                                  </p:par>
                                  <p:par>
                                    <p:cTn id="75" presetID="2" presetClass="exit" presetSubtype="9" fill="hold" grpId="1" nodeType="withEffect">
                                      <p:stCondLst>
                                        <p:cond delay="0"/>
                                      </p:stCondLst>
                                      <p:childTnLst>
                                        <p:anim calcmode="lin" valueType="num">
                                          <p:cBhvr additive="base">
                                            <p:cTn id="76" dur="350"/>
                                            <p:tgtEl>
                                              <p:spTgt spid="43"/>
                                            </p:tgtEl>
                                            <p:attrNameLst>
                                              <p:attrName>ppt_x</p:attrName>
                                            </p:attrNameLst>
                                          </p:cBhvr>
                                          <p:tavLst>
                                            <p:tav tm="0">
                                              <p:val>
                                                <p:strVal val="ppt_x"/>
                                              </p:val>
                                            </p:tav>
                                            <p:tav tm="100000">
                                              <p:val>
                                                <p:strVal val="0-ppt_w/2"/>
                                              </p:val>
                                            </p:tav>
                                          </p:tavLst>
                                        </p:anim>
                                        <p:anim calcmode="lin" valueType="num">
                                          <p:cBhvr additive="base">
                                            <p:cTn id="77" dur="350"/>
                                            <p:tgtEl>
                                              <p:spTgt spid="43"/>
                                            </p:tgtEl>
                                            <p:attrNameLst>
                                              <p:attrName>ppt_y</p:attrName>
                                            </p:attrNameLst>
                                          </p:cBhvr>
                                          <p:tavLst>
                                            <p:tav tm="0">
                                              <p:val>
                                                <p:strVal val="ppt_y"/>
                                              </p:val>
                                            </p:tav>
                                            <p:tav tm="100000">
                                              <p:val>
                                                <p:strVal val="0-ppt_h/2"/>
                                              </p:val>
                                            </p:tav>
                                          </p:tavLst>
                                        </p:anim>
                                        <p:set>
                                          <p:cBhvr>
                                            <p:cTn id="78" dur="1" fill="hold">
                                              <p:stCondLst>
                                                <p:cond delay="349"/>
                                              </p:stCondLst>
                                            </p:cTn>
                                            <p:tgtEl>
                                              <p:spTgt spid="43"/>
                                            </p:tgtEl>
                                            <p:attrNameLst>
                                              <p:attrName>style.visibility</p:attrName>
                                            </p:attrNameLst>
                                          </p:cBhvr>
                                          <p:to>
                                            <p:strVal val="hidden"/>
                                          </p:to>
                                        </p:set>
                                      </p:childTnLst>
                                    </p:cTn>
                                  </p:par>
                                  <p:par>
                                    <p:cTn id="79" presetID="2" presetClass="exit" presetSubtype="4" fill="hold" grpId="1" nodeType="withEffect">
                                      <p:stCondLst>
                                        <p:cond delay="0"/>
                                      </p:stCondLst>
                                      <p:childTnLst>
                                        <p:anim calcmode="lin" valueType="num">
                                          <p:cBhvr additive="base">
                                            <p:cTn id="80" dur="350"/>
                                            <p:tgtEl>
                                              <p:spTgt spid="44"/>
                                            </p:tgtEl>
                                            <p:attrNameLst>
                                              <p:attrName>ppt_x</p:attrName>
                                            </p:attrNameLst>
                                          </p:cBhvr>
                                          <p:tavLst>
                                            <p:tav tm="0">
                                              <p:val>
                                                <p:strVal val="ppt_x"/>
                                              </p:val>
                                            </p:tav>
                                            <p:tav tm="100000">
                                              <p:val>
                                                <p:strVal val="ppt_x"/>
                                              </p:val>
                                            </p:tav>
                                          </p:tavLst>
                                        </p:anim>
                                        <p:anim calcmode="lin" valueType="num">
                                          <p:cBhvr additive="base">
                                            <p:cTn id="81" dur="350"/>
                                            <p:tgtEl>
                                              <p:spTgt spid="44"/>
                                            </p:tgtEl>
                                            <p:attrNameLst>
                                              <p:attrName>ppt_y</p:attrName>
                                            </p:attrNameLst>
                                          </p:cBhvr>
                                          <p:tavLst>
                                            <p:tav tm="0">
                                              <p:val>
                                                <p:strVal val="ppt_y"/>
                                              </p:val>
                                            </p:tav>
                                            <p:tav tm="100000">
                                              <p:val>
                                                <p:strVal val="1+ppt_h/2"/>
                                              </p:val>
                                            </p:tav>
                                          </p:tavLst>
                                        </p:anim>
                                        <p:set>
                                          <p:cBhvr>
                                            <p:cTn id="82" dur="1" fill="hold">
                                              <p:stCondLst>
                                                <p:cond delay="349"/>
                                              </p:stCondLst>
                                            </p:cTn>
                                            <p:tgtEl>
                                              <p:spTgt spid="44"/>
                                            </p:tgtEl>
                                            <p:attrNameLst>
                                              <p:attrName>style.visibility</p:attrName>
                                            </p:attrNameLst>
                                          </p:cBhvr>
                                          <p:to>
                                            <p:strVal val="hidden"/>
                                          </p:to>
                                        </p:set>
                                      </p:childTnLst>
                                    </p:cTn>
                                  </p:par>
                                  <p:par>
                                    <p:cTn id="83" presetID="2" presetClass="exit" presetSubtype="4" fill="hold" grpId="1" nodeType="withEffect">
                                      <p:stCondLst>
                                        <p:cond delay="0"/>
                                      </p:stCondLst>
                                      <p:childTnLst>
                                        <p:anim calcmode="lin" valueType="num">
                                          <p:cBhvr additive="base">
                                            <p:cTn id="84" dur="350"/>
                                            <p:tgtEl>
                                              <p:spTgt spid="45"/>
                                            </p:tgtEl>
                                            <p:attrNameLst>
                                              <p:attrName>ppt_x</p:attrName>
                                            </p:attrNameLst>
                                          </p:cBhvr>
                                          <p:tavLst>
                                            <p:tav tm="0">
                                              <p:val>
                                                <p:strVal val="ppt_x"/>
                                              </p:val>
                                            </p:tav>
                                            <p:tav tm="100000">
                                              <p:val>
                                                <p:strVal val="ppt_x"/>
                                              </p:val>
                                            </p:tav>
                                          </p:tavLst>
                                        </p:anim>
                                        <p:anim calcmode="lin" valueType="num">
                                          <p:cBhvr additive="base">
                                            <p:cTn id="85" dur="350"/>
                                            <p:tgtEl>
                                              <p:spTgt spid="45"/>
                                            </p:tgtEl>
                                            <p:attrNameLst>
                                              <p:attrName>ppt_y</p:attrName>
                                            </p:attrNameLst>
                                          </p:cBhvr>
                                          <p:tavLst>
                                            <p:tav tm="0">
                                              <p:val>
                                                <p:strVal val="ppt_y"/>
                                              </p:val>
                                            </p:tav>
                                            <p:tav tm="100000">
                                              <p:val>
                                                <p:strVal val="1+ppt_h/2"/>
                                              </p:val>
                                            </p:tav>
                                          </p:tavLst>
                                        </p:anim>
                                        <p:set>
                                          <p:cBhvr>
                                            <p:cTn id="86" dur="1" fill="hold">
                                              <p:stCondLst>
                                                <p:cond delay="349"/>
                                              </p:stCondLst>
                                            </p:cTn>
                                            <p:tgtEl>
                                              <p:spTgt spid="45"/>
                                            </p:tgtEl>
                                            <p:attrNameLst>
                                              <p:attrName>style.visibility</p:attrName>
                                            </p:attrNameLst>
                                          </p:cBhvr>
                                          <p:to>
                                            <p:strVal val="hidden"/>
                                          </p:to>
                                        </p:set>
                                      </p:childTnLst>
                                    </p:cTn>
                                  </p:par>
                                  <p:par>
                                    <p:cTn id="87" presetID="2" presetClass="exit" presetSubtype="6" fill="hold" grpId="1" nodeType="withEffect">
                                      <p:stCondLst>
                                        <p:cond delay="0"/>
                                      </p:stCondLst>
                                      <p:childTnLst>
                                        <p:anim calcmode="lin" valueType="num">
                                          <p:cBhvr additive="base">
                                            <p:cTn id="88" dur="350"/>
                                            <p:tgtEl>
                                              <p:spTgt spid="46"/>
                                            </p:tgtEl>
                                            <p:attrNameLst>
                                              <p:attrName>ppt_x</p:attrName>
                                            </p:attrNameLst>
                                          </p:cBhvr>
                                          <p:tavLst>
                                            <p:tav tm="0">
                                              <p:val>
                                                <p:strVal val="ppt_x"/>
                                              </p:val>
                                            </p:tav>
                                            <p:tav tm="100000">
                                              <p:val>
                                                <p:strVal val="1+ppt_w/2"/>
                                              </p:val>
                                            </p:tav>
                                          </p:tavLst>
                                        </p:anim>
                                        <p:anim calcmode="lin" valueType="num">
                                          <p:cBhvr additive="base">
                                            <p:cTn id="89" dur="350"/>
                                            <p:tgtEl>
                                              <p:spTgt spid="46"/>
                                            </p:tgtEl>
                                            <p:attrNameLst>
                                              <p:attrName>ppt_y</p:attrName>
                                            </p:attrNameLst>
                                          </p:cBhvr>
                                          <p:tavLst>
                                            <p:tav tm="0">
                                              <p:val>
                                                <p:strVal val="ppt_y"/>
                                              </p:val>
                                            </p:tav>
                                            <p:tav tm="100000">
                                              <p:val>
                                                <p:strVal val="1+ppt_h/2"/>
                                              </p:val>
                                            </p:tav>
                                          </p:tavLst>
                                        </p:anim>
                                        <p:set>
                                          <p:cBhvr>
                                            <p:cTn id="90" dur="1" fill="hold">
                                              <p:stCondLst>
                                                <p:cond delay="349"/>
                                              </p:stCondLst>
                                            </p:cTn>
                                            <p:tgtEl>
                                              <p:spTgt spid="46"/>
                                            </p:tgtEl>
                                            <p:attrNameLst>
                                              <p:attrName>style.visibility</p:attrName>
                                            </p:attrNameLst>
                                          </p:cBhvr>
                                          <p:to>
                                            <p:strVal val="hidden"/>
                                          </p:to>
                                        </p:set>
                                      </p:childTnLst>
                                    </p:cTn>
                                  </p:par>
                                  <p:par>
                                    <p:cTn id="91" presetID="2" presetClass="exit" presetSubtype="12" fill="hold" grpId="1" nodeType="withEffect">
                                      <p:stCondLst>
                                        <p:cond delay="0"/>
                                      </p:stCondLst>
                                      <p:childTnLst>
                                        <p:anim calcmode="lin" valueType="num">
                                          <p:cBhvr additive="base">
                                            <p:cTn id="92" dur="350"/>
                                            <p:tgtEl>
                                              <p:spTgt spid="47"/>
                                            </p:tgtEl>
                                            <p:attrNameLst>
                                              <p:attrName>ppt_x</p:attrName>
                                            </p:attrNameLst>
                                          </p:cBhvr>
                                          <p:tavLst>
                                            <p:tav tm="0">
                                              <p:val>
                                                <p:strVal val="ppt_x"/>
                                              </p:val>
                                            </p:tav>
                                            <p:tav tm="100000">
                                              <p:val>
                                                <p:strVal val="0-ppt_w/2"/>
                                              </p:val>
                                            </p:tav>
                                          </p:tavLst>
                                        </p:anim>
                                        <p:anim calcmode="lin" valueType="num">
                                          <p:cBhvr additive="base">
                                            <p:cTn id="93" dur="350"/>
                                            <p:tgtEl>
                                              <p:spTgt spid="47"/>
                                            </p:tgtEl>
                                            <p:attrNameLst>
                                              <p:attrName>ppt_y</p:attrName>
                                            </p:attrNameLst>
                                          </p:cBhvr>
                                          <p:tavLst>
                                            <p:tav tm="0">
                                              <p:val>
                                                <p:strVal val="ppt_y"/>
                                              </p:val>
                                            </p:tav>
                                            <p:tav tm="100000">
                                              <p:val>
                                                <p:strVal val="1+ppt_h/2"/>
                                              </p:val>
                                            </p:tav>
                                          </p:tavLst>
                                        </p:anim>
                                        <p:set>
                                          <p:cBhvr>
                                            <p:cTn id="94" dur="1" fill="hold">
                                              <p:stCondLst>
                                                <p:cond delay="349"/>
                                              </p:stCondLst>
                                            </p:cTn>
                                            <p:tgtEl>
                                              <p:spTgt spid="47"/>
                                            </p:tgtEl>
                                            <p:attrNameLst>
                                              <p:attrName>style.visibility</p:attrName>
                                            </p:attrNameLst>
                                          </p:cBhvr>
                                          <p:to>
                                            <p:strVal val="hidden"/>
                                          </p:to>
                                        </p:set>
                                      </p:childTnLst>
                                    </p:cTn>
                                  </p:par>
                                  <p:par>
                                    <p:cTn id="95" presetID="2" presetClass="exit" presetSubtype="6" fill="hold" grpId="1" nodeType="withEffect">
                                      <p:stCondLst>
                                        <p:cond delay="0"/>
                                      </p:stCondLst>
                                      <p:childTnLst>
                                        <p:anim calcmode="lin" valueType="num">
                                          <p:cBhvr additive="base">
                                            <p:cTn id="96" dur="350"/>
                                            <p:tgtEl>
                                              <p:spTgt spid="48"/>
                                            </p:tgtEl>
                                            <p:attrNameLst>
                                              <p:attrName>ppt_x</p:attrName>
                                            </p:attrNameLst>
                                          </p:cBhvr>
                                          <p:tavLst>
                                            <p:tav tm="0">
                                              <p:val>
                                                <p:strVal val="ppt_x"/>
                                              </p:val>
                                            </p:tav>
                                            <p:tav tm="100000">
                                              <p:val>
                                                <p:strVal val="1+ppt_w/2"/>
                                              </p:val>
                                            </p:tav>
                                          </p:tavLst>
                                        </p:anim>
                                        <p:anim calcmode="lin" valueType="num">
                                          <p:cBhvr additive="base">
                                            <p:cTn id="97" dur="350"/>
                                            <p:tgtEl>
                                              <p:spTgt spid="48"/>
                                            </p:tgtEl>
                                            <p:attrNameLst>
                                              <p:attrName>ppt_y</p:attrName>
                                            </p:attrNameLst>
                                          </p:cBhvr>
                                          <p:tavLst>
                                            <p:tav tm="0">
                                              <p:val>
                                                <p:strVal val="ppt_y"/>
                                              </p:val>
                                            </p:tav>
                                            <p:tav tm="100000">
                                              <p:val>
                                                <p:strVal val="1+ppt_h/2"/>
                                              </p:val>
                                            </p:tav>
                                          </p:tavLst>
                                        </p:anim>
                                        <p:set>
                                          <p:cBhvr>
                                            <p:cTn id="98" dur="1" fill="hold">
                                              <p:stCondLst>
                                                <p:cond delay="349"/>
                                              </p:stCondLst>
                                            </p:cTn>
                                            <p:tgtEl>
                                              <p:spTgt spid="48"/>
                                            </p:tgtEl>
                                            <p:attrNameLst>
                                              <p:attrName>style.visibility</p:attrName>
                                            </p:attrNameLst>
                                          </p:cBhvr>
                                          <p:to>
                                            <p:strVal val="hidden"/>
                                          </p:to>
                                        </p:set>
                                      </p:childTnLst>
                                    </p:cTn>
                                  </p:par>
                                  <p:par>
                                    <p:cTn id="99" presetID="2" presetClass="exit" presetSubtype="2" fill="hold" grpId="1" nodeType="withEffect">
                                      <p:stCondLst>
                                        <p:cond delay="0"/>
                                      </p:stCondLst>
                                      <p:childTnLst>
                                        <p:anim calcmode="lin" valueType="num">
                                          <p:cBhvr additive="base">
                                            <p:cTn id="100" dur="350"/>
                                            <p:tgtEl>
                                              <p:spTgt spid="49"/>
                                            </p:tgtEl>
                                            <p:attrNameLst>
                                              <p:attrName>ppt_x</p:attrName>
                                            </p:attrNameLst>
                                          </p:cBhvr>
                                          <p:tavLst>
                                            <p:tav tm="0">
                                              <p:val>
                                                <p:strVal val="ppt_x"/>
                                              </p:val>
                                            </p:tav>
                                            <p:tav tm="100000">
                                              <p:val>
                                                <p:strVal val="1+ppt_w/2"/>
                                              </p:val>
                                            </p:tav>
                                          </p:tavLst>
                                        </p:anim>
                                        <p:anim calcmode="lin" valueType="num">
                                          <p:cBhvr additive="base">
                                            <p:cTn id="101" dur="350"/>
                                            <p:tgtEl>
                                              <p:spTgt spid="49"/>
                                            </p:tgtEl>
                                            <p:attrNameLst>
                                              <p:attrName>ppt_y</p:attrName>
                                            </p:attrNameLst>
                                          </p:cBhvr>
                                          <p:tavLst>
                                            <p:tav tm="0">
                                              <p:val>
                                                <p:strVal val="ppt_y"/>
                                              </p:val>
                                            </p:tav>
                                            <p:tav tm="100000">
                                              <p:val>
                                                <p:strVal val="ppt_y"/>
                                              </p:val>
                                            </p:tav>
                                          </p:tavLst>
                                        </p:anim>
                                        <p:set>
                                          <p:cBhvr>
                                            <p:cTn id="102" dur="1" fill="hold">
                                              <p:stCondLst>
                                                <p:cond delay="349"/>
                                              </p:stCondLst>
                                            </p:cTn>
                                            <p:tgtEl>
                                              <p:spTgt spid="49"/>
                                            </p:tgtEl>
                                            <p:attrNameLst>
                                              <p:attrName>style.visibility</p:attrName>
                                            </p:attrNameLst>
                                          </p:cBhvr>
                                          <p:to>
                                            <p:strVal val="hidden"/>
                                          </p:to>
                                        </p:set>
                                      </p:childTnLst>
                                    </p:cTn>
                                  </p:par>
                                  <p:par>
                                    <p:cTn id="103" presetID="21" presetClass="entr" presetSubtype="8" fill="hold" nodeType="withEffect">
                                      <p:stCondLst>
                                        <p:cond delay="0"/>
                                      </p:stCondLst>
                                      <p:childTnLst>
                                        <p:set>
                                          <p:cBhvr>
                                            <p:cTn id="104" dur="1" fill="hold">
                                              <p:stCondLst>
                                                <p:cond delay="0"/>
                                              </p:stCondLst>
                                            </p:cTn>
                                            <p:tgtEl>
                                              <p:spTgt spid="52"/>
                                            </p:tgtEl>
                                            <p:attrNameLst>
                                              <p:attrName>style.visibility</p:attrName>
                                            </p:attrNameLst>
                                          </p:cBhvr>
                                          <p:to>
                                            <p:strVal val="visible"/>
                                          </p:to>
                                        </p:set>
                                        <p:animEffect transition="in" filter="wheel(8)">
                                          <p:cBhvr>
                                            <p:cTn id="105" dur="1000"/>
                                            <p:tgtEl>
                                              <p:spTgt spid="52"/>
                                            </p:tgtEl>
                                          </p:cBhvr>
                                        </p:animEffect>
                                      </p:childTnLst>
                                    </p:cTn>
                                  </p:par>
                                </p:childTnLst>
                              </p:cTn>
                            </p:par>
                            <p:par>
                              <p:cTn id="106" fill="hold">
                                <p:stCondLst>
                                  <p:cond delay="500"/>
                                </p:stCondLst>
                                <p:childTnLst>
                                  <p:par>
                                    <p:cTn id="107" presetID="2" presetClass="entr" presetSubtype="2" fill="hold" nodeType="afterEffect" p14:presetBounceEnd="20000">
                                      <p:stCondLst>
                                        <p:cond delay="0"/>
                                      </p:stCondLst>
                                      <p:childTnLst>
                                        <p:set>
                                          <p:cBhvr>
                                            <p:cTn id="108" dur="1" fill="hold">
                                              <p:stCondLst>
                                                <p:cond delay="0"/>
                                              </p:stCondLst>
                                            </p:cTn>
                                            <p:tgtEl>
                                              <p:spTgt spid="33"/>
                                            </p:tgtEl>
                                            <p:attrNameLst>
                                              <p:attrName>style.visibility</p:attrName>
                                            </p:attrNameLst>
                                          </p:cBhvr>
                                          <p:to>
                                            <p:strVal val="visible"/>
                                          </p:to>
                                        </p:set>
                                        <p:anim calcmode="lin" valueType="num" p14:bounceEnd="20000">
                                          <p:cBhvr additive="base">
                                            <p:cTn id="109" dur="500" fill="hold"/>
                                            <p:tgtEl>
                                              <p:spTgt spid="33"/>
                                            </p:tgtEl>
                                            <p:attrNameLst>
                                              <p:attrName>ppt_x</p:attrName>
                                            </p:attrNameLst>
                                          </p:cBhvr>
                                          <p:tavLst>
                                            <p:tav tm="0">
                                              <p:val>
                                                <p:strVal val="1+#ppt_w/2"/>
                                              </p:val>
                                            </p:tav>
                                            <p:tav tm="100000">
                                              <p:val>
                                                <p:strVal val="#ppt_x"/>
                                              </p:val>
                                            </p:tav>
                                          </p:tavLst>
                                        </p:anim>
                                        <p:anim calcmode="lin" valueType="num" p14:bounceEnd="20000">
                                          <p:cBhvr additive="base">
                                            <p:cTn id="110" dur="500" fill="hold"/>
                                            <p:tgtEl>
                                              <p:spTgt spid="33"/>
                                            </p:tgtEl>
                                            <p:attrNameLst>
                                              <p:attrName>ppt_y</p:attrName>
                                            </p:attrNameLst>
                                          </p:cBhvr>
                                          <p:tavLst>
                                            <p:tav tm="0">
                                              <p:val>
                                                <p:strVal val="#ppt_y"/>
                                              </p:val>
                                            </p:tav>
                                            <p:tav tm="100000">
                                              <p:val>
                                                <p:strVal val="#ppt_y"/>
                                              </p:val>
                                            </p:tav>
                                          </p:tavLst>
                                        </p:anim>
                                      </p:childTnLst>
                                    </p:cTn>
                                  </p:par>
                                </p:childTnLst>
                              </p:cTn>
                            </p:par>
                            <p:par>
                              <p:cTn id="111" fill="hold">
                                <p:stCondLst>
                                  <p:cond delay="1000"/>
                                </p:stCondLst>
                                <p:childTnLst>
                                  <p:par>
                                    <p:cTn id="112" presetID="22" presetClass="entr" presetSubtype="8" fill="hold" nodeType="afterEffect">
                                      <p:stCondLst>
                                        <p:cond delay="0"/>
                                      </p:stCondLst>
                                      <p:childTnLst>
                                        <p:set>
                                          <p:cBhvr>
                                            <p:cTn id="113" dur="1" fill="hold">
                                              <p:stCondLst>
                                                <p:cond delay="0"/>
                                              </p:stCondLst>
                                            </p:cTn>
                                            <p:tgtEl>
                                              <p:spTgt spid="37"/>
                                            </p:tgtEl>
                                            <p:attrNameLst>
                                              <p:attrName>style.visibility</p:attrName>
                                            </p:attrNameLst>
                                          </p:cBhvr>
                                          <p:to>
                                            <p:strVal val="visible"/>
                                          </p:to>
                                        </p:set>
                                        <p:animEffect transition="in" filter="wipe(left)">
                                          <p:cBhvr>
                                            <p:cTn id="114" dur="500"/>
                                            <p:tgtEl>
                                              <p:spTgt spid="37"/>
                                            </p:tgtEl>
                                          </p:cBhvr>
                                        </p:animEffect>
                                      </p:childTnLst>
                                    </p:cTn>
                                  </p:par>
                                </p:childTnLst>
                              </p:cTn>
                            </p:par>
                            <p:par>
                              <p:cTn id="115" fill="hold">
                                <p:stCondLst>
                                  <p:cond delay="1500"/>
                                </p:stCondLst>
                                <p:childTnLst>
                                  <p:par>
                                    <p:cTn id="116" presetID="2" presetClass="entr" presetSubtype="1" fill="hold" grpId="0" nodeType="afterEffect" p14:presetBounceEnd="36000">
                                      <p:stCondLst>
                                        <p:cond delay="0"/>
                                      </p:stCondLst>
                                      <p:childTnLst>
                                        <p:set>
                                          <p:cBhvr>
                                            <p:cTn id="117" dur="1" fill="hold">
                                              <p:stCondLst>
                                                <p:cond delay="0"/>
                                              </p:stCondLst>
                                            </p:cTn>
                                            <p:tgtEl>
                                              <p:spTgt spid="51"/>
                                            </p:tgtEl>
                                            <p:attrNameLst>
                                              <p:attrName>style.visibility</p:attrName>
                                            </p:attrNameLst>
                                          </p:cBhvr>
                                          <p:to>
                                            <p:strVal val="visible"/>
                                          </p:to>
                                        </p:set>
                                        <p:anim calcmode="lin" valueType="num" p14:bounceEnd="36000">
                                          <p:cBhvr additive="base">
                                            <p:cTn id="118" dur="500" fill="hold"/>
                                            <p:tgtEl>
                                              <p:spTgt spid="51"/>
                                            </p:tgtEl>
                                            <p:attrNameLst>
                                              <p:attrName>ppt_x</p:attrName>
                                            </p:attrNameLst>
                                          </p:cBhvr>
                                          <p:tavLst>
                                            <p:tav tm="0">
                                              <p:val>
                                                <p:strVal val="#ppt_x"/>
                                              </p:val>
                                            </p:tav>
                                            <p:tav tm="100000">
                                              <p:val>
                                                <p:strVal val="#ppt_x"/>
                                              </p:val>
                                            </p:tav>
                                          </p:tavLst>
                                        </p:anim>
                                        <p:anim calcmode="lin" valueType="num" p14:bounceEnd="36000">
                                          <p:cBhvr additive="base">
                                            <p:cTn id="119" dur="500" fill="hold"/>
                                            <p:tgtEl>
                                              <p:spTgt spid="51"/>
                                            </p:tgtEl>
                                            <p:attrNameLst>
                                              <p:attrName>ppt_y</p:attrName>
                                            </p:attrNameLst>
                                          </p:cBhvr>
                                          <p:tavLst>
                                            <p:tav tm="0">
                                              <p:val>
                                                <p:strVal val="0-#ppt_h/2"/>
                                              </p:val>
                                            </p:tav>
                                            <p:tav tm="100000">
                                              <p:val>
                                                <p:strVal val="#ppt_y"/>
                                              </p:val>
                                            </p:tav>
                                          </p:tavLst>
                                        </p:anim>
                                      </p:childTnLst>
                                    </p:cTn>
                                  </p:par>
                                </p:childTnLst>
                              </p:cTn>
                            </p:par>
                            <p:par>
                              <p:cTn id="120" fill="hold">
                                <p:stCondLst>
                                  <p:cond delay="2000"/>
                                </p:stCondLst>
                                <p:childTnLst>
                                  <p:par>
                                    <p:cTn id="121" presetID="2" presetClass="entr" presetSubtype="4" fill="hold" grpId="0" nodeType="afterEffect" p14:presetBounceEnd="36000">
                                      <p:stCondLst>
                                        <p:cond delay="0"/>
                                      </p:stCondLst>
                                      <p:childTnLst>
                                        <p:set>
                                          <p:cBhvr>
                                            <p:cTn id="122" dur="1" fill="hold">
                                              <p:stCondLst>
                                                <p:cond delay="0"/>
                                              </p:stCondLst>
                                            </p:cTn>
                                            <p:tgtEl>
                                              <p:spTgt spid="50"/>
                                            </p:tgtEl>
                                            <p:attrNameLst>
                                              <p:attrName>style.visibility</p:attrName>
                                            </p:attrNameLst>
                                          </p:cBhvr>
                                          <p:to>
                                            <p:strVal val="visible"/>
                                          </p:to>
                                        </p:set>
                                        <p:anim calcmode="lin" valueType="num" p14:bounceEnd="36000">
                                          <p:cBhvr additive="base">
                                            <p:cTn id="123" dur="500" fill="hold"/>
                                            <p:tgtEl>
                                              <p:spTgt spid="50"/>
                                            </p:tgtEl>
                                            <p:attrNameLst>
                                              <p:attrName>ppt_x</p:attrName>
                                            </p:attrNameLst>
                                          </p:cBhvr>
                                          <p:tavLst>
                                            <p:tav tm="0">
                                              <p:val>
                                                <p:strVal val="#ppt_x"/>
                                              </p:val>
                                            </p:tav>
                                            <p:tav tm="100000">
                                              <p:val>
                                                <p:strVal val="#ppt_x"/>
                                              </p:val>
                                            </p:tav>
                                          </p:tavLst>
                                        </p:anim>
                                        <p:anim calcmode="lin" valueType="num" p14:bounceEnd="36000">
                                          <p:cBhvr additive="base">
                                            <p:cTn id="124"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P spid="48" grpId="0" animBg="1"/>
          <p:bldP spid="48" grpId="1" animBg="1"/>
          <p:bldP spid="49" grpId="0" animBg="1"/>
          <p:bldP spid="49" grpId="1" animBg="1"/>
          <p:bldP spid="50" grpId="0"/>
          <p:bldP spid="51"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350" fill="hold"/>
                                            <p:tgtEl>
                                              <p:spTgt spid="38"/>
                                            </p:tgtEl>
                                            <p:attrNameLst>
                                              <p:attrName>ppt_x</p:attrName>
                                            </p:attrNameLst>
                                          </p:cBhvr>
                                          <p:tavLst>
                                            <p:tav tm="0">
                                              <p:val>
                                                <p:strVal val="#ppt_x"/>
                                              </p:val>
                                            </p:tav>
                                            <p:tav tm="100000">
                                              <p:val>
                                                <p:strVal val="#ppt_x"/>
                                              </p:val>
                                            </p:tav>
                                          </p:tavLst>
                                        </p:anim>
                                        <p:anim calcmode="lin" valueType="num">
                                          <p:cBhvr additive="base">
                                            <p:cTn id="8" dur="350" fill="hold"/>
                                            <p:tgtEl>
                                              <p:spTgt spid="38"/>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350" fill="hold"/>
                                            <p:tgtEl>
                                              <p:spTgt spid="39"/>
                                            </p:tgtEl>
                                            <p:attrNameLst>
                                              <p:attrName>ppt_x</p:attrName>
                                            </p:attrNameLst>
                                          </p:cBhvr>
                                          <p:tavLst>
                                            <p:tav tm="0">
                                              <p:val>
                                                <p:strVal val="1+#ppt_w/2"/>
                                              </p:val>
                                            </p:tav>
                                            <p:tav tm="100000">
                                              <p:val>
                                                <p:strVal val="#ppt_x"/>
                                              </p:val>
                                            </p:tav>
                                          </p:tavLst>
                                        </p:anim>
                                        <p:anim calcmode="lin" valueType="num">
                                          <p:cBhvr additive="base">
                                            <p:cTn id="12" dur="350" fill="hold"/>
                                            <p:tgtEl>
                                              <p:spTgt spid="39"/>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additive="base">
                                            <p:cTn id="15" dur="350" fill="hold"/>
                                            <p:tgtEl>
                                              <p:spTgt spid="40"/>
                                            </p:tgtEl>
                                            <p:attrNameLst>
                                              <p:attrName>ppt_x</p:attrName>
                                            </p:attrNameLst>
                                          </p:cBhvr>
                                          <p:tavLst>
                                            <p:tav tm="0">
                                              <p:val>
                                                <p:strVal val="#ppt_x"/>
                                              </p:val>
                                            </p:tav>
                                            <p:tav tm="100000">
                                              <p:val>
                                                <p:strVal val="#ppt_x"/>
                                              </p:val>
                                            </p:tav>
                                          </p:tavLst>
                                        </p:anim>
                                        <p:anim calcmode="lin" valueType="num">
                                          <p:cBhvr additive="base">
                                            <p:cTn id="16" dur="350" fill="hold"/>
                                            <p:tgtEl>
                                              <p:spTgt spid="40"/>
                                            </p:tgtEl>
                                            <p:attrNameLst>
                                              <p:attrName>ppt_y</p:attrName>
                                            </p:attrNameLst>
                                          </p:cBhvr>
                                          <p:tavLst>
                                            <p:tav tm="0">
                                              <p:val>
                                                <p:strVal val="1+#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additive="base">
                                            <p:cTn id="19" dur="350" fill="hold"/>
                                            <p:tgtEl>
                                              <p:spTgt spid="41"/>
                                            </p:tgtEl>
                                            <p:attrNameLst>
                                              <p:attrName>ppt_x</p:attrName>
                                            </p:attrNameLst>
                                          </p:cBhvr>
                                          <p:tavLst>
                                            <p:tav tm="0">
                                              <p:val>
                                                <p:strVal val="1+#ppt_w/2"/>
                                              </p:val>
                                            </p:tav>
                                            <p:tav tm="100000">
                                              <p:val>
                                                <p:strVal val="#ppt_x"/>
                                              </p:val>
                                            </p:tav>
                                          </p:tavLst>
                                        </p:anim>
                                        <p:anim calcmode="lin" valueType="num">
                                          <p:cBhvr additive="base">
                                            <p:cTn id="20" dur="350" fill="hold"/>
                                            <p:tgtEl>
                                              <p:spTgt spid="4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42"/>
                                            </p:tgtEl>
                                            <p:attrNameLst>
                                              <p:attrName>style.visibility</p:attrName>
                                            </p:attrNameLst>
                                          </p:cBhvr>
                                          <p:to>
                                            <p:strVal val="visible"/>
                                          </p:to>
                                        </p:set>
                                        <p:anim calcmode="lin" valueType="num">
                                          <p:cBhvr additive="base">
                                            <p:cTn id="23" dur="350" fill="hold"/>
                                            <p:tgtEl>
                                              <p:spTgt spid="42"/>
                                            </p:tgtEl>
                                            <p:attrNameLst>
                                              <p:attrName>ppt_x</p:attrName>
                                            </p:attrNameLst>
                                          </p:cBhvr>
                                          <p:tavLst>
                                            <p:tav tm="0">
                                              <p:val>
                                                <p:strVal val="0-#ppt_w/2"/>
                                              </p:val>
                                            </p:tav>
                                            <p:tav tm="100000">
                                              <p:val>
                                                <p:strVal val="#ppt_x"/>
                                              </p:val>
                                            </p:tav>
                                          </p:tavLst>
                                        </p:anim>
                                        <p:anim calcmode="lin" valueType="num">
                                          <p:cBhvr additive="base">
                                            <p:cTn id="24" dur="350" fill="hold"/>
                                            <p:tgtEl>
                                              <p:spTgt spid="42"/>
                                            </p:tgtEl>
                                            <p:attrNameLst>
                                              <p:attrName>ppt_y</p:attrName>
                                            </p:attrNameLst>
                                          </p:cBhvr>
                                          <p:tavLst>
                                            <p:tav tm="0">
                                              <p:val>
                                                <p:strVal val="0-#ppt_h/2"/>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anim calcmode="lin" valueType="num">
                                          <p:cBhvr additive="base">
                                            <p:cTn id="27" dur="350" fill="hold"/>
                                            <p:tgtEl>
                                              <p:spTgt spid="43"/>
                                            </p:tgtEl>
                                            <p:attrNameLst>
                                              <p:attrName>ppt_x</p:attrName>
                                            </p:attrNameLst>
                                          </p:cBhvr>
                                          <p:tavLst>
                                            <p:tav tm="0">
                                              <p:val>
                                                <p:strVal val="0-#ppt_w/2"/>
                                              </p:val>
                                            </p:tav>
                                            <p:tav tm="100000">
                                              <p:val>
                                                <p:strVal val="#ppt_x"/>
                                              </p:val>
                                            </p:tav>
                                          </p:tavLst>
                                        </p:anim>
                                        <p:anim calcmode="lin" valueType="num">
                                          <p:cBhvr additive="base">
                                            <p:cTn id="28" dur="350" fill="hold"/>
                                            <p:tgtEl>
                                              <p:spTgt spid="43"/>
                                            </p:tgtEl>
                                            <p:attrNameLst>
                                              <p:attrName>ppt_y</p:attrName>
                                            </p:attrNameLst>
                                          </p:cBhvr>
                                          <p:tavLst>
                                            <p:tav tm="0">
                                              <p:val>
                                                <p:strVal val="#ppt_y"/>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350" fill="hold"/>
                                            <p:tgtEl>
                                              <p:spTgt spid="44"/>
                                            </p:tgtEl>
                                            <p:attrNameLst>
                                              <p:attrName>ppt_x</p:attrName>
                                            </p:attrNameLst>
                                          </p:cBhvr>
                                          <p:tavLst>
                                            <p:tav tm="0">
                                              <p:val>
                                                <p:strVal val="#ppt_x"/>
                                              </p:val>
                                            </p:tav>
                                            <p:tav tm="100000">
                                              <p:val>
                                                <p:strVal val="#ppt_x"/>
                                              </p:val>
                                            </p:tav>
                                          </p:tavLst>
                                        </p:anim>
                                        <p:anim calcmode="lin" valueType="num">
                                          <p:cBhvr additive="base">
                                            <p:cTn id="32" dur="350" fill="hold"/>
                                            <p:tgtEl>
                                              <p:spTgt spid="4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5"/>
                                            </p:tgtEl>
                                            <p:attrNameLst>
                                              <p:attrName>style.visibility</p:attrName>
                                            </p:attrNameLst>
                                          </p:cBhvr>
                                          <p:to>
                                            <p:strVal val="visible"/>
                                          </p:to>
                                        </p:set>
                                        <p:anim calcmode="lin" valueType="num">
                                          <p:cBhvr additive="base">
                                            <p:cTn id="35" dur="350" fill="hold"/>
                                            <p:tgtEl>
                                              <p:spTgt spid="45"/>
                                            </p:tgtEl>
                                            <p:attrNameLst>
                                              <p:attrName>ppt_x</p:attrName>
                                            </p:attrNameLst>
                                          </p:cBhvr>
                                          <p:tavLst>
                                            <p:tav tm="0">
                                              <p:val>
                                                <p:strVal val="#ppt_x"/>
                                              </p:val>
                                            </p:tav>
                                            <p:tav tm="100000">
                                              <p:val>
                                                <p:strVal val="#ppt_x"/>
                                              </p:val>
                                            </p:tav>
                                          </p:tavLst>
                                        </p:anim>
                                        <p:anim calcmode="lin" valueType="num">
                                          <p:cBhvr additive="base">
                                            <p:cTn id="36" dur="350" fill="hold"/>
                                            <p:tgtEl>
                                              <p:spTgt spid="45"/>
                                            </p:tgtEl>
                                            <p:attrNameLst>
                                              <p:attrName>ppt_y</p:attrName>
                                            </p:attrNameLst>
                                          </p:cBhvr>
                                          <p:tavLst>
                                            <p:tav tm="0">
                                              <p:val>
                                                <p:strVal val="1+#ppt_h/2"/>
                                              </p:val>
                                            </p:tav>
                                            <p:tav tm="100000">
                                              <p:val>
                                                <p:strVal val="#ppt_y"/>
                                              </p:val>
                                            </p:tav>
                                          </p:tavLst>
                                        </p:anim>
                                      </p:childTnLst>
                                    </p:cTn>
                                  </p:par>
                                  <p:par>
                                    <p:cTn id="37" presetID="2" presetClass="entr" presetSubtype="6"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anim calcmode="lin" valueType="num">
                                          <p:cBhvr additive="base">
                                            <p:cTn id="39" dur="350" fill="hold"/>
                                            <p:tgtEl>
                                              <p:spTgt spid="46"/>
                                            </p:tgtEl>
                                            <p:attrNameLst>
                                              <p:attrName>ppt_x</p:attrName>
                                            </p:attrNameLst>
                                          </p:cBhvr>
                                          <p:tavLst>
                                            <p:tav tm="0">
                                              <p:val>
                                                <p:strVal val="1+#ppt_w/2"/>
                                              </p:val>
                                            </p:tav>
                                            <p:tav tm="100000">
                                              <p:val>
                                                <p:strVal val="#ppt_x"/>
                                              </p:val>
                                            </p:tav>
                                          </p:tavLst>
                                        </p:anim>
                                        <p:anim calcmode="lin" valueType="num">
                                          <p:cBhvr additive="base">
                                            <p:cTn id="40" dur="350" fill="hold"/>
                                            <p:tgtEl>
                                              <p:spTgt spid="46"/>
                                            </p:tgtEl>
                                            <p:attrNameLst>
                                              <p:attrName>ppt_y</p:attrName>
                                            </p:attrNameLst>
                                          </p:cBhvr>
                                          <p:tavLst>
                                            <p:tav tm="0">
                                              <p:val>
                                                <p:strVal val="1+#ppt_h/2"/>
                                              </p:val>
                                            </p:tav>
                                            <p:tav tm="100000">
                                              <p:val>
                                                <p:strVal val="#ppt_y"/>
                                              </p:val>
                                            </p:tav>
                                          </p:tavLst>
                                        </p:anim>
                                      </p:childTnLst>
                                    </p:cTn>
                                  </p:par>
                                  <p:par>
                                    <p:cTn id="41" presetID="2" presetClass="entr" presetSubtype="12" fill="hold" grpId="0" nodeType="withEffect">
                                      <p:stCondLst>
                                        <p:cond delay="0"/>
                                      </p:stCondLst>
                                      <p:childTnLst>
                                        <p:set>
                                          <p:cBhvr>
                                            <p:cTn id="42" dur="1" fill="hold">
                                              <p:stCondLst>
                                                <p:cond delay="0"/>
                                              </p:stCondLst>
                                            </p:cTn>
                                            <p:tgtEl>
                                              <p:spTgt spid="47"/>
                                            </p:tgtEl>
                                            <p:attrNameLst>
                                              <p:attrName>style.visibility</p:attrName>
                                            </p:attrNameLst>
                                          </p:cBhvr>
                                          <p:to>
                                            <p:strVal val="visible"/>
                                          </p:to>
                                        </p:set>
                                        <p:anim calcmode="lin" valueType="num">
                                          <p:cBhvr additive="base">
                                            <p:cTn id="43" dur="350" fill="hold"/>
                                            <p:tgtEl>
                                              <p:spTgt spid="47"/>
                                            </p:tgtEl>
                                            <p:attrNameLst>
                                              <p:attrName>ppt_x</p:attrName>
                                            </p:attrNameLst>
                                          </p:cBhvr>
                                          <p:tavLst>
                                            <p:tav tm="0">
                                              <p:val>
                                                <p:strVal val="0-#ppt_w/2"/>
                                              </p:val>
                                            </p:tav>
                                            <p:tav tm="100000">
                                              <p:val>
                                                <p:strVal val="#ppt_x"/>
                                              </p:val>
                                            </p:tav>
                                          </p:tavLst>
                                        </p:anim>
                                        <p:anim calcmode="lin" valueType="num">
                                          <p:cBhvr additive="base">
                                            <p:cTn id="44" dur="350" fill="hold"/>
                                            <p:tgtEl>
                                              <p:spTgt spid="47"/>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anim calcmode="lin" valueType="num">
                                          <p:cBhvr additive="base">
                                            <p:cTn id="47" dur="350" fill="hold"/>
                                            <p:tgtEl>
                                              <p:spTgt spid="48"/>
                                            </p:tgtEl>
                                            <p:attrNameLst>
                                              <p:attrName>ppt_x</p:attrName>
                                            </p:attrNameLst>
                                          </p:cBhvr>
                                          <p:tavLst>
                                            <p:tav tm="0">
                                              <p:val>
                                                <p:strVal val="#ppt_x"/>
                                              </p:val>
                                            </p:tav>
                                            <p:tav tm="100000">
                                              <p:val>
                                                <p:strVal val="#ppt_x"/>
                                              </p:val>
                                            </p:tav>
                                          </p:tavLst>
                                        </p:anim>
                                        <p:anim calcmode="lin" valueType="num">
                                          <p:cBhvr additive="base">
                                            <p:cTn id="48" dur="350" fill="hold"/>
                                            <p:tgtEl>
                                              <p:spTgt spid="48"/>
                                            </p:tgtEl>
                                            <p:attrNameLst>
                                              <p:attrName>ppt_y</p:attrName>
                                            </p:attrNameLst>
                                          </p:cBhvr>
                                          <p:tavLst>
                                            <p:tav tm="0">
                                              <p:val>
                                                <p:strVal val="1+#ppt_h/2"/>
                                              </p:val>
                                            </p:tav>
                                            <p:tav tm="100000">
                                              <p:val>
                                                <p:strVal val="#ppt_y"/>
                                              </p:val>
                                            </p:tav>
                                          </p:tavLst>
                                        </p:anim>
                                      </p:childTnLst>
                                    </p:cTn>
                                  </p:par>
                                  <p:par>
                                    <p:cTn id="49" presetID="2" presetClass="entr" presetSubtype="6"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350" fill="hold"/>
                                            <p:tgtEl>
                                              <p:spTgt spid="49"/>
                                            </p:tgtEl>
                                            <p:attrNameLst>
                                              <p:attrName>ppt_x</p:attrName>
                                            </p:attrNameLst>
                                          </p:cBhvr>
                                          <p:tavLst>
                                            <p:tav tm="0">
                                              <p:val>
                                                <p:strVal val="1+#ppt_w/2"/>
                                              </p:val>
                                            </p:tav>
                                            <p:tav tm="100000">
                                              <p:val>
                                                <p:strVal val="#ppt_x"/>
                                              </p:val>
                                            </p:tav>
                                          </p:tavLst>
                                        </p:anim>
                                        <p:anim calcmode="lin" valueType="num">
                                          <p:cBhvr additive="base">
                                            <p:cTn id="52" dur="35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xit" presetSubtype="4" fill="hold" grpId="1" nodeType="clickEffect">
                                      <p:stCondLst>
                                        <p:cond delay="0"/>
                                      </p:stCondLst>
                                      <p:childTnLst>
                                        <p:anim calcmode="lin" valueType="num">
                                          <p:cBhvr additive="base">
                                            <p:cTn id="56" dur="350"/>
                                            <p:tgtEl>
                                              <p:spTgt spid="38"/>
                                            </p:tgtEl>
                                            <p:attrNameLst>
                                              <p:attrName>ppt_x</p:attrName>
                                            </p:attrNameLst>
                                          </p:cBhvr>
                                          <p:tavLst>
                                            <p:tav tm="0">
                                              <p:val>
                                                <p:strVal val="ppt_x"/>
                                              </p:val>
                                            </p:tav>
                                            <p:tav tm="100000">
                                              <p:val>
                                                <p:strVal val="ppt_x"/>
                                              </p:val>
                                            </p:tav>
                                          </p:tavLst>
                                        </p:anim>
                                        <p:anim calcmode="lin" valueType="num">
                                          <p:cBhvr additive="base">
                                            <p:cTn id="57" dur="350"/>
                                            <p:tgtEl>
                                              <p:spTgt spid="38"/>
                                            </p:tgtEl>
                                            <p:attrNameLst>
                                              <p:attrName>ppt_y</p:attrName>
                                            </p:attrNameLst>
                                          </p:cBhvr>
                                          <p:tavLst>
                                            <p:tav tm="0">
                                              <p:val>
                                                <p:strVal val="ppt_y"/>
                                              </p:val>
                                            </p:tav>
                                            <p:tav tm="100000">
                                              <p:val>
                                                <p:strVal val="1+ppt_h/2"/>
                                              </p:val>
                                            </p:tav>
                                          </p:tavLst>
                                        </p:anim>
                                        <p:set>
                                          <p:cBhvr>
                                            <p:cTn id="58" dur="1" fill="hold">
                                              <p:stCondLst>
                                                <p:cond delay="349"/>
                                              </p:stCondLst>
                                            </p:cTn>
                                            <p:tgtEl>
                                              <p:spTgt spid="38"/>
                                            </p:tgtEl>
                                            <p:attrNameLst>
                                              <p:attrName>style.visibility</p:attrName>
                                            </p:attrNameLst>
                                          </p:cBhvr>
                                          <p:to>
                                            <p:strVal val="hidden"/>
                                          </p:to>
                                        </p:set>
                                      </p:childTnLst>
                                    </p:cTn>
                                  </p:par>
                                  <p:par>
                                    <p:cTn id="59" presetID="2" presetClass="exit" presetSubtype="3" fill="hold" grpId="1" nodeType="withEffect">
                                      <p:stCondLst>
                                        <p:cond delay="0"/>
                                      </p:stCondLst>
                                      <p:childTnLst>
                                        <p:anim calcmode="lin" valueType="num">
                                          <p:cBhvr additive="base">
                                            <p:cTn id="60" dur="350"/>
                                            <p:tgtEl>
                                              <p:spTgt spid="39"/>
                                            </p:tgtEl>
                                            <p:attrNameLst>
                                              <p:attrName>ppt_x</p:attrName>
                                            </p:attrNameLst>
                                          </p:cBhvr>
                                          <p:tavLst>
                                            <p:tav tm="0">
                                              <p:val>
                                                <p:strVal val="ppt_x"/>
                                              </p:val>
                                            </p:tav>
                                            <p:tav tm="100000">
                                              <p:val>
                                                <p:strVal val="1+ppt_w/2"/>
                                              </p:val>
                                            </p:tav>
                                          </p:tavLst>
                                        </p:anim>
                                        <p:anim calcmode="lin" valueType="num">
                                          <p:cBhvr additive="base">
                                            <p:cTn id="61" dur="350"/>
                                            <p:tgtEl>
                                              <p:spTgt spid="39"/>
                                            </p:tgtEl>
                                            <p:attrNameLst>
                                              <p:attrName>ppt_y</p:attrName>
                                            </p:attrNameLst>
                                          </p:cBhvr>
                                          <p:tavLst>
                                            <p:tav tm="0">
                                              <p:val>
                                                <p:strVal val="ppt_y"/>
                                              </p:val>
                                            </p:tav>
                                            <p:tav tm="100000">
                                              <p:val>
                                                <p:strVal val="0-ppt_h/2"/>
                                              </p:val>
                                            </p:tav>
                                          </p:tavLst>
                                        </p:anim>
                                        <p:set>
                                          <p:cBhvr>
                                            <p:cTn id="62" dur="1" fill="hold">
                                              <p:stCondLst>
                                                <p:cond delay="349"/>
                                              </p:stCondLst>
                                            </p:cTn>
                                            <p:tgtEl>
                                              <p:spTgt spid="39"/>
                                            </p:tgtEl>
                                            <p:attrNameLst>
                                              <p:attrName>style.visibility</p:attrName>
                                            </p:attrNameLst>
                                          </p:cBhvr>
                                          <p:to>
                                            <p:strVal val="hidden"/>
                                          </p:to>
                                        </p:set>
                                      </p:childTnLst>
                                    </p:cTn>
                                  </p:par>
                                  <p:par>
                                    <p:cTn id="63" presetID="2" presetClass="exit" presetSubtype="4" fill="hold" grpId="1" nodeType="withEffect">
                                      <p:stCondLst>
                                        <p:cond delay="0"/>
                                      </p:stCondLst>
                                      <p:childTnLst>
                                        <p:anim calcmode="lin" valueType="num">
                                          <p:cBhvr additive="base">
                                            <p:cTn id="64" dur="350"/>
                                            <p:tgtEl>
                                              <p:spTgt spid="40"/>
                                            </p:tgtEl>
                                            <p:attrNameLst>
                                              <p:attrName>ppt_x</p:attrName>
                                            </p:attrNameLst>
                                          </p:cBhvr>
                                          <p:tavLst>
                                            <p:tav tm="0">
                                              <p:val>
                                                <p:strVal val="ppt_x"/>
                                              </p:val>
                                            </p:tav>
                                            <p:tav tm="100000">
                                              <p:val>
                                                <p:strVal val="ppt_x"/>
                                              </p:val>
                                            </p:tav>
                                          </p:tavLst>
                                        </p:anim>
                                        <p:anim calcmode="lin" valueType="num">
                                          <p:cBhvr additive="base">
                                            <p:cTn id="65" dur="350"/>
                                            <p:tgtEl>
                                              <p:spTgt spid="40"/>
                                            </p:tgtEl>
                                            <p:attrNameLst>
                                              <p:attrName>ppt_y</p:attrName>
                                            </p:attrNameLst>
                                          </p:cBhvr>
                                          <p:tavLst>
                                            <p:tav tm="0">
                                              <p:val>
                                                <p:strVal val="ppt_y"/>
                                              </p:val>
                                            </p:tav>
                                            <p:tav tm="100000">
                                              <p:val>
                                                <p:strVal val="1+ppt_h/2"/>
                                              </p:val>
                                            </p:tav>
                                          </p:tavLst>
                                        </p:anim>
                                        <p:set>
                                          <p:cBhvr>
                                            <p:cTn id="66" dur="1" fill="hold">
                                              <p:stCondLst>
                                                <p:cond delay="349"/>
                                              </p:stCondLst>
                                            </p:cTn>
                                            <p:tgtEl>
                                              <p:spTgt spid="40"/>
                                            </p:tgtEl>
                                            <p:attrNameLst>
                                              <p:attrName>style.visibility</p:attrName>
                                            </p:attrNameLst>
                                          </p:cBhvr>
                                          <p:to>
                                            <p:strVal val="hidden"/>
                                          </p:to>
                                        </p:set>
                                      </p:childTnLst>
                                    </p:cTn>
                                  </p:par>
                                  <p:par>
                                    <p:cTn id="67" presetID="2" presetClass="exit" presetSubtype="3" fill="hold" grpId="1" nodeType="withEffect">
                                      <p:stCondLst>
                                        <p:cond delay="0"/>
                                      </p:stCondLst>
                                      <p:childTnLst>
                                        <p:anim calcmode="lin" valueType="num">
                                          <p:cBhvr additive="base">
                                            <p:cTn id="68" dur="350"/>
                                            <p:tgtEl>
                                              <p:spTgt spid="41"/>
                                            </p:tgtEl>
                                            <p:attrNameLst>
                                              <p:attrName>ppt_x</p:attrName>
                                            </p:attrNameLst>
                                          </p:cBhvr>
                                          <p:tavLst>
                                            <p:tav tm="0">
                                              <p:val>
                                                <p:strVal val="ppt_x"/>
                                              </p:val>
                                            </p:tav>
                                            <p:tav tm="100000">
                                              <p:val>
                                                <p:strVal val="1+ppt_w/2"/>
                                              </p:val>
                                            </p:tav>
                                          </p:tavLst>
                                        </p:anim>
                                        <p:anim calcmode="lin" valueType="num">
                                          <p:cBhvr additive="base">
                                            <p:cTn id="69" dur="350"/>
                                            <p:tgtEl>
                                              <p:spTgt spid="41"/>
                                            </p:tgtEl>
                                            <p:attrNameLst>
                                              <p:attrName>ppt_y</p:attrName>
                                            </p:attrNameLst>
                                          </p:cBhvr>
                                          <p:tavLst>
                                            <p:tav tm="0">
                                              <p:val>
                                                <p:strVal val="ppt_y"/>
                                              </p:val>
                                            </p:tav>
                                            <p:tav tm="100000">
                                              <p:val>
                                                <p:strVal val="0-ppt_h/2"/>
                                              </p:val>
                                            </p:tav>
                                          </p:tavLst>
                                        </p:anim>
                                        <p:set>
                                          <p:cBhvr>
                                            <p:cTn id="70" dur="1" fill="hold">
                                              <p:stCondLst>
                                                <p:cond delay="349"/>
                                              </p:stCondLst>
                                            </p:cTn>
                                            <p:tgtEl>
                                              <p:spTgt spid="41"/>
                                            </p:tgtEl>
                                            <p:attrNameLst>
                                              <p:attrName>style.visibility</p:attrName>
                                            </p:attrNameLst>
                                          </p:cBhvr>
                                          <p:to>
                                            <p:strVal val="hidden"/>
                                          </p:to>
                                        </p:set>
                                      </p:childTnLst>
                                    </p:cTn>
                                  </p:par>
                                  <p:par>
                                    <p:cTn id="71" presetID="2" presetClass="exit" presetSubtype="1" fill="hold" grpId="1" nodeType="withEffect">
                                      <p:stCondLst>
                                        <p:cond delay="0"/>
                                      </p:stCondLst>
                                      <p:childTnLst>
                                        <p:anim calcmode="lin" valueType="num">
                                          <p:cBhvr additive="base">
                                            <p:cTn id="72" dur="350"/>
                                            <p:tgtEl>
                                              <p:spTgt spid="42"/>
                                            </p:tgtEl>
                                            <p:attrNameLst>
                                              <p:attrName>ppt_x</p:attrName>
                                            </p:attrNameLst>
                                          </p:cBhvr>
                                          <p:tavLst>
                                            <p:tav tm="0">
                                              <p:val>
                                                <p:strVal val="ppt_x"/>
                                              </p:val>
                                            </p:tav>
                                            <p:tav tm="100000">
                                              <p:val>
                                                <p:strVal val="ppt_x"/>
                                              </p:val>
                                            </p:tav>
                                          </p:tavLst>
                                        </p:anim>
                                        <p:anim calcmode="lin" valueType="num">
                                          <p:cBhvr additive="base">
                                            <p:cTn id="73" dur="350"/>
                                            <p:tgtEl>
                                              <p:spTgt spid="42"/>
                                            </p:tgtEl>
                                            <p:attrNameLst>
                                              <p:attrName>ppt_y</p:attrName>
                                            </p:attrNameLst>
                                          </p:cBhvr>
                                          <p:tavLst>
                                            <p:tav tm="0">
                                              <p:val>
                                                <p:strVal val="ppt_y"/>
                                              </p:val>
                                            </p:tav>
                                            <p:tav tm="100000">
                                              <p:val>
                                                <p:strVal val="0-ppt_h/2"/>
                                              </p:val>
                                            </p:tav>
                                          </p:tavLst>
                                        </p:anim>
                                        <p:set>
                                          <p:cBhvr>
                                            <p:cTn id="74" dur="1" fill="hold">
                                              <p:stCondLst>
                                                <p:cond delay="349"/>
                                              </p:stCondLst>
                                            </p:cTn>
                                            <p:tgtEl>
                                              <p:spTgt spid="42"/>
                                            </p:tgtEl>
                                            <p:attrNameLst>
                                              <p:attrName>style.visibility</p:attrName>
                                            </p:attrNameLst>
                                          </p:cBhvr>
                                          <p:to>
                                            <p:strVal val="hidden"/>
                                          </p:to>
                                        </p:set>
                                      </p:childTnLst>
                                    </p:cTn>
                                  </p:par>
                                  <p:par>
                                    <p:cTn id="75" presetID="2" presetClass="exit" presetSubtype="9" fill="hold" grpId="1" nodeType="withEffect">
                                      <p:stCondLst>
                                        <p:cond delay="0"/>
                                      </p:stCondLst>
                                      <p:childTnLst>
                                        <p:anim calcmode="lin" valueType="num">
                                          <p:cBhvr additive="base">
                                            <p:cTn id="76" dur="350"/>
                                            <p:tgtEl>
                                              <p:spTgt spid="43"/>
                                            </p:tgtEl>
                                            <p:attrNameLst>
                                              <p:attrName>ppt_x</p:attrName>
                                            </p:attrNameLst>
                                          </p:cBhvr>
                                          <p:tavLst>
                                            <p:tav tm="0">
                                              <p:val>
                                                <p:strVal val="ppt_x"/>
                                              </p:val>
                                            </p:tav>
                                            <p:tav tm="100000">
                                              <p:val>
                                                <p:strVal val="0-ppt_w/2"/>
                                              </p:val>
                                            </p:tav>
                                          </p:tavLst>
                                        </p:anim>
                                        <p:anim calcmode="lin" valueType="num">
                                          <p:cBhvr additive="base">
                                            <p:cTn id="77" dur="350"/>
                                            <p:tgtEl>
                                              <p:spTgt spid="43"/>
                                            </p:tgtEl>
                                            <p:attrNameLst>
                                              <p:attrName>ppt_y</p:attrName>
                                            </p:attrNameLst>
                                          </p:cBhvr>
                                          <p:tavLst>
                                            <p:tav tm="0">
                                              <p:val>
                                                <p:strVal val="ppt_y"/>
                                              </p:val>
                                            </p:tav>
                                            <p:tav tm="100000">
                                              <p:val>
                                                <p:strVal val="0-ppt_h/2"/>
                                              </p:val>
                                            </p:tav>
                                          </p:tavLst>
                                        </p:anim>
                                        <p:set>
                                          <p:cBhvr>
                                            <p:cTn id="78" dur="1" fill="hold">
                                              <p:stCondLst>
                                                <p:cond delay="349"/>
                                              </p:stCondLst>
                                            </p:cTn>
                                            <p:tgtEl>
                                              <p:spTgt spid="43"/>
                                            </p:tgtEl>
                                            <p:attrNameLst>
                                              <p:attrName>style.visibility</p:attrName>
                                            </p:attrNameLst>
                                          </p:cBhvr>
                                          <p:to>
                                            <p:strVal val="hidden"/>
                                          </p:to>
                                        </p:set>
                                      </p:childTnLst>
                                    </p:cTn>
                                  </p:par>
                                  <p:par>
                                    <p:cTn id="79" presetID="2" presetClass="exit" presetSubtype="4" fill="hold" grpId="1" nodeType="withEffect">
                                      <p:stCondLst>
                                        <p:cond delay="0"/>
                                      </p:stCondLst>
                                      <p:childTnLst>
                                        <p:anim calcmode="lin" valueType="num">
                                          <p:cBhvr additive="base">
                                            <p:cTn id="80" dur="350"/>
                                            <p:tgtEl>
                                              <p:spTgt spid="44"/>
                                            </p:tgtEl>
                                            <p:attrNameLst>
                                              <p:attrName>ppt_x</p:attrName>
                                            </p:attrNameLst>
                                          </p:cBhvr>
                                          <p:tavLst>
                                            <p:tav tm="0">
                                              <p:val>
                                                <p:strVal val="ppt_x"/>
                                              </p:val>
                                            </p:tav>
                                            <p:tav tm="100000">
                                              <p:val>
                                                <p:strVal val="ppt_x"/>
                                              </p:val>
                                            </p:tav>
                                          </p:tavLst>
                                        </p:anim>
                                        <p:anim calcmode="lin" valueType="num">
                                          <p:cBhvr additive="base">
                                            <p:cTn id="81" dur="350"/>
                                            <p:tgtEl>
                                              <p:spTgt spid="44"/>
                                            </p:tgtEl>
                                            <p:attrNameLst>
                                              <p:attrName>ppt_y</p:attrName>
                                            </p:attrNameLst>
                                          </p:cBhvr>
                                          <p:tavLst>
                                            <p:tav tm="0">
                                              <p:val>
                                                <p:strVal val="ppt_y"/>
                                              </p:val>
                                            </p:tav>
                                            <p:tav tm="100000">
                                              <p:val>
                                                <p:strVal val="1+ppt_h/2"/>
                                              </p:val>
                                            </p:tav>
                                          </p:tavLst>
                                        </p:anim>
                                        <p:set>
                                          <p:cBhvr>
                                            <p:cTn id="82" dur="1" fill="hold">
                                              <p:stCondLst>
                                                <p:cond delay="349"/>
                                              </p:stCondLst>
                                            </p:cTn>
                                            <p:tgtEl>
                                              <p:spTgt spid="44"/>
                                            </p:tgtEl>
                                            <p:attrNameLst>
                                              <p:attrName>style.visibility</p:attrName>
                                            </p:attrNameLst>
                                          </p:cBhvr>
                                          <p:to>
                                            <p:strVal val="hidden"/>
                                          </p:to>
                                        </p:set>
                                      </p:childTnLst>
                                    </p:cTn>
                                  </p:par>
                                  <p:par>
                                    <p:cTn id="83" presetID="2" presetClass="exit" presetSubtype="4" fill="hold" grpId="1" nodeType="withEffect">
                                      <p:stCondLst>
                                        <p:cond delay="0"/>
                                      </p:stCondLst>
                                      <p:childTnLst>
                                        <p:anim calcmode="lin" valueType="num">
                                          <p:cBhvr additive="base">
                                            <p:cTn id="84" dur="350"/>
                                            <p:tgtEl>
                                              <p:spTgt spid="45"/>
                                            </p:tgtEl>
                                            <p:attrNameLst>
                                              <p:attrName>ppt_x</p:attrName>
                                            </p:attrNameLst>
                                          </p:cBhvr>
                                          <p:tavLst>
                                            <p:tav tm="0">
                                              <p:val>
                                                <p:strVal val="ppt_x"/>
                                              </p:val>
                                            </p:tav>
                                            <p:tav tm="100000">
                                              <p:val>
                                                <p:strVal val="ppt_x"/>
                                              </p:val>
                                            </p:tav>
                                          </p:tavLst>
                                        </p:anim>
                                        <p:anim calcmode="lin" valueType="num">
                                          <p:cBhvr additive="base">
                                            <p:cTn id="85" dur="350"/>
                                            <p:tgtEl>
                                              <p:spTgt spid="45"/>
                                            </p:tgtEl>
                                            <p:attrNameLst>
                                              <p:attrName>ppt_y</p:attrName>
                                            </p:attrNameLst>
                                          </p:cBhvr>
                                          <p:tavLst>
                                            <p:tav tm="0">
                                              <p:val>
                                                <p:strVal val="ppt_y"/>
                                              </p:val>
                                            </p:tav>
                                            <p:tav tm="100000">
                                              <p:val>
                                                <p:strVal val="1+ppt_h/2"/>
                                              </p:val>
                                            </p:tav>
                                          </p:tavLst>
                                        </p:anim>
                                        <p:set>
                                          <p:cBhvr>
                                            <p:cTn id="86" dur="1" fill="hold">
                                              <p:stCondLst>
                                                <p:cond delay="349"/>
                                              </p:stCondLst>
                                            </p:cTn>
                                            <p:tgtEl>
                                              <p:spTgt spid="45"/>
                                            </p:tgtEl>
                                            <p:attrNameLst>
                                              <p:attrName>style.visibility</p:attrName>
                                            </p:attrNameLst>
                                          </p:cBhvr>
                                          <p:to>
                                            <p:strVal val="hidden"/>
                                          </p:to>
                                        </p:set>
                                      </p:childTnLst>
                                    </p:cTn>
                                  </p:par>
                                  <p:par>
                                    <p:cTn id="87" presetID="2" presetClass="exit" presetSubtype="6" fill="hold" grpId="1" nodeType="withEffect">
                                      <p:stCondLst>
                                        <p:cond delay="0"/>
                                      </p:stCondLst>
                                      <p:childTnLst>
                                        <p:anim calcmode="lin" valueType="num">
                                          <p:cBhvr additive="base">
                                            <p:cTn id="88" dur="350"/>
                                            <p:tgtEl>
                                              <p:spTgt spid="46"/>
                                            </p:tgtEl>
                                            <p:attrNameLst>
                                              <p:attrName>ppt_x</p:attrName>
                                            </p:attrNameLst>
                                          </p:cBhvr>
                                          <p:tavLst>
                                            <p:tav tm="0">
                                              <p:val>
                                                <p:strVal val="ppt_x"/>
                                              </p:val>
                                            </p:tav>
                                            <p:tav tm="100000">
                                              <p:val>
                                                <p:strVal val="1+ppt_w/2"/>
                                              </p:val>
                                            </p:tav>
                                          </p:tavLst>
                                        </p:anim>
                                        <p:anim calcmode="lin" valueType="num">
                                          <p:cBhvr additive="base">
                                            <p:cTn id="89" dur="350"/>
                                            <p:tgtEl>
                                              <p:spTgt spid="46"/>
                                            </p:tgtEl>
                                            <p:attrNameLst>
                                              <p:attrName>ppt_y</p:attrName>
                                            </p:attrNameLst>
                                          </p:cBhvr>
                                          <p:tavLst>
                                            <p:tav tm="0">
                                              <p:val>
                                                <p:strVal val="ppt_y"/>
                                              </p:val>
                                            </p:tav>
                                            <p:tav tm="100000">
                                              <p:val>
                                                <p:strVal val="1+ppt_h/2"/>
                                              </p:val>
                                            </p:tav>
                                          </p:tavLst>
                                        </p:anim>
                                        <p:set>
                                          <p:cBhvr>
                                            <p:cTn id="90" dur="1" fill="hold">
                                              <p:stCondLst>
                                                <p:cond delay="349"/>
                                              </p:stCondLst>
                                            </p:cTn>
                                            <p:tgtEl>
                                              <p:spTgt spid="46"/>
                                            </p:tgtEl>
                                            <p:attrNameLst>
                                              <p:attrName>style.visibility</p:attrName>
                                            </p:attrNameLst>
                                          </p:cBhvr>
                                          <p:to>
                                            <p:strVal val="hidden"/>
                                          </p:to>
                                        </p:set>
                                      </p:childTnLst>
                                    </p:cTn>
                                  </p:par>
                                  <p:par>
                                    <p:cTn id="91" presetID="2" presetClass="exit" presetSubtype="12" fill="hold" grpId="1" nodeType="withEffect">
                                      <p:stCondLst>
                                        <p:cond delay="0"/>
                                      </p:stCondLst>
                                      <p:childTnLst>
                                        <p:anim calcmode="lin" valueType="num">
                                          <p:cBhvr additive="base">
                                            <p:cTn id="92" dur="350"/>
                                            <p:tgtEl>
                                              <p:spTgt spid="47"/>
                                            </p:tgtEl>
                                            <p:attrNameLst>
                                              <p:attrName>ppt_x</p:attrName>
                                            </p:attrNameLst>
                                          </p:cBhvr>
                                          <p:tavLst>
                                            <p:tav tm="0">
                                              <p:val>
                                                <p:strVal val="ppt_x"/>
                                              </p:val>
                                            </p:tav>
                                            <p:tav tm="100000">
                                              <p:val>
                                                <p:strVal val="0-ppt_w/2"/>
                                              </p:val>
                                            </p:tav>
                                          </p:tavLst>
                                        </p:anim>
                                        <p:anim calcmode="lin" valueType="num">
                                          <p:cBhvr additive="base">
                                            <p:cTn id="93" dur="350"/>
                                            <p:tgtEl>
                                              <p:spTgt spid="47"/>
                                            </p:tgtEl>
                                            <p:attrNameLst>
                                              <p:attrName>ppt_y</p:attrName>
                                            </p:attrNameLst>
                                          </p:cBhvr>
                                          <p:tavLst>
                                            <p:tav tm="0">
                                              <p:val>
                                                <p:strVal val="ppt_y"/>
                                              </p:val>
                                            </p:tav>
                                            <p:tav tm="100000">
                                              <p:val>
                                                <p:strVal val="1+ppt_h/2"/>
                                              </p:val>
                                            </p:tav>
                                          </p:tavLst>
                                        </p:anim>
                                        <p:set>
                                          <p:cBhvr>
                                            <p:cTn id="94" dur="1" fill="hold">
                                              <p:stCondLst>
                                                <p:cond delay="349"/>
                                              </p:stCondLst>
                                            </p:cTn>
                                            <p:tgtEl>
                                              <p:spTgt spid="47"/>
                                            </p:tgtEl>
                                            <p:attrNameLst>
                                              <p:attrName>style.visibility</p:attrName>
                                            </p:attrNameLst>
                                          </p:cBhvr>
                                          <p:to>
                                            <p:strVal val="hidden"/>
                                          </p:to>
                                        </p:set>
                                      </p:childTnLst>
                                    </p:cTn>
                                  </p:par>
                                  <p:par>
                                    <p:cTn id="95" presetID="2" presetClass="exit" presetSubtype="6" fill="hold" grpId="1" nodeType="withEffect">
                                      <p:stCondLst>
                                        <p:cond delay="0"/>
                                      </p:stCondLst>
                                      <p:childTnLst>
                                        <p:anim calcmode="lin" valueType="num">
                                          <p:cBhvr additive="base">
                                            <p:cTn id="96" dur="350"/>
                                            <p:tgtEl>
                                              <p:spTgt spid="48"/>
                                            </p:tgtEl>
                                            <p:attrNameLst>
                                              <p:attrName>ppt_x</p:attrName>
                                            </p:attrNameLst>
                                          </p:cBhvr>
                                          <p:tavLst>
                                            <p:tav tm="0">
                                              <p:val>
                                                <p:strVal val="ppt_x"/>
                                              </p:val>
                                            </p:tav>
                                            <p:tav tm="100000">
                                              <p:val>
                                                <p:strVal val="1+ppt_w/2"/>
                                              </p:val>
                                            </p:tav>
                                          </p:tavLst>
                                        </p:anim>
                                        <p:anim calcmode="lin" valueType="num">
                                          <p:cBhvr additive="base">
                                            <p:cTn id="97" dur="350"/>
                                            <p:tgtEl>
                                              <p:spTgt spid="48"/>
                                            </p:tgtEl>
                                            <p:attrNameLst>
                                              <p:attrName>ppt_y</p:attrName>
                                            </p:attrNameLst>
                                          </p:cBhvr>
                                          <p:tavLst>
                                            <p:tav tm="0">
                                              <p:val>
                                                <p:strVal val="ppt_y"/>
                                              </p:val>
                                            </p:tav>
                                            <p:tav tm="100000">
                                              <p:val>
                                                <p:strVal val="1+ppt_h/2"/>
                                              </p:val>
                                            </p:tav>
                                          </p:tavLst>
                                        </p:anim>
                                        <p:set>
                                          <p:cBhvr>
                                            <p:cTn id="98" dur="1" fill="hold">
                                              <p:stCondLst>
                                                <p:cond delay="349"/>
                                              </p:stCondLst>
                                            </p:cTn>
                                            <p:tgtEl>
                                              <p:spTgt spid="48"/>
                                            </p:tgtEl>
                                            <p:attrNameLst>
                                              <p:attrName>style.visibility</p:attrName>
                                            </p:attrNameLst>
                                          </p:cBhvr>
                                          <p:to>
                                            <p:strVal val="hidden"/>
                                          </p:to>
                                        </p:set>
                                      </p:childTnLst>
                                    </p:cTn>
                                  </p:par>
                                  <p:par>
                                    <p:cTn id="99" presetID="2" presetClass="exit" presetSubtype="2" fill="hold" grpId="1" nodeType="withEffect">
                                      <p:stCondLst>
                                        <p:cond delay="0"/>
                                      </p:stCondLst>
                                      <p:childTnLst>
                                        <p:anim calcmode="lin" valueType="num">
                                          <p:cBhvr additive="base">
                                            <p:cTn id="100" dur="350"/>
                                            <p:tgtEl>
                                              <p:spTgt spid="49"/>
                                            </p:tgtEl>
                                            <p:attrNameLst>
                                              <p:attrName>ppt_x</p:attrName>
                                            </p:attrNameLst>
                                          </p:cBhvr>
                                          <p:tavLst>
                                            <p:tav tm="0">
                                              <p:val>
                                                <p:strVal val="ppt_x"/>
                                              </p:val>
                                            </p:tav>
                                            <p:tav tm="100000">
                                              <p:val>
                                                <p:strVal val="1+ppt_w/2"/>
                                              </p:val>
                                            </p:tav>
                                          </p:tavLst>
                                        </p:anim>
                                        <p:anim calcmode="lin" valueType="num">
                                          <p:cBhvr additive="base">
                                            <p:cTn id="101" dur="350"/>
                                            <p:tgtEl>
                                              <p:spTgt spid="49"/>
                                            </p:tgtEl>
                                            <p:attrNameLst>
                                              <p:attrName>ppt_y</p:attrName>
                                            </p:attrNameLst>
                                          </p:cBhvr>
                                          <p:tavLst>
                                            <p:tav tm="0">
                                              <p:val>
                                                <p:strVal val="ppt_y"/>
                                              </p:val>
                                            </p:tav>
                                            <p:tav tm="100000">
                                              <p:val>
                                                <p:strVal val="ppt_y"/>
                                              </p:val>
                                            </p:tav>
                                          </p:tavLst>
                                        </p:anim>
                                        <p:set>
                                          <p:cBhvr>
                                            <p:cTn id="102" dur="1" fill="hold">
                                              <p:stCondLst>
                                                <p:cond delay="349"/>
                                              </p:stCondLst>
                                            </p:cTn>
                                            <p:tgtEl>
                                              <p:spTgt spid="49"/>
                                            </p:tgtEl>
                                            <p:attrNameLst>
                                              <p:attrName>style.visibility</p:attrName>
                                            </p:attrNameLst>
                                          </p:cBhvr>
                                          <p:to>
                                            <p:strVal val="hidden"/>
                                          </p:to>
                                        </p:set>
                                      </p:childTnLst>
                                    </p:cTn>
                                  </p:par>
                                  <p:par>
                                    <p:cTn id="103" presetID="21" presetClass="entr" presetSubtype="8" fill="hold" nodeType="withEffect">
                                      <p:stCondLst>
                                        <p:cond delay="0"/>
                                      </p:stCondLst>
                                      <p:childTnLst>
                                        <p:set>
                                          <p:cBhvr>
                                            <p:cTn id="104" dur="1" fill="hold">
                                              <p:stCondLst>
                                                <p:cond delay="0"/>
                                              </p:stCondLst>
                                            </p:cTn>
                                            <p:tgtEl>
                                              <p:spTgt spid="52"/>
                                            </p:tgtEl>
                                            <p:attrNameLst>
                                              <p:attrName>style.visibility</p:attrName>
                                            </p:attrNameLst>
                                          </p:cBhvr>
                                          <p:to>
                                            <p:strVal val="visible"/>
                                          </p:to>
                                        </p:set>
                                        <p:animEffect transition="in" filter="wheel(8)">
                                          <p:cBhvr>
                                            <p:cTn id="105" dur="1000"/>
                                            <p:tgtEl>
                                              <p:spTgt spid="52"/>
                                            </p:tgtEl>
                                          </p:cBhvr>
                                        </p:animEffect>
                                      </p:childTnLst>
                                    </p:cTn>
                                  </p:par>
                                </p:childTnLst>
                              </p:cTn>
                            </p:par>
                            <p:par>
                              <p:cTn id="106" fill="hold">
                                <p:stCondLst>
                                  <p:cond delay="500"/>
                                </p:stCondLst>
                                <p:childTnLst>
                                  <p:par>
                                    <p:cTn id="107" presetID="2" presetClass="entr" presetSubtype="2" fill="hold" nodeType="afterEffect">
                                      <p:stCondLst>
                                        <p:cond delay="0"/>
                                      </p:stCondLst>
                                      <p:childTnLst>
                                        <p:set>
                                          <p:cBhvr>
                                            <p:cTn id="108" dur="1" fill="hold">
                                              <p:stCondLst>
                                                <p:cond delay="0"/>
                                              </p:stCondLst>
                                            </p:cTn>
                                            <p:tgtEl>
                                              <p:spTgt spid="33"/>
                                            </p:tgtEl>
                                            <p:attrNameLst>
                                              <p:attrName>style.visibility</p:attrName>
                                            </p:attrNameLst>
                                          </p:cBhvr>
                                          <p:to>
                                            <p:strVal val="visible"/>
                                          </p:to>
                                        </p:set>
                                        <p:anim calcmode="lin" valueType="num">
                                          <p:cBhvr additive="base">
                                            <p:cTn id="109" dur="500" fill="hold"/>
                                            <p:tgtEl>
                                              <p:spTgt spid="33"/>
                                            </p:tgtEl>
                                            <p:attrNameLst>
                                              <p:attrName>ppt_x</p:attrName>
                                            </p:attrNameLst>
                                          </p:cBhvr>
                                          <p:tavLst>
                                            <p:tav tm="0">
                                              <p:val>
                                                <p:strVal val="1+#ppt_w/2"/>
                                              </p:val>
                                            </p:tav>
                                            <p:tav tm="100000">
                                              <p:val>
                                                <p:strVal val="#ppt_x"/>
                                              </p:val>
                                            </p:tav>
                                          </p:tavLst>
                                        </p:anim>
                                        <p:anim calcmode="lin" valueType="num">
                                          <p:cBhvr additive="base">
                                            <p:cTn id="110" dur="500" fill="hold"/>
                                            <p:tgtEl>
                                              <p:spTgt spid="33"/>
                                            </p:tgtEl>
                                            <p:attrNameLst>
                                              <p:attrName>ppt_y</p:attrName>
                                            </p:attrNameLst>
                                          </p:cBhvr>
                                          <p:tavLst>
                                            <p:tav tm="0">
                                              <p:val>
                                                <p:strVal val="#ppt_y"/>
                                              </p:val>
                                            </p:tav>
                                            <p:tav tm="100000">
                                              <p:val>
                                                <p:strVal val="#ppt_y"/>
                                              </p:val>
                                            </p:tav>
                                          </p:tavLst>
                                        </p:anim>
                                      </p:childTnLst>
                                    </p:cTn>
                                  </p:par>
                                </p:childTnLst>
                              </p:cTn>
                            </p:par>
                            <p:par>
                              <p:cTn id="111" fill="hold">
                                <p:stCondLst>
                                  <p:cond delay="1000"/>
                                </p:stCondLst>
                                <p:childTnLst>
                                  <p:par>
                                    <p:cTn id="112" presetID="22" presetClass="entr" presetSubtype="8" fill="hold" nodeType="afterEffect">
                                      <p:stCondLst>
                                        <p:cond delay="0"/>
                                      </p:stCondLst>
                                      <p:childTnLst>
                                        <p:set>
                                          <p:cBhvr>
                                            <p:cTn id="113" dur="1" fill="hold">
                                              <p:stCondLst>
                                                <p:cond delay="0"/>
                                              </p:stCondLst>
                                            </p:cTn>
                                            <p:tgtEl>
                                              <p:spTgt spid="37"/>
                                            </p:tgtEl>
                                            <p:attrNameLst>
                                              <p:attrName>style.visibility</p:attrName>
                                            </p:attrNameLst>
                                          </p:cBhvr>
                                          <p:to>
                                            <p:strVal val="visible"/>
                                          </p:to>
                                        </p:set>
                                        <p:animEffect transition="in" filter="wipe(left)">
                                          <p:cBhvr>
                                            <p:cTn id="114" dur="500"/>
                                            <p:tgtEl>
                                              <p:spTgt spid="37"/>
                                            </p:tgtEl>
                                          </p:cBhvr>
                                        </p:animEffect>
                                      </p:childTnLst>
                                    </p:cTn>
                                  </p:par>
                                </p:childTnLst>
                              </p:cTn>
                            </p:par>
                            <p:par>
                              <p:cTn id="115" fill="hold">
                                <p:stCondLst>
                                  <p:cond delay="1500"/>
                                </p:stCondLst>
                                <p:childTnLst>
                                  <p:par>
                                    <p:cTn id="116" presetID="2" presetClass="entr" presetSubtype="1" fill="hold" grpId="0" nodeType="afterEffect">
                                      <p:stCondLst>
                                        <p:cond delay="0"/>
                                      </p:stCondLst>
                                      <p:childTnLst>
                                        <p:set>
                                          <p:cBhvr>
                                            <p:cTn id="117" dur="1" fill="hold">
                                              <p:stCondLst>
                                                <p:cond delay="0"/>
                                              </p:stCondLst>
                                            </p:cTn>
                                            <p:tgtEl>
                                              <p:spTgt spid="51"/>
                                            </p:tgtEl>
                                            <p:attrNameLst>
                                              <p:attrName>style.visibility</p:attrName>
                                            </p:attrNameLst>
                                          </p:cBhvr>
                                          <p:to>
                                            <p:strVal val="visible"/>
                                          </p:to>
                                        </p:set>
                                        <p:anim calcmode="lin" valueType="num">
                                          <p:cBhvr additive="base">
                                            <p:cTn id="118" dur="500" fill="hold"/>
                                            <p:tgtEl>
                                              <p:spTgt spid="51"/>
                                            </p:tgtEl>
                                            <p:attrNameLst>
                                              <p:attrName>ppt_x</p:attrName>
                                            </p:attrNameLst>
                                          </p:cBhvr>
                                          <p:tavLst>
                                            <p:tav tm="0">
                                              <p:val>
                                                <p:strVal val="#ppt_x"/>
                                              </p:val>
                                            </p:tav>
                                            <p:tav tm="100000">
                                              <p:val>
                                                <p:strVal val="#ppt_x"/>
                                              </p:val>
                                            </p:tav>
                                          </p:tavLst>
                                        </p:anim>
                                        <p:anim calcmode="lin" valueType="num">
                                          <p:cBhvr additive="base">
                                            <p:cTn id="119" dur="500" fill="hold"/>
                                            <p:tgtEl>
                                              <p:spTgt spid="51"/>
                                            </p:tgtEl>
                                            <p:attrNameLst>
                                              <p:attrName>ppt_y</p:attrName>
                                            </p:attrNameLst>
                                          </p:cBhvr>
                                          <p:tavLst>
                                            <p:tav tm="0">
                                              <p:val>
                                                <p:strVal val="0-#ppt_h/2"/>
                                              </p:val>
                                            </p:tav>
                                            <p:tav tm="100000">
                                              <p:val>
                                                <p:strVal val="#ppt_y"/>
                                              </p:val>
                                            </p:tav>
                                          </p:tavLst>
                                        </p:anim>
                                      </p:childTnLst>
                                    </p:cTn>
                                  </p:par>
                                </p:childTnLst>
                              </p:cTn>
                            </p:par>
                            <p:par>
                              <p:cTn id="120" fill="hold">
                                <p:stCondLst>
                                  <p:cond delay="2000"/>
                                </p:stCondLst>
                                <p:childTnLst>
                                  <p:par>
                                    <p:cTn id="121" presetID="2" presetClass="entr" presetSubtype="4" fill="hold" grpId="0" nodeType="afterEffect">
                                      <p:stCondLst>
                                        <p:cond delay="0"/>
                                      </p:stCondLst>
                                      <p:childTnLst>
                                        <p:set>
                                          <p:cBhvr>
                                            <p:cTn id="122" dur="1" fill="hold">
                                              <p:stCondLst>
                                                <p:cond delay="0"/>
                                              </p:stCondLst>
                                            </p:cTn>
                                            <p:tgtEl>
                                              <p:spTgt spid="50"/>
                                            </p:tgtEl>
                                            <p:attrNameLst>
                                              <p:attrName>style.visibility</p:attrName>
                                            </p:attrNameLst>
                                          </p:cBhvr>
                                          <p:to>
                                            <p:strVal val="visible"/>
                                          </p:to>
                                        </p:set>
                                        <p:anim calcmode="lin" valueType="num">
                                          <p:cBhvr additive="base">
                                            <p:cTn id="123" dur="500" fill="hold"/>
                                            <p:tgtEl>
                                              <p:spTgt spid="50"/>
                                            </p:tgtEl>
                                            <p:attrNameLst>
                                              <p:attrName>ppt_x</p:attrName>
                                            </p:attrNameLst>
                                          </p:cBhvr>
                                          <p:tavLst>
                                            <p:tav tm="0">
                                              <p:val>
                                                <p:strVal val="#ppt_x"/>
                                              </p:val>
                                            </p:tav>
                                            <p:tav tm="100000">
                                              <p:val>
                                                <p:strVal val="#ppt_x"/>
                                              </p:val>
                                            </p:tav>
                                          </p:tavLst>
                                        </p:anim>
                                        <p:anim calcmode="lin" valueType="num">
                                          <p:cBhvr additive="base">
                                            <p:cTn id="124"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P spid="48" grpId="0" animBg="1"/>
          <p:bldP spid="48" grpId="1" animBg="1"/>
          <p:bldP spid="49" grpId="0" animBg="1"/>
          <p:bldP spid="49" grpId="1" animBg="1"/>
          <p:bldP spid="50" grpId="0"/>
          <p:bldP spid="51" grpId="0"/>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5203181" y="439987"/>
            <a:ext cx="2031325" cy="646331"/>
          </a:xfrm>
          <a:prstGeom prst="rect">
            <a:avLst/>
          </a:prstGeom>
          <a:noFill/>
        </p:spPr>
        <p:txBody>
          <a:bodyPr wrap="none" lIns="91404" tIns="45702" rIns="91404" bIns="45702" rtlCol="0">
            <a:spAutoFit/>
          </a:bodyPr>
          <a:lstStyle/>
          <a:p>
            <a:r>
              <a:rPr lang="zh-CN" altLang="en-US" sz="3600" b="1" dirty="0">
                <a:solidFill>
                  <a:srgbClr val="E74337"/>
                </a:solidFill>
                <a:latin typeface="微软雅黑" pitchFamily="34" charset="-122"/>
                <a:ea typeface="微软雅黑" pitchFamily="34" charset="-122"/>
              </a:rPr>
              <a:t>项目汇总</a:t>
            </a:r>
            <a:endParaRPr lang="en-US" altLang="zh-CN" sz="3600" b="1" dirty="0">
              <a:solidFill>
                <a:srgbClr val="E74337"/>
              </a:solidFill>
              <a:latin typeface="微软雅黑" pitchFamily="34" charset="-122"/>
              <a:ea typeface="微软雅黑" pitchFamily="34" charset="-122"/>
            </a:endParaRPr>
          </a:p>
        </p:txBody>
      </p:sp>
      <p:grpSp>
        <p:nvGrpSpPr>
          <p:cNvPr id="29" name="组合 28"/>
          <p:cNvGrpSpPr/>
          <p:nvPr/>
        </p:nvGrpSpPr>
        <p:grpSpPr>
          <a:xfrm>
            <a:off x="8412148" y="572424"/>
            <a:ext cx="8647786" cy="381452"/>
            <a:chOff x="3546557" y="3058874"/>
            <a:chExt cx="8647786" cy="381452"/>
          </a:xfrm>
        </p:grpSpPr>
        <p:grpSp>
          <p:nvGrpSpPr>
            <p:cNvPr id="30" name="组合 29"/>
            <p:cNvGrpSpPr/>
            <p:nvPr/>
          </p:nvGrpSpPr>
          <p:grpSpPr>
            <a:xfrm>
              <a:off x="3546557" y="3058874"/>
              <a:ext cx="381452" cy="381452"/>
              <a:chOff x="3123591" y="3333387"/>
              <a:chExt cx="381452" cy="381452"/>
            </a:xfrm>
          </p:grpSpPr>
          <p:sp>
            <p:nvSpPr>
              <p:cNvPr id="32" name="椭圆 31"/>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33" name="椭圆 32"/>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31" name="直接连接符 30"/>
            <p:cNvCxnSpPr/>
            <p:nvPr/>
          </p:nvCxnSpPr>
          <p:spPr>
            <a:xfrm>
              <a:off x="3662669" y="3248000"/>
              <a:ext cx="8531674" cy="0"/>
            </a:xfrm>
            <a:prstGeom prst="line">
              <a:avLst/>
            </a:prstGeom>
            <a:ln>
              <a:solidFill>
                <a:srgbClr val="E74337"/>
              </a:solidFill>
            </a:ln>
          </p:spPr>
          <p:style>
            <a:lnRef idx="1">
              <a:schemeClr val="accent1"/>
            </a:lnRef>
            <a:fillRef idx="0">
              <a:schemeClr val="accent1"/>
            </a:fillRef>
            <a:effectRef idx="0">
              <a:schemeClr val="accent1"/>
            </a:effectRef>
            <a:fontRef idx="minor">
              <a:schemeClr val="tx1"/>
            </a:fontRef>
          </p:style>
        </p:cxnSp>
      </p:grpSp>
      <p:grpSp>
        <p:nvGrpSpPr>
          <p:cNvPr id="34" name="组合 33"/>
          <p:cNvGrpSpPr/>
          <p:nvPr/>
        </p:nvGrpSpPr>
        <p:grpSpPr>
          <a:xfrm>
            <a:off x="-4834779" y="572424"/>
            <a:ext cx="8712639" cy="381452"/>
            <a:chOff x="-3986345" y="345226"/>
            <a:chExt cx="8712639" cy="381452"/>
          </a:xfrm>
          <a:solidFill>
            <a:srgbClr val="E74337"/>
          </a:solidFill>
        </p:grpSpPr>
        <p:grpSp>
          <p:nvGrpSpPr>
            <p:cNvPr id="35" name="组合 34"/>
            <p:cNvGrpSpPr/>
            <p:nvPr/>
          </p:nvGrpSpPr>
          <p:grpSpPr>
            <a:xfrm>
              <a:off x="4344842" y="345226"/>
              <a:ext cx="381452" cy="381452"/>
              <a:chOff x="3123591" y="3333387"/>
              <a:chExt cx="381452" cy="381452"/>
            </a:xfrm>
            <a:grpFill/>
          </p:grpSpPr>
          <p:sp>
            <p:nvSpPr>
              <p:cNvPr id="37" name="椭圆 36"/>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38" name="椭圆 37"/>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36" name="直接连接符 35"/>
            <p:cNvCxnSpPr/>
            <p:nvPr/>
          </p:nvCxnSpPr>
          <p:spPr>
            <a:xfrm>
              <a:off x="-3986345" y="534352"/>
              <a:ext cx="8531674" cy="0"/>
            </a:xfrm>
            <a:prstGeom prst="line">
              <a:avLst/>
            </a:prstGeom>
            <a:grpFill/>
            <a:ln>
              <a:solidFill>
                <a:srgbClr val="E74337"/>
              </a:solidFill>
            </a:ln>
          </p:spPr>
          <p:style>
            <a:lnRef idx="1">
              <a:schemeClr val="accent1"/>
            </a:lnRef>
            <a:fillRef idx="0">
              <a:schemeClr val="accent1"/>
            </a:fillRef>
            <a:effectRef idx="0">
              <a:schemeClr val="accent1"/>
            </a:effectRef>
            <a:fontRef idx="minor">
              <a:schemeClr val="tx1"/>
            </a:fontRef>
          </p:style>
        </p:cxnSp>
      </p:grpSp>
      <p:sp>
        <p:nvSpPr>
          <p:cNvPr id="39" name="TextBox 38"/>
          <p:cNvSpPr txBox="1"/>
          <p:nvPr/>
        </p:nvSpPr>
        <p:spPr>
          <a:xfrm>
            <a:off x="2542035" y="4381997"/>
            <a:ext cx="1409353" cy="1077218"/>
          </a:xfrm>
          <a:prstGeom prst="rect">
            <a:avLst/>
          </a:prstGeom>
          <a:noFill/>
        </p:spPr>
        <p:txBody>
          <a:bodyPr wrap="square" lIns="0" tIns="0" rIns="0" bIns="0" rtlCol="0">
            <a:spAutoFit/>
          </a:bodyPr>
          <a:lstStyle>
            <a:defPPr>
              <a:defRPr lang="zh-CN"/>
            </a:defPPr>
            <a:lvl1pPr algn="just">
              <a:lnSpc>
                <a:spcPct val="150000"/>
              </a:lnSpc>
              <a:defRPr sz="1000">
                <a:solidFill>
                  <a:schemeClr val="tx1">
                    <a:lumMod val="65000"/>
                    <a:lumOff val="35000"/>
                  </a:schemeClr>
                </a:solidFill>
                <a:latin typeface="微软雅黑" pitchFamily="34" charset="-122"/>
                <a:ea typeface="微软雅黑" pitchFamily="34" charset="-122"/>
              </a:defRPr>
            </a:lvl1pPr>
          </a:lstStyle>
          <a:p>
            <a:pPr lvl="0" algn="l">
              <a:lnSpc>
                <a:spcPct val="100000"/>
              </a:lnSpc>
              <a:defRPr/>
            </a:pPr>
            <a:r>
              <a:rPr lang="zh-CN" altLang="en-US" sz="1400" kern="0" dirty="0">
                <a:solidFill>
                  <a:schemeClr val="bg1"/>
                </a:solidFill>
                <a:cs typeface="Arial" panose="020B0604020202090204" pitchFamily="34" charset="0"/>
              </a:rPr>
              <a:t>加入你的文字描述，加入你的文字描述，加入。</a:t>
            </a:r>
            <a:endParaRPr lang="en-US" altLang="zh-CN" sz="1400" kern="0" dirty="0">
              <a:solidFill>
                <a:schemeClr val="bg1"/>
              </a:solidFill>
              <a:cs typeface="Arial" panose="020B0604020202090204" pitchFamily="34" charset="0"/>
            </a:endParaRPr>
          </a:p>
          <a:p>
            <a:pPr lvl="0" algn="l">
              <a:lnSpc>
                <a:spcPct val="100000"/>
              </a:lnSpc>
              <a:defRPr/>
            </a:pPr>
            <a:r>
              <a:rPr lang="zh-CN" altLang="en-US" sz="1400" kern="0" dirty="0">
                <a:solidFill>
                  <a:schemeClr val="bg1"/>
                </a:solidFill>
                <a:cs typeface="Arial" panose="020B0604020202090204" pitchFamily="34" charset="0"/>
              </a:rPr>
              <a:t>加入你的文字描述！</a:t>
            </a:r>
            <a:endParaRPr lang="en-US" altLang="zh-CN" sz="1400" kern="0" dirty="0">
              <a:solidFill>
                <a:schemeClr val="bg1"/>
              </a:solidFill>
              <a:cs typeface="Arial" panose="020B0604020202090204" pitchFamily="34" charset="0"/>
            </a:endParaRPr>
          </a:p>
        </p:txBody>
      </p:sp>
      <p:sp>
        <p:nvSpPr>
          <p:cNvPr id="40" name="TextBox 39"/>
          <p:cNvSpPr txBox="1"/>
          <p:nvPr/>
        </p:nvSpPr>
        <p:spPr>
          <a:xfrm>
            <a:off x="4549811" y="4381997"/>
            <a:ext cx="1409353" cy="1077218"/>
          </a:xfrm>
          <a:prstGeom prst="rect">
            <a:avLst/>
          </a:prstGeom>
          <a:noFill/>
        </p:spPr>
        <p:txBody>
          <a:bodyPr wrap="square" lIns="0" tIns="0" rIns="0" bIns="0" rtlCol="0">
            <a:spAutoFit/>
          </a:bodyPr>
          <a:lstStyle>
            <a:defPPr>
              <a:defRPr lang="zh-CN"/>
            </a:defPPr>
            <a:lvl1pPr algn="just">
              <a:lnSpc>
                <a:spcPct val="150000"/>
              </a:lnSpc>
              <a:defRPr sz="1000">
                <a:solidFill>
                  <a:schemeClr val="tx1">
                    <a:lumMod val="65000"/>
                    <a:lumOff val="35000"/>
                  </a:schemeClr>
                </a:solidFill>
                <a:latin typeface="微软雅黑" pitchFamily="34" charset="-122"/>
                <a:ea typeface="微软雅黑" pitchFamily="34" charset="-122"/>
              </a:defRPr>
            </a:lvl1pPr>
          </a:lstStyle>
          <a:p>
            <a:pPr lvl="0" algn="l">
              <a:lnSpc>
                <a:spcPct val="100000"/>
              </a:lnSpc>
              <a:defRPr/>
            </a:pPr>
            <a:r>
              <a:rPr lang="zh-CN" altLang="en-US" sz="1400" kern="0" dirty="0">
                <a:solidFill>
                  <a:schemeClr val="bg1"/>
                </a:solidFill>
                <a:cs typeface="Arial" panose="020B0604020202090204" pitchFamily="34" charset="0"/>
              </a:rPr>
              <a:t>加入你的文字描述，加入你的文字描述，加入。</a:t>
            </a:r>
            <a:endParaRPr lang="en-US" altLang="zh-CN" sz="1400" kern="0" dirty="0">
              <a:solidFill>
                <a:schemeClr val="bg1"/>
              </a:solidFill>
              <a:cs typeface="Arial" panose="020B0604020202090204" pitchFamily="34" charset="0"/>
            </a:endParaRPr>
          </a:p>
          <a:p>
            <a:pPr lvl="0" algn="l">
              <a:lnSpc>
                <a:spcPct val="100000"/>
              </a:lnSpc>
              <a:defRPr/>
            </a:pPr>
            <a:r>
              <a:rPr lang="zh-CN" altLang="en-US" sz="1400" kern="0" dirty="0">
                <a:solidFill>
                  <a:schemeClr val="bg1"/>
                </a:solidFill>
                <a:cs typeface="Arial" panose="020B0604020202090204" pitchFamily="34" charset="0"/>
              </a:rPr>
              <a:t>加入你的文字描述！</a:t>
            </a:r>
            <a:endParaRPr lang="en-US" altLang="zh-CN" sz="1400" kern="0" dirty="0">
              <a:solidFill>
                <a:schemeClr val="bg1"/>
              </a:solidFill>
              <a:cs typeface="Arial" panose="020B0604020202090204" pitchFamily="34" charset="0"/>
            </a:endParaRPr>
          </a:p>
        </p:txBody>
      </p:sp>
      <p:sp>
        <p:nvSpPr>
          <p:cNvPr id="41" name="TextBox 40"/>
          <p:cNvSpPr txBox="1"/>
          <p:nvPr/>
        </p:nvSpPr>
        <p:spPr>
          <a:xfrm>
            <a:off x="6544413" y="4389962"/>
            <a:ext cx="1409353" cy="1077218"/>
          </a:xfrm>
          <a:prstGeom prst="rect">
            <a:avLst/>
          </a:prstGeom>
          <a:noFill/>
        </p:spPr>
        <p:txBody>
          <a:bodyPr wrap="square" lIns="0" tIns="0" rIns="0" bIns="0" rtlCol="0">
            <a:spAutoFit/>
          </a:bodyPr>
          <a:lstStyle>
            <a:defPPr>
              <a:defRPr lang="zh-CN"/>
            </a:defPPr>
            <a:lvl1pPr algn="just">
              <a:lnSpc>
                <a:spcPct val="150000"/>
              </a:lnSpc>
              <a:defRPr sz="1000">
                <a:solidFill>
                  <a:schemeClr val="tx1">
                    <a:lumMod val="65000"/>
                    <a:lumOff val="35000"/>
                  </a:schemeClr>
                </a:solidFill>
                <a:latin typeface="微软雅黑" pitchFamily="34" charset="-122"/>
                <a:ea typeface="微软雅黑" pitchFamily="34" charset="-122"/>
              </a:defRPr>
            </a:lvl1pPr>
          </a:lstStyle>
          <a:p>
            <a:pPr lvl="0" algn="l">
              <a:lnSpc>
                <a:spcPct val="100000"/>
              </a:lnSpc>
              <a:defRPr/>
            </a:pPr>
            <a:r>
              <a:rPr lang="zh-CN" altLang="en-US" sz="1400" kern="0" dirty="0">
                <a:solidFill>
                  <a:schemeClr val="bg1"/>
                </a:solidFill>
                <a:cs typeface="Arial" panose="020B0604020202090204" pitchFamily="34" charset="0"/>
              </a:rPr>
              <a:t>加入你的文字描述，加入你的文字描述，加入。</a:t>
            </a:r>
            <a:endParaRPr lang="en-US" altLang="zh-CN" sz="1400" kern="0" dirty="0">
              <a:solidFill>
                <a:schemeClr val="bg1"/>
              </a:solidFill>
              <a:cs typeface="Arial" panose="020B0604020202090204" pitchFamily="34" charset="0"/>
            </a:endParaRPr>
          </a:p>
          <a:p>
            <a:pPr lvl="0" algn="l">
              <a:lnSpc>
                <a:spcPct val="100000"/>
              </a:lnSpc>
              <a:defRPr/>
            </a:pPr>
            <a:r>
              <a:rPr lang="zh-CN" altLang="en-US" sz="1400" kern="0" dirty="0">
                <a:solidFill>
                  <a:schemeClr val="bg1"/>
                </a:solidFill>
                <a:cs typeface="Arial" panose="020B0604020202090204" pitchFamily="34" charset="0"/>
              </a:rPr>
              <a:t>加入你的文字描述！</a:t>
            </a:r>
            <a:endParaRPr lang="en-US" altLang="zh-CN" sz="1400" kern="0" dirty="0">
              <a:solidFill>
                <a:schemeClr val="bg1"/>
              </a:solidFill>
              <a:cs typeface="Arial" panose="020B0604020202090204" pitchFamily="34" charset="0"/>
            </a:endParaRPr>
          </a:p>
        </p:txBody>
      </p:sp>
      <p:sp>
        <p:nvSpPr>
          <p:cNvPr id="42" name="TextBox 41"/>
          <p:cNvSpPr txBox="1"/>
          <p:nvPr/>
        </p:nvSpPr>
        <p:spPr>
          <a:xfrm>
            <a:off x="8507681" y="4389962"/>
            <a:ext cx="1409353" cy="1077218"/>
          </a:xfrm>
          <a:prstGeom prst="rect">
            <a:avLst/>
          </a:prstGeom>
          <a:noFill/>
        </p:spPr>
        <p:txBody>
          <a:bodyPr wrap="square" lIns="0" tIns="0" rIns="0" bIns="0" rtlCol="0">
            <a:spAutoFit/>
          </a:bodyPr>
          <a:lstStyle>
            <a:defPPr>
              <a:defRPr lang="zh-CN"/>
            </a:defPPr>
            <a:lvl1pPr algn="just">
              <a:lnSpc>
                <a:spcPct val="150000"/>
              </a:lnSpc>
              <a:defRPr sz="1000">
                <a:solidFill>
                  <a:schemeClr val="tx1">
                    <a:lumMod val="65000"/>
                    <a:lumOff val="35000"/>
                  </a:schemeClr>
                </a:solidFill>
                <a:latin typeface="微软雅黑" pitchFamily="34" charset="-122"/>
                <a:ea typeface="微软雅黑" pitchFamily="34" charset="-122"/>
              </a:defRPr>
            </a:lvl1pPr>
          </a:lstStyle>
          <a:p>
            <a:pPr lvl="0" algn="l">
              <a:lnSpc>
                <a:spcPct val="100000"/>
              </a:lnSpc>
              <a:defRPr/>
            </a:pPr>
            <a:r>
              <a:rPr lang="zh-CN" altLang="en-US" sz="1400" kern="0" dirty="0">
                <a:solidFill>
                  <a:schemeClr val="bg1"/>
                </a:solidFill>
                <a:cs typeface="Arial" panose="020B0604020202090204" pitchFamily="34" charset="0"/>
              </a:rPr>
              <a:t>加入你的文字描述，加入你的文字描述，加入。</a:t>
            </a:r>
            <a:endParaRPr lang="en-US" altLang="zh-CN" sz="1400" kern="0" dirty="0">
              <a:solidFill>
                <a:schemeClr val="bg1"/>
              </a:solidFill>
              <a:cs typeface="Arial" panose="020B0604020202090204" pitchFamily="34" charset="0"/>
            </a:endParaRPr>
          </a:p>
          <a:p>
            <a:pPr lvl="0" algn="l">
              <a:lnSpc>
                <a:spcPct val="100000"/>
              </a:lnSpc>
              <a:defRPr/>
            </a:pPr>
            <a:r>
              <a:rPr lang="zh-CN" altLang="en-US" sz="1400" kern="0" dirty="0">
                <a:solidFill>
                  <a:schemeClr val="bg1"/>
                </a:solidFill>
                <a:cs typeface="Arial" panose="020B0604020202090204" pitchFamily="34" charset="0"/>
              </a:rPr>
              <a:t>加入你的文字描述！</a:t>
            </a:r>
            <a:endParaRPr lang="en-US" altLang="zh-CN" sz="1400" kern="0" dirty="0">
              <a:solidFill>
                <a:schemeClr val="bg1"/>
              </a:solidFill>
              <a:cs typeface="Arial" panose="020B0604020202090204" pitchFamily="34" charset="0"/>
            </a:endParaRPr>
          </a:p>
        </p:txBody>
      </p:sp>
      <p:sp>
        <p:nvSpPr>
          <p:cNvPr id="43" name="燕尾形箭头 42"/>
          <p:cNvSpPr/>
          <p:nvPr/>
        </p:nvSpPr>
        <p:spPr>
          <a:xfrm>
            <a:off x="1774216" y="3106494"/>
            <a:ext cx="8792184" cy="228600"/>
          </a:xfrm>
          <a:custGeom>
            <a:avLst/>
            <a:gdLst/>
            <a:ahLst/>
            <a:cxnLst/>
            <a:rect l="l" t="t" r="r" b="b"/>
            <a:pathLst>
              <a:path w="8792184" h="228600">
                <a:moveTo>
                  <a:pt x="6174297" y="57150"/>
                </a:moveTo>
                <a:lnTo>
                  <a:pt x="6482182" y="57150"/>
                </a:lnTo>
                <a:cubicBezTo>
                  <a:pt x="6482176" y="96003"/>
                  <a:pt x="6485052" y="134211"/>
                  <a:pt x="6491470" y="171450"/>
                </a:cubicBezTo>
                <a:lnTo>
                  <a:pt x="6164307" y="171450"/>
                </a:lnTo>
                <a:cubicBezTo>
                  <a:pt x="6171070" y="134235"/>
                  <a:pt x="6174272" y="96024"/>
                  <a:pt x="6174297" y="57150"/>
                </a:cubicBezTo>
                <a:close/>
                <a:moveTo>
                  <a:pt x="4232102" y="57150"/>
                </a:moveTo>
                <a:lnTo>
                  <a:pt x="4552014" y="57150"/>
                </a:lnTo>
                <a:cubicBezTo>
                  <a:pt x="4552039" y="96024"/>
                  <a:pt x="4555240" y="134235"/>
                  <a:pt x="4562004" y="171450"/>
                </a:cubicBezTo>
                <a:lnTo>
                  <a:pt x="4222491" y="171450"/>
                </a:lnTo>
                <a:cubicBezTo>
                  <a:pt x="4229075" y="134223"/>
                  <a:pt x="4232101" y="96013"/>
                  <a:pt x="4232102" y="57150"/>
                </a:cubicBezTo>
                <a:close/>
                <a:moveTo>
                  <a:pt x="2268856" y="57150"/>
                </a:moveTo>
                <a:lnTo>
                  <a:pt x="2609445" y="57150"/>
                </a:lnTo>
                <a:cubicBezTo>
                  <a:pt x="2609446" y="96013"/>
                  <a:pt x="2612471" y="134223"/>
                  <a:pt x="2619056" y="171450"/>
                </a:cubicBezTo>
                <a:lnTo>
                  <a:pt x="2258866" y="171450"/>
                </a:lnTo>
                <a:cubicBezTo>
                  <a:pt x="2265630" y="134235"/>
                  <a:pt x="2268832" y="96024"/>
                  <a:pt x="2268856" y="57150"/>
                </a:cubicBezTo>
                <a:close/>
                <a:moveTo>
                  <a:pt x="0" y="57150"/>
                </a:moveTo>
                <a:lnTo>
                  <a:pt x="646574" y="57150"/>
                </a:lnTo>
                <a:cubicBezTo>
                  <a:pt x="646599" y="96024"/>
                  <a:pt x="649800" y="134235"/>
                  <a:pt x="656564" y="171450"/>
                </a:cubicBezTo>
                <a:lnTo>
                  <a:pt x="0" y="171450"/>
                </a:lnTo>
                <a:lnTo>
                  <a:pt x="57150" y="114300"/>
                </a:lnTo>
                <a:close/>
                <a:moveTo>
                  <a:pt x="8677884" y="0"/>
                </a:moveTo>
                <a:lnTo>
                  <a:pt x="8792184" y="114300"/>
                </a:lnTo>
                <a:lnTo>
                  <a:pt x="8677884" y="228600"/>
                </a:lnTo>
                <a:lnTo>
                  <a:pt x="8677884" y="171450"/>
                </a:lnTo>
                <a:lnTo>
                  <a:pt x="8095871" y="171450"/>
                </a:lnTo>
                <a:cubicBezTo>
                  <a:pt x="8102288" y="134211"/>
                  <a:pt x="8105164" y="96003"/>
                  <a:pt x="8105159" y="57150"/>
                </a:cubicBezTo>
                <a:lnTo>
                  <a:pt x="8677884" y="57150"/>
                </a:lnTo>
                <a:close/>
              </a:path>
            </a:pathLst>
          </a:custGeom>
          <a:solidFill>
            <a:srgbClr val="E74337"/>
          </a:solidFill>
          <a:ln>
            <a:noFill/>
          </a:ln>
        </p:spPr>
        <p:style>
          <a:lnRef idx="2">
            <a:schemeClr val="accent1">
              <a:shade val="50000"/>
            </a:schemeClr>
          </a:lnRef>
          <a:fillRef idx="1">
            <a:schemeClr val="accent1"/>
          </a:fillRef>
          <a:effectRef idx="0">
            <a:schemeClr val="accent1"/>
          </a:effectRef>
          <a:fontRef idx="minor">
            <a:schemeClr val="lt1"/>
          </a:fontRef>
        </p:style>
        <p:txBody>
          <a:bodyPr lIns="91395" tIns="45698" rIns="91395" bIns="45698" anchor="ctr"/>
          <a:lstStyle/>
          <a:p>
            <a:pPr algn="ctr" defTabSz="914400">
              <a:defRPr/>
            </a:pPr>
            <a:endParaRPr lang="zh-CN" altLang="en-US" sz="2500">
              <a:latin typeface="Arial" panose="020B0604020202090204" pitchFamily="34" charset="0"/>
              <a:ea typeface="微软雅黑" pitchFamily="34" charset="-122"/>
              <a:cs typeface="Arial" panose="020B0604020202090204" pitchFamily="34" charset="0"/>
            </a:endParaRPr>
          </a:p>
        </p:txBody>
      </p:sp>
      <p:grpSp>
        <p:nvGrpSpPr>
          <p:cNvPr id="3" name="组合 2"/>
          <p:cNvGrpSpPr/>
          <p:nvPr/>
        </p:nvGrpSpPr>
        <p:grpSpPr>
          <a:xfrm>
            <a:off x="2420285" y="2342005"/>
            <a:ext cx="1623292" cy="1623292"/>
            <a:chOff x="2420285" y="2342005"/>
            <a:chExt cx="1623292" cy="1623292"/>
          </a:xfrm>
          <a:solidFill>
            <a:srgbClr val="E74337"/>
          </a:solidFill>
        </p:grpSpPr>
        <p:sp>
          <p:nvSpPr>
            <p:cNvPr id="48" name="椭圆 47"/>
            <p:cNvSpPr/>
            <p:nvPr/>
          </p:nvSpPr>
          <p:spPr>
            <a:xfrm>
              <a:off x="2420285" y="2342005"/>
              <a:ext cx="1623292" cy="1623292"/>
            </a:xfrm>
            <a:prstGeom prst="ellipse">
              <a:avLst/>
            </a:prstGeom>
            <a:grpFill/>
            <a:ln w="19050">
              <a:solidFill>
                <a:srgbClr val="E743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p>
          </p:txBody>
        </p:sp>
        <p:sp>
          <p:nvSpPr>
            <p:cNvPr id="46" name="TextBox 45"/>
            <p:cNvSpPr txBox="1"/>
            <p:nvPr/>
          </p:nvSpPr>
          <p:spPr>
            <a:xfrm>
              <a:off x="2661967" y="3033261"/>
              <a:ext cx="1210589" cy="400110"/>
            </a:xfrm>
            <a:prstGeom prst="rect">
              <a:avLst/>
            </a:prstGeom>
            <a:grpFill/>
            <a:ln>
              <a:solidFill>
                <a:srgbClr val="E74337"/>
              </a:solidFill>
            </a:ln>
          </p:spPr>
          <p:txBody>
            <a:bodyPr wrap="none" rtlCol="0">
              <a:spAutoFit/>
            </a:bodyPr>
            <a:lstStyle/>
            <a:p>
              <a:pPr algn="ctr"/>
              <a:r>
                <a:rPr lang="zh-CN" altLang="en-US" sz="2000" b="1" dirty="0">
                  <a:solidFill>
                    <a:schemeClr val="bg1"/>
                  </a:solidFill>
                  <a:latin typeface="微软雅黑" pitchFamily="34" charset="-122"/>
                  <a:ea typeface="微软雅黑" pitchFamily="34" charset="-122"/>
                </a:rPr>
                <a:t>第一阶段</a:t>
              </a:r>
              <a:endParaRPr lang="zh-CN" altLang="en-US" sz="2000" b="1" dirty="0">
                <a:solidFill>
                  <a:schemeClr val="bg1"/>
                </a:solidFill>
                <a:latin typeface="微软雅黑" pitchFamily="34" charset="-122"/>
                <a:ea typeface="微软雅黑" pitchFamily="34" charset="-122"/>
              </a:endParaRPr>
            </a:p>
          </p:txBody>
        </p:sp>
      </p:grpSp>
      <p:grpSp>
        <p:nvGrpSpPr>
          <p:cNvPr id="4" name="组合 3"/>
          <p:cNvGrpSpPr/>
          <p:nvPr/>
        </p:nvGrpSpPr>
        <p:grpSpPr>
          <a:xfrm>
            <a:off x="4383343" y="2345715"/>
            <a:ext cx="1623292" cy="1623292"/>
            <a:chOff x="4383343" y="2345715"/>
            <a:chExt cx="1623292" cy="1623292"/>
          </a:xfrm>
          <a:solidFill>
            <a:srgbClr val="E74337"/>
          </a:solidFill>
        </p:grpSpPr>
        <p:sp>
          <p:nvSpPr>
            <p:cNvPr id="53" name="椭圆 52"/>
            <p:cNvSpPr/>
            <p:nvPr/>
          </p:nvSpPr>
          <p:spPr>
            <a:xfrm>
              <a:off x="4383343" y="2345715"/>
              <a:ext cx="1623292" cy="1623292"/>
            </a:xfrm>
            <a:prstGeom prst="ellipse">
              <a:avLst/>
            </a:prstGeom>
            <a:grpFill/>
            <a:ln w="19050">
              <a:solidFill>
                <a:srgbClr val="E743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p>
          </p:txBody>
        </p:sp>
        <p:sp>
          <p:nvSpPr>
            <p:cNvPr id="51" name="TextBox 50"/>
            <p:cNvSpPr txBox="1"/>
            <p:nvPr/>
          </p:nvSpPr>
          <p:spPr>
            <a:xfrm>
              <a:off x="4625021" y="3033260"/>
              <a:ext cx="1210589" cy="400110"/>
            </a:xfrm>
            <a:prstGeom prst="rect">
              <a:avLst/>
            </a:prstGeom>
            <a:grpFill/>
            <a:ln>
              <a:solidFill>
                <a:srgbClr val="E74337"/>
              </a:solidFill>
            </a:ln>
          </p:spPr>
          <p:txBody>
            <a:bodyPr wrap="none" rtlCol="0">
              <a:spAutoFit/>
            </a:bodyPr>
            <a:lstStyle/>
            <a:p>
              <a:pPr algn="ctr"/>
              <a:r>
                <a:rPr lang="zh-CN" altLang="en-US" sz="2000" b="1" dirty="0">
                  <a:solidFill>
                    <a:schemeClr val="bg1"/>
                  </a:solidFill>
                  <a:latin typeface="微软雅黑" pitchFamily="34" charset="-122"/>
                  <a:ea typeface="微软雅黑" pitchFamily="34" charset="-122"/>
                </a:rPr>
                <a:t>第二阶段</a:t>
              </a:r>
              <a:endParaRPr lang="zh-CN" altLang="en-US" sz="2000" b="1" dirty="0">
                <a:solidFill>
                  <a:schemeClr val="bg1"/>
                </a:solidFill>
                <a:latin typeface="微软雅黑" pitchFamily="34" charset="-122"/>
                <a:ea typeface="微软雅黑" pitchFamily="34" charset="-122"/>
              </a:endParaRPr>
            </a:p>
          </p:txBody>
        </p:sp>
      </p:grpSp>
      <p:grpSp>
        <p:nvGrpSpPr>
          <p:cNvPr id="5" name="组合 4"/>
          <p:cNvGrpSpPr/>
          <p:nvPr/>
        </p:nvGrpSpPr>
        <p:grpSpPr>
          <a:xfrm>
            <a:off x="6325725" y="2342005"/>
            <a:ext cx="1623292" cy="1623292"/>
            <a:chOff x="6325725" y="2342005"/>
            <a:chExt cx="1623292" cy="1623292"/>
          </a:xfrm>
        </p:grpSpPr>
        <p:sp>
          <p:nvSpPr>
            <p:cNvPr id="66" name="椭圆 65"/>
            <p:cNvSpPr/>
            <p:nvPr/>
          </p:nvSpPr>
          <p:spPr>
            <a:xfrm>
              <a:off x="6325725" y="2342005"/>
              <a:ext cx="1623292" cy="1623292"/>
            </a:xfrm>
            <a:prstGeom prst="ellipse">
              <a:avLst/>
            </a:prstGeom>
            <a:solidFill>
              <a:srgbClr val="E74337"/>
            </a:solidFill>
            <a:ln w="19050">
              <a:solidFill>
                <a:srgbClr val="E743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p>
          </p:txBody>
        </p:sp>
        <p:sp>
          <p:nvSpPr>
            <p:cNvPr id="56" name="TextBox 55"/>
            <p:cNvSpPr txBox="1"/>
            <p:nvPr/>
          </p:nvSpPr>
          <p:spPr>
            <a:xfrm>
              <a:off x="6567403" y="3033261"/>
              <a:ext cx="1210589" cy="400110"/>
            </a:xfrm>
            <a:prstGeom prst="rect">
              <a:avLst/>
            </a:prstGeom>
            <a:noFill/>
            <a:ln>
              <a:solidFill>
                <a:srgbClr val="E74337"/>
              </a:solidFill>
            </a:ln>
          </p:spPr>
          <p:txBody>
            <a:bodyPr wrap="none" rtlCol="0">
              <a:spAutoFit/>
            </a:bodyPr>
            <a:lstStyle/>
            <a:p>
              <a:pPr algn="ctr"/>
              <a:r>
                <a:rPr lang="zh-CN" altLang="en-US" sz="2000" b="1" dirty="0">
                  <a:solidFill>
                    <a:schemeClr val="bg1"/>
                  </a:solidFill>
                  <a:latin typeface="微软雅黑" pitchFamily="34" charset="-122"/>
                  <a:ea typeface="微软雅黑" pitchFamily="34" charset="-122"/>
                </a:rPr>
                <a:t>第三阶段</a:t>
              </a:r>
              <a:endParaRPr lang="zh-CN" altLang="en-US" sz="2000" b="1" dirty="0">
                <a:solidFill>
                  <a:schemeClr val="bg1"/>
                </a:solidFill>
                <a:latin typeface="微软雅黑" pitchFamily="34" charset="-122"/>
                <a:ea typeface="微软雅黑" pitchFamily="34" charset="-122"/>
              </a:endParaRPr>
            </a:p>
          </p:txBody>
        </p:sp>
      </p:grpSp>
      <p:grpSp>
        <p:nvGrpSpPr>
          <p:cNvPr id="6" name="组合 5"/>
          <p:cNvGrpSpPr/>
          <p:nvPr/>
        </p:nvGrpSpPr>
        <p:grpSpPr>
          <a:xfrm>
            <a:off x="8256240" y="2348880"/>
            <a:ext cx="1623292" cy="1623292"/>
            <a:chOff x="8256240" y="2348880"/>
            <a:chExt cx="1623292" cy="1623292"/>
          </a:xfrm>
        </p:grpSpPr>
        <p:sp>
          <p:nvSpPr>
            <p:cNvPr id="67" name="椭圆 66"/>
            <p:cNvSpPr/>
            <p:nvPr/>
          </p:nvSpPr>
          <p:spPr>
            <a:xfrm>
              <a:off x="8256240" y="2348880"/>
              <a:ext cx="1623292" cy="1623292"/>
            </a:xfrm>
            <a:prstGeom prst="ellipse">
              <a:avLst/>
            </a:prstGeom>
            <a:solidFill>
              <a:srgbClr val="E74337"/>
            </a:solidFill>
            <a:ln w="19050">
              <a:solidFill>
                <a:srgbClr val="E743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schemeClr val="bg1"/>
                </a:solidFill>
              </a:endParaRPr>
            </a:p>
          </p:txBody>
        </p:sp>
        <p:sp>
          <p:nvSpPr>
            <p:cNvPr id="61" name="TextBox 60"/>
            <p:cNvSpPr txBox="1"/>
            <p:nvPr/>
          </p:nvSpPr>
          <p:spPr>
            <a:xfrm>
              <a:off x="8536019" y="3033261"/>
              <a:ext cx="1210589" cy="400110"/>
            </a:xfrm>
            <a:prstGeom prst="rect">
              <a:avLst/>
            </a:prstGeom>
            <a:noFill/>
            <a:ln>
              <a:solidFill>
                <a:srgbClr val="E74337"/>
              </a:solidFill>
            </a:ln>
          </p:spPr>
          <p:txBody>
            <a:bodyPr wrap="none" rtlCol="0">
              <a:spAutoFit/>
            </a:bodyPr>
            <a:lstStyle/>
            <a:p>
              <a:pPr algn="ctr"/>
              <a:r>
                <a:rPr lang="zh-CN" altLang="en-US" sz="2000" b="1" dirty="0">
                  <a:solidFill>
                    <a:schemeClr val="bg1"/>
                  </a:solidFill>
                  <a:latin typeface="微软雅黑" pitchFamily="34" charset="-122"/>
                  <a:ea typeface="微软雅黑" pitchFamily="34" charset="-122"/>
                </a:rPr>
                <a:t>第四阶段</a:t>
              </a:r>
              <a:endParaRPr lang="zh-CN" altLang="en-US" sz="2000" b="1" dirty="0">
                <a:solidFill>
                  <a:schemeClr val="bg1"/>
                </a:solidFill>
                <a:latin typeface="微软雅黑" pitchFamily="34" charset="-122"/>
                <a:ea typeface="微软雅黑"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26000" fill="hold" nodeType="withEffect" p14:presetBounceEnd="62000">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62000">
                                          <p:cBhvr additive="base">
                                            <p:cTn id="7" dur="500" fill="hold"/>
                                            <p:tgtEl>
                                              <p:spTgt spid="3"/>
                                            </p:tgtEl>
                                            <p:attrNameLst>
                                              <p:attrName>ppt_x</p:attrName>
                                            </p:attrNameLst>
                                          </p:cBhvr>
                                          <p:tavLst>
                                            <p:tav tm="0">
                                              <p:val>
                                                <p:strVal val="#ppt_x"/>
                                              </p:val>
                                            </p:tav>
                                            <p:tav tm="100000">
                                              <p:val>
                                                <p:strVal val="#ppt_x"/>
                                              </p:val>
                                            </p:tav>
                                          </p:tavLst>
                                        </p:anim>
                                        <p:anim calcmode="lin" valueType="num" p14:bounceEnd="62000">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4" accel="26000" fill="hold" nodeType="withEffect" p14:presetBounceEnd="62000">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14:bounceEnd="62000">
                                          <p:cBhvr additive="base">
                                            <p:cTn id="11" dur="500" fill="hold"/>
                                            <p:tgtEl>
                                              <p:spTgt spid="4"/>
                                            </p:tgtEl>
                                            <p:attrNameLst>
                                              <p:attrName>ppt_x</p:attrName>
                                            </p:attrNameLst>
                                          </p:cBhvr>
                                          <p:tavLst>
                                            <p:tav tm="0">
                                              <p:val>
                                                <p:strVal val="#ppt_x"/>
                                              </p:val>
                                            </p:tav>
                                            <p:tav tm="100000">
                                              <p:val>
                                                <p:strVal val="#ppt_x"/>
                                              </p:val>
                                            </p:tav>
                                          </p:tavLst>
                                        </p:anim>
                                        <p:anim calcmode="lin" valueType="num" p14:bounceEnd="62000">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1" accel="26000" fill="hold" nodeType="withEffect" p14:presetBounceEnd="62000">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14:bounceEnd="62000">
                                          <p:cBhvr additive="base">
                                            <p:cTn id="15" dur="500" fill="hold"/>
                                            <p:tgtEl>
                                              <p:spTgt spid="5"/>
                                            </p:tgtEl>
                                            <p:attrNameLst>
                                              <p:attrName>ppt_x</p:attrName>
                                            </p:attrNameLst>
                                          </p:cBhvr>
                                          <p:tavLst>
                                            <p:tav tm="0">
                                              <p:val>
                                                <p:strVal val="#ppt_x"/>
                                              </p:val>
                                            </p:tav>
                                            <p:tav tm="100000">
                                              <p:val>
                                                <p:strVal val="#ppt_x"/>
                                              </p:val>
                                            </p:tav>
                                          </p:tavLst>
                                        </p:anim>
                                        <p:anim calcmode="lin" valueType="num" p14:bounceEnd="62000">
                                          <p:cBhvr additive="base">
                                            <p:cTn id="16" dur="500" fill="hold"/>
                                            <p:tgtEl>
                                              <p:spTgt spid="5"/>
                                            </p:tgtEl>
                                            <p:attrNameLst>
                                              <p:attrName>ppt_y</p:attrName>
                                            </p:attrNameLst>
                                          </p:cBhvr>
                                          <p:tavLst>
                                            <p:tav tm="0">
                                              <p:val>
                                                <p:strVal val="0-#ppt_h/2"/>
                                              </p:val>
                                            </p:tav>
                                            <p:tav tm="100000">
                                              <p:val>
                                                <p:strVal val="#ppt_y"/>
                                              </p:val>
                                            </p:tav>
                                          </p:tavLst>
                                        </p:anim>
                                      </p:childTnLst>
                                    </p:cTn>
                                  </p:par>
                                  <p:par>
                                    <p:cTn id="17" presetID="2" presetClass="entr" presetSubtype="4" accel="26000" fill="hold" nodeType="withEffect" p14:presetBounceEnd="62000">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14:bounceEnd="62000">
                                          <p:cBhvr additive="base">
                                            <p:cTn id="19" dur="500" fill="hold"/>
                                            <p:tgtEl>
                                              <p:spTgt spid="6"/>
                                            </p:tgtEl>
                                            <p:attrNameLst>
                                              <p:attrName>ppt_x</p:attrName>
                                            </p:attrNameLst>
                                          </p:cBhvr>
                                          <p:tavLst>
                                            <p:tav tm="0">
                                              <p:val>
                                                <p:strVal val="#ppt_x"/>
                                              </p:val>
                                            </p:tav>
                                            <p:tav tm="100000">
                                              <p:val>
                                                <p:strVal val="#ppt_x"/>
                                              </p:val>
                                            </p:tav>
                                          </p:tavLst>
                                        </p:anim>
                                        <p:anim calcmode="lin" valueType="num" p14:bounceEnd="62000">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wipe(left)">
                                          <p:cBhvr>
                                            <p:cTn id="24" dur="700"/>
                                            <p:tgtEl>
                                              <p:spTgt spid="43"/>
                                            </p:tgtEl>
                                          </p:cBhvr>
                                        </p:animEffect>
                                      </p:childTnLst>
                                    </p:cTn>
                                  </p:par>
                                </p:childTnLst>
                              </p:cTn>
                            </p:par>
                            <p:par>
                              <p:cTn id="25" fill="hold">
                                <p:stCondLst>
                                  <p:cond delay="1500"/>
                                </p:stCondLst>
                                <p:childTnLst>
                                  <p:par>
                                    <p:cTn id="26" presetID="22" presetClass="entr" presetSubtype="2" fill="hold" grpId="0" nodeType="afterEffect">
                                      <p:stCondLst>
                                        <p:cond delay="0"/>
                                      </p:stCondLst>
                                      <p:childTnLst>
                                        <p:set>
                                          <p:cBhvr>
                                            <p:cTn id="27" dur="1" fill="hold">
                                              <p:stCondLst>
                                                <p:cond delay="0"/>
                                              </p:stCondLst>
                                            </p:cTn>
                                            <p:tgtEl>
                                              <p:spTgt spid="39"/>
                                            </p:tgtEl>
                                            <p:attrNameLst>
                                              <p:attrName>style.visibility</p:attrName>
                                            </p:attrNameLst>
                                          </p:cBhvr>
                                          <p:to>
                                            <p:strVal val="visible"/>
                                          </p:to>
                                        </p:set>
                                        <p:animEffect transition="in" filter="wipe(right)">
                                          <p:cBhvr>
                                            <p:cTn id="28" dur="500"/>
                                            <p:tgtEl>
                                              <p:spTgt spid="39"/>
                                            </p:tgtEl>
                                          </p:cBhvr>
                                        </p:animEffect>
                                      </p:childTnLst>
                                    </p:cTn>
                                  </p:par>
                                  <p:par>
                                    <p:cTn id="29" presetID="22" presetClass="entr" presetSubtype="2" fill="hold" grpId="0" nodeType="withEffect">
                                      <p:stCondLst>
                                        <p:cond delay="200"/>
                                      </p:stCondLst>
                                      <p:childTnLst>
                                        <p:set>
                                          <p:cBhvr>
                                            <p:cTn id="30" dur="1" fill="hold">
                                              <p:stCondLst>
                                                <p:cond delay="0"/>
                                              </p:stCondLst>
                                            </p:cTn>
                                            <p:tgtEl>
                                              <p:spTgt spid="40"/>
                                            </p:tgtEl>
                                            <p:attrNameLst>
                                              <p:attrName>style.visibility</p:attrName>
                                            </p:attrNameLst>
                                          </p:cBhvr>
                                          <p:to>
                                            <p:strVal val="visible"/>
                                          </p:to>
                                        </p:set>
                                        <p:animEffect transition="in" filter="wipe(right)">
                                          <p:cBhvr>
                                            <p:cTn id="31" dur="500"/>
                                            <p:tgtEl>
                                              <p:spTgt spid="40"/>
                                            </p:tgtEl>
                                          </p:cBhvr>
                                        </p:animEffect>
                                      </p:childTnLst>
                                    </p:cTn>
                                  </p:par>
                                  <p:par>
                                    <p:cTn id="32" presetID="22" presetClass="entr" presetSubtype="2" fill="hold" grpId="0" nodeType="withEffect">
                                      <p:stCondLst>
                                        <p:cond delay="400"/>
                                      </p:stCondLst>
                                      <p:childTnLst>
                                        <p:set>
                                          <p:cBhvr>
                                            <p:cTn id="33" dur="1" fill="hold">
                                              <p:stCondLst>
                                                <p:cond delay="0"/>
                                              </p:stCondLst>
                                            </p:cTn>
                                            <p:tgtEl>
                                              <p:spTgt spid="41"/>
                                            </p:tgtEl>
                                            <p:attrNameLst>
                                              <p:attrName>style.visibility</p:attrName>
                                            </p:attrNameLst>
                                          </p:cBhvr>
                                          <p:to>
                                            <p:strVal val="visible"/>
                                          </p:to>
                                        </p:set>
                                        <p:animEffect transition="in" filter="wipe(right)">
                                          <p:cBhvr>
                                            <p:cTn id="34" dur="500"/>
                                            <p:tgtEl>
                                              <p:spTgt spid="41"/>
                                            </p:tgtEl>
                                          </p:cBhvr>
                                        </p:animEffect>
                                      </p:childTnLst>
                                    </p:cTn>
                                  </p:par>
                                  <p:par>
                                    <p:cTn id="35" presetID="22" presetClass="entr" presetSubtype="2" fill="hold" grpId="0" nodeType="withEffect">
                                      <p:stCondLst>
                                        <p:cond delay="600"/>
                                      </p:stCondLst>
                                      <p:childTnLst>
                                        <p:set>
                                          <p:cBhvr>
                                            <p:cTn id="36" dur="1" fill="hold">
                                              <p:stCondLst>
                                                <p:cond delay="0"/>
                                              </p:stCondLst>
                                            </p:cTn>
                                            <p:tgtEl>
                                              <p:spTgt spid="42"/>
                                            </p:tgtEl>
                                            <p:attrNameLst>
                                              <p:attrName>style.visibility</p:attrName>
                                            </p:attrNameLst>
                                          </p:cBhvr>
                                          <p:to>
                                            <p:strVal val="visible"/>
                                          </p:to>
                                        </p:set>
                                        <p:animEffect transition="in" filter="wipe(right)">
                                          <p:cBhvr>
                                            <p:cTn id="3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P spid="42" grpId="0"/>
          <p:bldP spid="43"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2600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2" presetClass="entr" presetSubtype="4" accel="2600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1" accel="2600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0-#ppt_h/2"/>
                                              </p:val>
                                            </p:tav>
                                            <p:tav tm="100000">
                                              <p:val>
                                                <p:strVal val="#ppt_y"/>
                                              </p:val>
                                            </p:tav>
                                          </p:tavLst>
                                        </p:anim>
                                      </p:childTnLst>
                                    </p:cTn>
                                  </p:par>
                                  <p:par>
                                    <p:cTn id="17" presetID="2" presetClass="entr" presetSubtype="4" accel="2600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wipe(left)">
                                          <p:cBhvr>
                                            <p:cTn id="24" dur="700"/>
                                            <p:tgtEl>
                                              <p:spTgt spid="43"/>
                                            </p:tgtEl>
                                          </p:cBhvr>
                                        </p:animEffect>
                                      </p:childTnLst>
                                    </p:cTn>
                                  </p:par>
                                </p:childTnLst>
                              </p:cTn>
                            </p:par>
                            <p:par>
                              <p:cTn id="25" fill="hold">
                                <p:stCondLst>
                                  <p:cond delay="1500"/>
                                </p:stCondLst>
                                <p:childTnLst>
                                  <p:par>
                                    <p:cTn id="26" presetID="22" presetClass="entr" presetSubtype="2" fill="hold" grpId="0" nodeType="afterEffect">
                                      <p:stCondLst>
                                        <p:cond delay="0"/>
                                      </p:stCondLst>
                                      <p:childTnLst>
                                        <p:set>
                                          <p:cBhvr>
                                            <p:cTn id="27" dur="1" fill="hold">
                                              <p:stCondLst>
                                                <p:cond delay="0"/>
                                              </p:stCondLst>
                                            </p:cTn>
                                            <p:tgtEl>
                                              <p:spTgt spid="39"/>
                                            </p:tgtEl>
                                            <p:attrNameLst>
                                              <p:attrName>style.visibility</p:attrName>
                                            </p:attrNameLst>
                                          </p:cBhvr>
                                          <p:to>
                                            <p:strVal val="visible"/>
                                          </p:to>
                                        </p:set>
                                        <p:animEffect transition="in" filter="wipe(right)">
                                          <p:cBhvr>
                                            <p:cTn id="28" dur="500"/>
                                            <p:tgtEl>
                                              <p:spTgt spid="39"/>
                                            </p:tgtEl>
                                          </p:cBhvr>
                                        </p:animEffect>
                                      </p:childTnLst>
                                    </p:cTn>
                                  </p:par>
                                  <p:par>
                                    <p:cTn id="29" presetID="22" presetClass="entr" presetSubtype="2" fill="hold" grpId="0" nodeType="withEffect">
                                      <p:stCondLst>
                                        <p:cond delay="200"/>
                                      </p:stCondLst>
                                      <p:childTnLst>
                                        <p:set>
                                          <p:cBhvr>
                                            <p:cTn id="30" dur="1" fill="hold">
                                              <p:stCondLst>
                                                <p:cond delay="0"/>
                                              </p:stCondLst>
                                            </p:cTn>
                                            <p:tgtEl>
                                              <p:spTgt spid="40"/>
                                            </p:tgtEl>
                                            <p:attrNameLst>
                                              <p:attrName>style.visibility</p:attrName>
                                            </p:attrNameLst>
                                          </p:cBhvr>
                                          <p:to>
                                            <p:strVal val="visible"/>
                                          </p:to>
                                        </p:set>
                                        <p:animEffect transition="in" filter="wipe(right)">
                                          <p:cBhvr>
                                            <p:cTn id="31" dur="500"/>
                                            <p:tgtEl>
                                              <p:spTgt spid="40"/>
                                            </p:tgtEl>
                                          </p:cBhvr>
                                        </p:animEffect>
                                      </p:childTnLst>
                                    </p:cTn>
                                  </p:par>
                                  <p:par>
                                    <p:cTn id="32" presetID="22" presetClass="entr" presetSubtype="2" fill="hold" grpId="0" nodeType="withEffect">
                                      <p:stCondLst>
                                        <p:cond delay="400"/>
                                      </p:stCondLst>
                                      <p:childTnLst>
                                        <p:set>
                                          <p:cBhvr>
                                            <p:cTn id="33" dur="1" fill="hold">
                                              <p:stCondLst>
                                                <p:cond delay="0"/>
                                              </p:stCondLst>
                                            </p:cTn>
                                            <p:tgtEl>
                                              <p:spTgt spid="41"/>
                                            </p:tgtEl>
                                            <p:attrNameLst>
                                              <p:attrName>style.visibility</p:attrName>
                                            </p:attrNameLst>
                                          </p:cBhvr>
                                          <p:to>
                                            <p:strVal val="visible"/>
                                          </p:to>
                                        </p:set>
                                        <p:animEffect transition="in" filter="wipe(right)">
                                          <p:cBhvr>
                                            <p:cTn id="34" dur="500"/>
                                            <p:tgtEl>
                                              <p:spTgt spid="41"/>
                                            </p:tgtEl>
                                          </p:cBhvr>
                                        </p:animEffect>
                                      </p:childTnLst>
                                    </p:cTn>
                                  </p:par>
                                  <p:par>
                                    <p:cTn id="35" presetID="22" presetClass="entr" presetSubtype="2" fill="hold" grpId="0" nodeType="withEffect">
                                      <p:stCondLst>
                                        <p:cond delay="600"/>
                                      </p:stCondLst>
                                      <p:childTnLst>
                                        <p:set>
                                          <p:cBhvr>
                                            <p:cTn id="36" dur="1" fill="hold">
                                              <p:stCondLst>
                                                <p:cond delay="0"/>
                                              </p:stCondLst>
                                            </p:cTn>
                                            <p:tgtEl>
                                              <p:spTgt spid="42"/>
                                            </p:tgtEl>
                                            <p:attrNameLst>
                                              <p:attrName>style.visibility</p:attrName>
                                            </p:attrNameLst>
                                          </p:cBhvr>
                                          <p:to>
                                            <p:strVal val="visible"/>
                                          </p:to>
                                        </p:set>
                                        <p:animEffect transition="in" filter="wipe(right)">
                                          <p:cBhvr>
                                            <p:cTn id="3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P spid="42" grpId="0"/>
          <p:bldP spid="43" grpId="0" animBg="1"/>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4479279" y="439987"/>
            <a:ext cx="3416320" cy="646331"/>
          </a:xfrm>
          <a:prstGeom prst="rect">
            <a:avLst/>
          </a:prstGeom>
          <a:noFill/>
          <a:ln>
            <a:noFill/>
          </a:ln>
        </p:spPr>
        <p:txBody>
          <a:bodyPr wrap="none" lIns="91404" tIns="45702" rIns="91404" bIns="45702" rtlCol="0">
            <a:spAutoFit/>
          </a:bodyPr>
          <a:lstStyle/>
          <a:p>
            <a:r>
              <a:rPr lang="zh-CN" altLang="en-US" sz="3600" b="1" dirty="0">
                <a:solidFill>
                  <a:srgbClr val="E74337"/>
                </a:solidFill>
                <a:latin typeface="微软雅黑" pitchFamily="34" charset="-122"/>
                <a:ea typeface="微软雅黑" pitchFamily="34" charset="-122"/>
              </a:rPr>
              <a:t>工作存在的问题</a:t>
            </a:r>
            <a:endParaRPr lang="en-US" altLang="zh-CN" sz="3600" b="1" dirty="0">
              <a:solidFill>
                <a:srgbClr val="E74337"/>
              </a:solidFill>
              <a:latin typeface="微软雅黑" pitchFamily="34" charset="-122"/>
              <a:ea typeface="微软雅黑" pitchFamily="34" charset="-122"/>
            </a:endParaRPr>
          </a:p>
        </p:txBody>
      </p:sp>
      <p:sp>
        <p:nvSpPr>
          <p:cNvPr id="13" name="矩形 12"/>
          <p:cNvSpPr/>
          <p:nvPr/>
        </p:nvSpPr>
        <p:spPr>
          <a:xfrm>
            <a:off x="2492672" y="2340459"/>
            <a:ext cx="1714306" cy="1714405"/>
          </a:xfrm>
          <a:custGeom>
            <a:avLst/>
            <a:gdLst/>
            <a:ahLst/>
            <a:cxnLst/>
            <a:rect l="l" t="t" r="r" b="b"/>
            <a:pathLst>
              <a:path w="2305015" h="2305016">
                <a:moveTo>
                  <a:pt x="1116504" y="0"/>
                </a:moveTo>
                <a:lnTo>
                  <a:pt x="1188513" y="0"/>
                </a:lnTo>
                <a:lnTo>
                  <a:pt x="1188513" y="56204"/>
                </a:lnTo>
                <a:cubicBezTo>
                  <a:pt x="1228826" y="56265"/>
                  <a:pt x="1268550" y="59732"/>
                  <a:pt x="1307429" y="66564"/>
                </a:cubicBezTo>
                <a:lnTo>
                  <a:pt x="1317181" y="11258"/>
                </a:lnTo>
                <a:lnTo>
                  <a:pt x="1347579" y="16618"/>
                </a:lnTo>
                <a:lnTo>
                  <a:pt x="1388096" y="23762"/>
                </a:lnTo>
                <a:lnTo>
                  <a:pt x="1378548" y="77912"/>
                </a:lnTo>
                <a:cubicBezTo>
                  <a:pt x="1417923" y="85915"/>
                  <a:pt x="1456476" y="96250"/>
                  <a:pt x="1493927" y="109198"/>
                </a:cubicBezTo>
                <a:lnTo>
                  <a:pt x="1512855" y="57192"/>
                </a:lnTo>
                <a:lnTo>
                  <a:pt x="1512856" y="57192"/>
                </a:lnTo>
                <a:lnTo>
                  <a:pt x="1512857" y="57192"/>
                </a:lnTo>
                <a:lnTo>
                  <a:pt x="1564604" y="76027"/>
                </a:lnTo>
                <a:lnTo>
                  <a:pt x="1580521" y="81820"/>
                </a:lnTo>
                <a:lnTo>
                  <a:pt x="1580522" y="81821"/>
                </a:lnTo>
                <a:lnTo>
                  <a:pt x="1561549" y="133948"/>
                </a:lnTo>
                <a:cubicBezTo>
                  <a:pt x="1599009" y="148154"/>
                  <a:pt x="1635168" y="165067"/>
                  <a:pt x="1670051" y="184087"/>
                </a:cubicBezTo>
                <a:lnTo>
                  <a:pt x="1697580" y="136405"/>
                </a:lnTo>
                <a:lnTo>
                  <a:pt x="1759941" y="172409"/>
                </a:lnTo>
                <a:lnTo>
                  <a:pt x="1759942" y="172410"/>
                </a:lnTo>
                <a:lnTo>
                  <a:pt x="1731926" y="220936"/>
                </a:lnTo>
                <a:cubicBezTo>
                  <a:pt x="1766460" y="241040"/>
                  <a:pt x="1799121" y="263964"/>
                  <a:pt x="1829826" y="289298"/>
                </a:cubicBezTo>
                <a:lnTo>
                  <a:pt x="1865744" y="246493"/>
                </a:lnTo>
                <a:lnTo>
                  <a:pt x="1920906" y="292779"/>
                </a:lnTo>
                <a:lnTo>
                  <a:pt x="1920907" y="292780"/>
                </a:lnTo>
                <a:lnTo>
                  <a:pt x="1884782" y="335832"/>
                </a:lnTo>
                <a:cubicBezTo>
                  <a:pt x="1915274" y="361532"/>
                  <a:pt x="1943485" y="389743"/>
                  <a:pt x="1969185" y="420235"/>
                </a:cubicBezTo>
                <a:lnTo>
                  <a:pt x="2012237" y="384110"/>
                </a:lnTo>
                <a:lnTo>
                  <a:pt x="2054670" y="434681"/>
                </a:lnTo>
                <a:lnTo>
                  <a:pt x="2058522" y="439272"/>
                </a:lnTo>
                <a:lnTo>
                  <a:pt x="2015718" y="475189"/>
                </a:lnTo>
                <a:cubicBezTo>
                  <a:pt x="2041052" y="505895"/>
                  <a:pt x="2063977" y="538556"/>
                  <a:pt x="2084080" y="573090"/>
                </a:cubicBezTo>
                <a:lnTo>
                  <a:pt x="2132606" y="545074"/>
                </a:lnTo>
                <a:lnTo>
                  <a:pt x="2168610" y="607434"/>
                </a:lnTo>
                <a:lnTo>
                  <a:pt x="2120929" y="634963"/>
                </a:lnTo>
                <a:cubicBezTo>
                  <a:pt x="2139949" y="669847"/>
                  <a:pt x="2156862" y="706007"/>
                  <a:pt x="2171069" y="743467"/>
                </a:cubicBezTo>
                <a:lnTo>
                  <a:pt x="2223196" y="724494"/>
                </a:lnTo>
                <a:lnTo>
                  <a:pt x="2244913" y="784161"/>
                </a:lnTo>
                <a:lnTo>
                  <a:pt x="2247824" y="792160"/>
                </a:lnTo>
                <a:lnTo>
                  <a:pt x="2195819" y="811089"/>
                </a:lnTo>
                <a:cubicBezTo>
                  <a:pt x="2208767" y="848539"/>
                  <a:pt x="2219102" y="887093"/>
                  <a:pt x="2227105" y="926468"/>
                </a:cubicBezTo>
                <a:lnTo>
                  <a:pt x="2281253" y="916920"/>
                </a:lnTo>
                <a:lnTo>
                  <a:pt x="2291883" y="977205"/>
                </a:lnTo>
                <a:lnTo>
                  <a:pt x="2293757" y="987835"/>
                </a:lnTo>
                <a:lnTo>
                  <a:pt x="2238453" y="997587"/>
                </a:lnTo>
                <a:cubicBezTo>
                  <a:pt x="2245285" y="1036466"/>
                  <a:pt x="2248752" y="1076191"/>
                  <a:pt x="2248813" y="1116503"/>
                </a:cubicBezTo>
                <a:lnTo>
                  <a:pt x="2305015" y="1116503"/>
                </a:lnTo>
                <a:lnTo>
                  <a:pt x="2305015" y="1188511"/>
                </a:lnTo>
                <a:lnTo>
                  <a:pt x="2305015" y="1188512"/>
                </a:lnTo>
                <a:lnTo>
                  <a:pt x="2248813" y="1188512"/>
                </a:lnTo>
                <a:cubicBezTo>
                  <a:pt x="2248752" y="1228825"/>
                  <a:pt x="2245285" y="1268550"/>
                  <a:pt x="2238454" y="1307429"/>
                </a:cubicBezTo>
                <a:lnTo>
                  <a:pt x="2293758" y="1317181"/>
                </a:lnTo>
                <a:lnTo>
                  <a:pt x="2281254" y="1388096"/>
                </a:lnTo>
                <a:lnTo>
                  <a:pt x="2227105" y="1378548"/>
                </a:lnTo>
                <a:cubicBezTo>
                  <a:pt x="2219102" y="1417923"/>
                  <a:pt x="2208767" y="1456477"/>
                  <a:pt x="2195819" y="1493928"/>
                </a:cubicBezTo>
                <a:lnTo>
                  <a:pt x="2247824" y="1512856"/>
                </a:lnTo>
                <a:lnTo>
                  <a:pt x="2231124" y="1558739"/>
                </a:lnTo>
                <a:lnTo>
                  <a:pt x="2223196" y="1580522"/>
                </a:lnTo>
                <a:lnTo>
                  <a:pt x="2223195" y="1580522"/>
                </a:lnTo>
                <a:lnTo>
                  <a:pt x="2171069" y="1561550"/>
                </a:lnTo>
                <a:cubicBezTo>
                  <a:pt x="2156863" y="1599010"/>
                  <a:pt x="2139950" y="1635169"/>
                  <a:pt x="2120930" y="1670052"/>
                </a:cubicBezTo>
                <a:lnTo>
                  <a:pt x="2168611" y="1697581"/>
                </a:lnTo>
                <a:lnTo>
                  <a:pt x="2161744" y="1709474"/>
                </a:lnTo>
                <a:lnTo>
                  <a:pt x="2132607" y="1759942"/>
                </a:lnTo>
                <a:lnTo>
                  <a:pt x="2084082" y="1731926"/>
                </a:lnTo>
                <a:cubicBezTo>
                  <a:pt x="2063978" y="1766461"/>
                  <a:pt x="2041053" y="1799122"/>
                  <a:pt x="2015719" y="1829828"/>
                </a:cubicBezTo>
                <a:lnTo>
                  <a:pt x="2058523" y="1865745"/>
                </a:lnTo>
                <a:lnTo>
                  <a:pt x="2035310" y="1893409"/>
                </a:lnTo>
                <a:lnTo>
                  <a:pt x="2012237" y="1920907"/>
                </a:lnTo>
                <a:lnTo>
                  <a:pt x="1969186" y="1884783"/>
                </a:lnTo>
                <a:cubicBezTo>
                  <a:pt x="1943485" y="1915275"/>
                  <a:pt x="1915275" y="1943485"/>
                  <a:pt x="1884783" y="1969186"/>
                </a:cubicBezTo>
                <a:lnTo>
                  <a:pt x="1920906" y="2012236"/>
                </a:lnTo>
                <a:lnTo>
                  <a:pt x="1920906" y="2012237"/>
                </a:lnTo>
                <a:lnTo>
                  <a:pt x="1892374" y="2036178"/>
                </a:lnTo>
                <a:lnTo>
                  <a:pt x="1865743" y="2058523"/>
                </a:lnTo>
                <a:lnTo>
                  <a:pt x="1829827" y="2015720"/>
                </a:lnTo>
                <a:cubicBezTo>
                  <a:pt x="1799122" y="2041054"/>
                  <a:pt x="1766461" y="2063978"/>
                  <a:pt x="1731926" y="2084082"/>
                </a:cubicBezTo>
                <a:lnTo>
                  <a:pt x="1759942" y="2132607"/>
                </a:lnTo>
                <a:lnTo>
                  <a:pt x="1697582" y="2168611"/>
                </a:lnTo>
                <a:lnTo>
                  <a:pt x="1670053" y="2120930"/>
                </a:lnTo>
                <a:cubicBezTo>
                  <a:pt x="1635170" y="2139950"/>
                  <a:pt x="1599010" y="2156863"/>
                  <a:pt x="1561549" y="2171070"/>
                </a:cubicBezTo>
                <a:lnTo>
                  <a:pt x="1580522" y="2223197"/>
                </a:lnTo>
                <a:lnTo>
                  <a:pt x="1520855" y="2244914"/>
                </a:lnTo>
                <a:lnTo>
                  <a:pt x="1512856" y="2247825"/>
                </a:lnTo>
                <a:lnTo>
                  <a:pt x="1493928" y="2195820"/>
                </a:lnTo>
                <a:cubicBezTo>
                  <a:pt x="1456477" y="2208768"/>
                  <a:pt x="1417923" y="2219103"/>
                  <a:pt x="1378548" y="2227106"/>
                </a:cubicBezTo>
                <a:lnTo>
                  <a:pt x="1388096" y="2281254"/>
                </a:lnTo>
                <a:lnTo>
                  <a:pt x="1327811" y="2291884"/>
                </a:lnTo>
                <a:lnTo>
                  <a:pt x="1317181" y="2293758"/>
                </a:lnTo>
                <a:lnTo>
                  <a:pt x="1307430" y="2238454"/>
                </a:lnTo>
                <a:cubicBezTo>
                  <a:pt x="1268551" y="2245286"/>
                  <a:pt x="1228826" y="2248753"/>
                  <a:pt x="1188513" y="2248814"/>
                </a:cubicBezTo>
                <a:lnTo>
                  <a:pt x="1188513" y="2305016"/>
                </a:lnTo>
                <a:lnTo>
                  <a:pt x="1116505" y="2305016"/>
                </a:lnTo>
                <a:lnTo>
                  <a:pt x="1116505" y="2305015"/>
                </a:lnTo>
                <a:lnTo>
                  <a:pt x="1116503" y="2305015"/>
                </a:lnTo>
                <a:lnTo>
                  <a:pt x="1116503" y="2248814"/>
                </a:lnTo>
                <a:cubicBezTo>
                  <a:pt x="1076191" y="2248753"/>
                  <a:pt x="1036466" y="2245286"/>
                  <a:pt x="997587" y="2238454"/>
                </a:cubicBezTo>
                <a:lnTo>
                  <a:pt x="987835" y="2293759"/>
                </a:lnTo>
                <a:lnTo>
                  <a:pt x="916920" y="2281255"/>
                </a:lnTo>
                <a:lnTo>
                  <a:pt x="916920" y="2281254"/>
                </a:lnTo>
                <a:lnTo>
                  <a:pt x="916919" y="2281254"/>
                </a:lnTo>
                <a:lnTo>
                  <a:pt x="926467" y="2227106"/>
                </a:lnTo>
                <a:cubicBezTo>
                  <a:pt x="887093" y="2219103"/>
                  <a:pt x="848539" y="2208768"/>
                  <a:pt x="811089" y="2195820"/>
                </a:cubicBezTo>
                <a:lnTo>
                  <a:pt x="792160" y="2247825"/>
                </a:lnTo>
                <a:lnTo>
                  <a:pt x="792159" y="2247825"/>
                </a:lnTo>
                <a:lnTo>
                  <a:pt x="724494" y="2223196"/>
                </a:lnTo>
                <a:lnTo>
                  <a:pt x="743467" y="2171070"/>
                </a:lnTo>
                <a:cubicBezTo>
                  <a:pt x="706007" y="2156863"/>
                  <a:pt x="669847" y="2139950"/>
                  <a:pt x="634964" y="2120930"/>
                </a:cubicBezTo>
                <a:lnTo>
                  <a:pt x="607435" y="2168611"/>
                </a:lnTo>
                <a:lnTo>
                  <a:pt x="545074" y="2132608"/>
                </a:lnTo>
                <a:lnTo>
                  <a:pt x="545074" y="2132607"/>
                </a:lnTo>
                <a:lnTo>
                  <a:pt x="545073" y="2132606"/>
                </a:lnTo>
                <a:lnTo>
                  <a:pt x="573089" y="2084081"/>
                </a:lnTo>
                <a:cubicBezTo>
                  <a:pt x="538555" y="2063977"/>
                  <a:pt x="505894" y="2041053"/>
                  <a:pt x="475189" y="2015719"/>
                </a:cubicBezTo>
                <a:lnTo>
                  <a:pt x="439271" y="2058524"/>
                </a:lnTo>
                <a:lnTo>
                  <a:pt x="401922" y="2027183"/>
                </a:lnTo>
                <a:lnTo>
                  <a:pt x="384109" y="2012237"/>
                </a:lnTo>
                <a:lnTo>
                  <a:pt x="420234" y="1969186"/>
                </a:lnTo>
                <a:cubicBezTo>
                  <a:pt x="389742" y="1943485"/>
                  <a:pt x="361531" y="1915275"/>
                  <a:pt x="335831" y="1884783"/>
                </a:cubicBezTo>
                <a:lnTo>
                  <a:pt x="292780" y="1920907"/>
                </a:lnTo>
                <a:lnTo>
                  <a:pt x="292779" y="1920906"/>
                </a:lnTo>
                <a:lnTo>
                  <a:pt x="292778" y="1920906"/>
                </a:lnTo>
                <a:lnTo>
                  <a:pt x="249590" y="1869435"/>
                </a:lnTo>
                <a:lnTo>
                  <a:pt x="246493" y="1865744"/>
                </a:lnTo>
                <a:lnTo>
                  <a:pt x="289297" y="1829827"/>
                </a:lnTo>
                <a:cubicBezTo>
                  <a:pt x="263963" y="1799122"/>
                  <a:pt x="241039" y="1766461"/>
                  <a:pt x="220935" y="1731926"/>
                </a:cubicBezTo>
                <a:lnTo>
                  <a:pt x="172409" y="1759942"/>
                </a:lnTo>
                <a:lnTo>
                  <a:pt x="136405" y="1697581"/>
                </a:lnTo>
                <a:lnTo>
                  <a:pt x="184086" y="1670052"/>
                </a:lnTo>
                <a:cubicBezTo>
                  <a:pt x="165066" y="1635169"/>
                  <a:pt x="148153" y="1599009"/>
                  <a:pt x="133947" y="1561548"/>
                </a:cubicBezTo>
                <a:lnTo>
                  <a:pt x="81819" y="1580521"/>
                </a:lnTo>
                <a:lnTo>
                  <a:pt x="68990" y="1545273"/>
                </a:lnTo>
                <a:lnTo>
                  <a:pt x="57190" y="1512855"/>
                </a:lnTo>
                <a:lnTo>
                  <a:pt x="109197" y="1493926"/>
                </a:lnTo>
                <a:cubicBezTo>
                  <a:pt x="96249" y="1456476"/>
                  <a:pt x="85914" y="1417922"/>
                  <a:pt x="77911" y="1378548"/>
                </a:cubicBezTo>
                <a:lnTo>
                  <a:pt x="23761" y="1388096"/>
                </a:lnTo>
                <a:lnTo>
                  <a:pt x="21307" y="1374174"/>
                </a:lnTo>
                <a:lnTo>
                  <a:pt x="11257" y="1317181"/>
                </a:lnTo>
                <a:lnTo>
                  <a:pt x="66563" y="1307429"/>
                </a:lnTo>
                <a:cubicBezTo>
                  <a:pt x="59731" y="1268550"/>
                  <a:pt x="56264" y="1228825"/>
                  <a:pt x="56203" y="1188512"/>
                </a:cubicBezTo>
                <a:lnTo>
                  <a:pt x="0" y="1188512"/>
                </a:lnTo>
                <a:lnTo>
                  <a:pt x="0" y="1116503"/>
                </a:lnTo>
                <a:lnTo>
                  <a:pt x="56203" y="1116503"/>
                </a:lnTo>
                <a:cubicBezTo>
                  <a:pt x="56264" y="1076190"/>
                  <a:pt x="59732" y="1036465"/>
                  <a:pt x="66563" y="997586"/>
                </a:cubicBezTo>
                <a:lnTo>
                  <a:pt x="11258" y="987834"/>
                </a:lnTo>
                <a:lnTo>
                  <a:pt x="18836" y="944857"/>
                </a:lnTo>
                <a:lnTo>
                  <a:pt x="23761" y="916920"/>
                </a:lnTo>
                <a:lnTo>
                  <a:pt x="23762" y="916920"/>
                </a:lnTo>
                <a:lnTo>
                  <a:pt x="77912" y="926468"/>
                </a:lnTo>
                <a:cubicBezTo>
                  <a:pt x="85915" y="887093"/>
                  <a:pt x="96250" y="848539"/>
                  <a:pt x="109198" y="811089"/>
                </a:cubicBezTo>
                <a:lnTo>
                  <a:pt x="57191" y="792160"/>
                </a:lnTo>
                <a:lnTo>
                  <a:pt x="81820" y="724495"/>
                </a:lnTo>
                <a:lnTo>
                  <a:pt x="81820" y="724494"/>
                </a:lnTo>
                <a:lnTo>
                  <a:pt x="133948" y="743467"/>
                </a:lnTo>
                <a:cubicBezTo>
                  <a:pt x="148154" y="706007"/>
                  <a:pt x="165067" y="669847"/>
                  <a:pt x="184087" y="634964"/>
                </a:cubicBezTo>
                <a:lnTo>
                  <a:pt x="136405" y="607435"/>
                </a:lnTo>
                <a:lnTo>
                  <a:pt x="172409" y="545074"/>
                </a:lnTo>
                <a:lnTo>
                  <a:pt x="172410" y="545074"/>
                </a:lnTo>
                <a:lnTo>
                  <a:pt x="220936" y="573090"/>
                </a:lnTo>
                <a:cubicBezTo>
                  <a:pt x="241040" y="538556"/>
                  <a:pt x="263964" y="505895"/>
                  <a:pt x="289299" y="475189"/>
                </a:cubicBezTo>
                <a:lnTo>
                  <a:pt x="246494" y="439272"/>
                </a:lnTo>
                <a:lnTo>
                  <a:pt x="246493" y="439271"/>
                </a:lnTo>
                <a:lnTo>
                  <a:pt x="290455" y="386879"/>
                </a:lnTo>
                <a:lnTo>
                  <a:pt x="292779" y="384110"/>
                </a:lnTo>
                <a:lnTo>
                  <a:pt x="292779" y="384109"/>
                </a:lnTo>
                <a:lnTo>
                  <a:pt x="335832" y="420234"/>
                </a:lnTo>
                <a:cubicBezTo>
                  <a:pt x="361532" y="389742"/>
                  <a:pt x="389743" y="361532"/>
                  <a:pt x="420235" y="335832"/>
                </a:cubicBezTo>
                <a:lnTo>
                  <a:pt x="384109" y="292779"/>
                </a:lnTo>
                <a:lnTo>
                  <a:pt x="384110" y="292779"/>
                </a:lnTo>
                <a:lnTo>
                  <a:pt x="439272" y="246494"/>
                </a:lnTo>
                <a:lnTo>
                  <a:pt x="475189" y="289299"/>
                </a:lnTo>
                <a:cubicBezTo>
                  <a:pt x="505895" y="263964"/>
                  <a:pt x="538556" y="241040"/>
                  <a:pt x="573091" y="220936"/>
                </a:cubicBezTo>
                <a:lnTo>
                  <a:pt x="545074" y="172410"/>
                </a:lnTo>
                <a:lnTo>
                  <a:pt x="607435" y="136406"/>
                </a:lnTo>
                <a:lnTo>
                  <a:pt x="634964" y="184088"/>
                </a:lnTo>
                <a:cubicBezTo>
                  <a:pt x="669848" y="165067"/>
                  <a:pt x="706008" y="148154"/>
                  <a:pt x="743468" y="133948"/>
                </a:cubicBezTo>
                <a:lnTo>
                  <a:pt x="724495" y="81820"/>
                </a:lnTo>
                <a:lnTo>
                  <a:pt x="759743" y="68991"/>
                </a:lnTo>
                <a:lnTo>
                  <a:pt x="792161" y="57191"/>
                </a:lnTo>
                <a:lnTo>
                  <a:pt x="811090" y="109198"/>
                </a:lnTo>
                <a:cubicBezTo>
                  <a:pt x="848540" y="96250"/>
                  <a:pt x="887094" y="85915"/>
                  <a:pt x="926468" y="77912"/>
                </a:cubicBezTo>
                <a:lnTo>
                  <a:pt x="916920" y="23762"/>
                </a:lnTo>
                <a:lnTo>
                  <a:pt x="930842" y="21308"/>
                </a:lnTo>
                <a:lnTo>
                  <a:pt x="987835" y="11258"/>
                </a:lnTo>
                <a:lnTo>
                  <a:pt x="997587" y="66564"/>
                </a:lnTo>
                <a:cubicBezTo>
                  <a:pt x="1036466" y="59732"/>
                  <a:pt x="1076191" y="56265"/>
                  <a:pt x="1116503" y="56204"/>
                </a:cubicBezTo>
                <a:lnTo>
                  <a:pt x="1116503" y="1"/>
                </a:lnTo>
                <a:lnTo>
                  <a:pt x="1116504" y="1"/>
                </a:lnTo>
                <a:close/>
              </a:path>
            </a:pathLst>
          </a:custGeom>
          <a:noFill/>
          <a:ln w="28575">
            <a:solidFill>
              <a:srgbClr val="E74337"/>
            </a:solidFill>
          </a:ln>
          <a:effectLst>
            <a:outerShdw blurRad="139700" dist="88900" dir="5400000" sx="93000" sy="93000" algn="t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p>
        </p:txBody>
      </p:sp>
      <p:sp>
        <p:nvSpPr>
          <p:cNvPr id="15" name="矩形 12"/>
          <p:cNvSpPr/>
          <p:nvPr/>
        </p:nvSpPr>
        <p:spPr>
          <a:xfrm>
            <a:off x="3904318" y="3197619"/>
            <a:ext cx="1392980" cy="1393060"/>
          </a:xfrm>
          <a:custGeom>
            <a:avLst/>
            <a:gdLst/>
            <a:ahLst/>
            <a:cxnLst/>
            <a:rect l="l" t="t" r="r" b="b"/>
            <a:pathLst>
              <a:path w="2305015" h="2305016">
                <a:moveTo>
                  <a:pt x="1116504" y="0"/>
                </a:moveTo>
                <a:lnTo>
                  <a:pt x="1188513" y="0"/>
                </a:lnTo>
                <a:lnTo>
                  <a:pt x="1188513" y="56204"/>
                </a:lnTo>
                <a:cubicBezTo>
                  <a:pt x="1228826" y="56265"/>
                  <a:pt x="1268550" y="59732"/>
                  <a:pt x="1307429" y="66564"/>
                </a:cubicBezTo>
                <a:lnTo>
                  <a:pt x="1317181" y="11258"/>
                </a:lnTo>
                <a:lnTo>
                  <a:pt x="1347579" y="16618"/>
                </a:lnTo>
                <a:lnTo>
                  <a:pt x="1388096" y="23762"/>
                </a:lnTo>
                <a:lnTo>
                  <a:pt x="1378548" y="77912"/>
                </a:lnTo>
                <a:cubicBezTo>
                  <a:pt x="1417923" y="85915"/>
                  <a:pt x="1456476" y="96250"/>
                  <a:pt x="1493927" y="109198"/>
                </a:cubicBezTo>
                <a:lnTo>
                  <a:pt x="1512855" y="57192"/>
                </a:lnTo>
                <a:lnTo>
                  <a:pt x="1512856" y="57192"/>
                </a:lnTo>
                <a:lnTo>
                  <a:pt x="1512857" y="57192"/>
                </a:lnTo>
                <a:lnTo>
                  <a:pt x="1564604" y="76027"/>
                </a:lnTo>
                <a:lnTo>
                  <a:pt x="1580521" y="81820"/>
                </a:lnTo>
                <a:lnTo>
                  <a:pt x="1580522" y="81821"/>
                </a:lnTo>
                <a:lnTo>
                  <a:pt x="1561549" y="133948"/>
                </a:lnTo>
                <a:cubicBezTo>
                  <a:pt x="1599009" y="148154"/>
                  <a:pt x="1635168" y="165067"/>
                  <a:pt x="1670051" y="184087"/>
                </a:cubicBezTo>
                <a:lnTo>
                  <a:pt x="1697580" y="136405"/>
                </a:lnTo>
                <a:lnTo>
                  <a:pt x="1759941" y="172409"/>
                </a:lnTo>
                <a:lnTo>
                  <a:pt x="1759942" y="172410"/>
                </a:lnTo>
                <a:lnTo>
                  <a:pt x="1731926" y="220936"/>
                </a:lnTo>
                <a:cubicBezTo>
                  <a:pt x="1766460" y="241040"/>
                  <a:pt x="1799121" y="263964"/>
                  <a:pt x="1829826" y="289298"/>
                </a:cubicBezTo>
                <a:lnTo>
                  <a:pt x="1865744" y="246493"/>
                </a:lnTo>
                <a:lnTo>
                  <a:pt x="1920906" y="292779"/>
                </a:lnTo>
                <a:lnTo>
                  <a:pt x="1920907" y="292780"/>
                </a:lnTo>
                <a:lnTo>
                  <a:pt x="1884782" y="335832"/>
                </a:lnTo>
                <a:cubicBezTo>
                  <a:pt x="1915274" y="361532"/>
                  <a:pt x="1943485" y="389743"/>
                  <a:pt x="1969185" y="420235"/>
                </a:cubicBezTo>
                <a:lnTo>
                  <a:pt x="2012237" y="384110"/>
                </a:lnTo>
                <a:lnTo>
                  <a:pt x="2054670" y="434681"/>
                </a:lnTo>
                <a:lnTo>
                  <a:pt x="2058522" y="439272"/>
                </a:lnTo>
                <a:lnTo>
                  <a:pt x="2015718" y="475189"/>
                </a:lnTo>
                <a:cubicBezTo>
                  <a:pt x="2041052" y="505895"/>
                  <a:pt x="2063977" y="538556"/>
                  <a:pt x="2084080" y="573090"/>
                </a:cubicBezTo>
                <a:lnTo>
                  <a:pt x="2132606" y="545074"/>
                </a:lnTo>
                <a:lnTo>
                  <a:pt x="2168610" y="607434"/>
                </a:lnTo>
                <a:lnTo>
                  <a:pt x="2120929" y="634963"/>
                </a:lnTo>
                <a:cubicBezTo>
                  <a:pt x="2139949" y="669847"/>
                  <a:pt x="2156862" y="706007"/>
                  <a:pt x="2171069" y="743467"/>
                </a:cubicBezTo>
                <a:lnTo>
                  <a:pt x="2223196" y="724494"/>
                </a:lnTo>
                <a:lnTo>
                  <a:pt x="2244913" y="784161"/>
                </a:lnTo>
                <a:lnTo>
                  <a:pt x="2247824" y="792160"/>
                </a:lnTo>
                <a:lnTo>
                  <a:pt x="2195819" y="811089"/>
                </a:lnTo>
                <a:cubicBezTo>
                  <a:pt x="2208767" y="848539"/>
                  <a:pt x="2219102" y="887093"/>
                  <a:pt x="2227105" y="926468"/>
                </a:cubicBezTo>
                <a:lnTo>
                  <a:pt x="2281253" y="916920"/>
                </a:lnTo>
                <a:lnTo>
                  <a:pt x="2291883" y="977205"/>
                </a:lnTo>
                <a:lnTo>
                  <a:pt x="2293757" y="987835"/>
                </a:lnTo>
                <a:lnTo>
                  <a:pt x="2238453" y="997587"/>
                </a:lnTo>
                <a:cubicBezTo>
                  <a:pt x="2245285" y="1036466"/>
                  <a:pt x="2248752" y="1076191"/>
                  <a:pt x="2248813" y="1116503"/>
                </a:cubicBezTo>
                <a:lnTo>
                  <a:pt x="2305015" y="1116503"/>
                </a:lnTo>
                <a:lnTo>
                  <a:pt x="2305015" y="1188511"/>
                </a:lnTo>
                <a:lnTo>
                  <a:pt x="2305015" y="1188512"/>
                </a:lnTo>
                <a:lnTo>
                  <a:pt x="2248813" y="1188512"/>
                </a:lnTo>
                <a:cubicBezTo>
                  <a:pt x="2248752" y="1228825"/>
                  <a:pt x="2245285" y="1268550"/>
                  <a:pt x="2238454" y="1307429"/>
                </a:cubicBezTo>
                <a:lnTo>
                  <a:pt x="2293758" y="1317181"/>
                </a:lnTo>
                <a:lnTo>
                  <a:pt x="2281254" y="1388096"/>
                </a:lnTo>
                <a:lnTo>
                  <a:pt x="2227105" y="1378548"/>
                </a:lnTo>
                <a:cubicBezTo>
                  <a:pt x="2219102" y="1417923"/>
                  <a:pt x="2208767" y="1456477"/>
                  <a:pt x="2195819" y="1493928"/>
                </a:cubicBezTo>
                <a:lnTo>
                  <a:pt x="2247824" y="1512856"/>
                </a:lnTo>
                <a:lnTo>
                  <a:pt x="2231124" y="1558739"/>
                </a:lnTo>
                <a:lnTo>
                  <a:pt x="2223196" y="1580522"/>
                </a:lnTo>
                <a:lnTo>
                  <a:pt x="2223195" y="1580522"/>
                </a:lnTo>
                <a:lnTo>
                  <a:pt x="2171069" y="1561550"/>
                </a:lnTo>
                <a:cubicBezTo>
                  <a:pt x="2156863" y="1599010"/>
                  <a:pt x="2139950" y="1635169"/>
                  <a:pt x="2120930" y="1670052"/>
                </a:cubicBezTo>
                <a:lnTo>
                  <a:pt x="2168611" y="1697581"/>
                </a:lnTo>
                <a:lnTo>
                  <a:pt x="2161744" y="1709474"/>
                </a:lnTo>
                <a:lnTo>
                  <a:pt x="2132607" y="1759942"/>
                </a:lnTo>
                <a:lnTo>
                  <a:pt x="2084082" y="1731926"/>
                </a:lnTo>
                <a:cubicBezTo>
                  <a:pt x="2063978" y="1766461"/>
                  <a:pt x="2041053" y="1799122"/>
                  <a:pt x="2015719" y="1829828"/>
                </a:cubicBezTo>
                <a:lnTo>
                  <a:pt x="2058523" y="1865745"/>
                </a:lnTo>
                <a:lnTo>
                  <a:pt x="2035310" y="1893409"/>
                </a:lnTo>
                <a:lnTo>
                  <a:pt x="2012237" y="1920907"/>
                </a:lnTo>
                <a:lnTo>
                  <a:pt x="1969186" y="1884783"/>
                </a:lnTo>
                <a:cubicBezTo>
                  <a:pt x="1943485" y="1915275"/>
                  <a:pt x="1915275" y="1943485"/>
                  <a:pt x="1884783" y="1969186"/>
                </a:cubicBezTo>
                <a:lnTo>
                  <a:pt x="1920906" y="2012236"/>
                </a:lnTo>
                <a:lnTo>
                  <a:pt x="1920906" y="2012237"/>
                </a:lnTo>
                <a:lnTo>
                  <a:pt x="1892374" y="2036178"/>
                </a:lnTo>
                <a:lnTo>
                  <a:pt x="1865743" y="2058523"/>
                </a:lnTo>
                <a:lnTo>
                  <a:pt x="1829827" y="2015720"/>
                </a:lnTo>
                <a:cubicBezTo>
                  <a:pt x="1799122" y="2041054"/>
                  <a:pt x="1766461" y="2063978"/>
                  <a:pt x="1731926" y="2084082"/>
                </a:cubicBezTo>
                <a:lnTo>
                  <a:pt x="1759942" y="2132607"/>
                </a:lnTo>
                <a:lnTo>
                  <a:pt x="1697582" y="2168611"/>
                </a:lnTo>
                <a:lnTo>
                  <a:pt x="1670053" y="2120930"/>
                </a:lnTo>
                <a:cubicBezTo>
                  <a:pt x="1635170" y="2139950"/>
                  <a:pt x="1599010" y="2156863"/>
                  <a:pt x="1561549" y="2171070"/>
                </a:cubicBezTo>
                <a:lnTo>
                  <a:pt x="1580522" y="2223197"/>
                </a:lnTo>
                <a:lnTo>
                  <a:pt x="1520855" y="2244914"/>
                </a:lnTo>
                <a:lnTo>
                  <a:pt x="1512856" y="2247825"/>
                </a:lnTo>
                <a:lnTo>
                  <a:pt x="1493928" y="2195820"/>
                </a:lnTo>
                <a:cubicBezTo>
                  <a:pt x="1456477" y="2208768"/>
                  <a:pt x="1417923" y="2219103"/>
                  <a:pt x="1378548" y="2227106"/>
                </a:cubicBezTo>
                <a:lnTo>
                  <a:pt x="1388096" y="2281254"/>
                </a:lnTo>
                <a:lnTo>
                  <a:pt x="1327811" y="2291884"/>
                </a:lnTo>
                <a:lnTo>
                  <a:pt x="1317181" y="2293758"/>
                </a:lnTo>
                <a:lnTo>
                  <a:pt x="1307430" y="2238454"/>
                </a:lnTo>
                <a:cubicBezTo>
                  <a:pt x="1268551" y="2245286"/>
                  <a:pt x="1228826" y="2248753"/>
                  <a:pt x="1188513" y="2248814"/>
                </a:cubicBezTo>
                <a:lnTo>
                  <a:pt x="1188513" y="2305016"/>
                </a:lnTo>
                <a:lnTo>
                  <a:pt x="1116505" y="2305016"/>
                </a:lnTo>
                <a:lnTo>
                  <a:pt x="1116505" y="2305015"/>
                </a:lnTo>
                <a:lnTo>
                  <a:pt x="1116503" y="2305015"/>
                </a:lnTo>
                <a:lnTo>
                  <a:pt x="1116503" y="2248814"/>
                </a:lnTo>
                <a:cubicBezTo>
                  <a:pt x="1076191" y="2248753"/>
                  <a:pt x="1036466" y="2245286"/>
                  <a:pt x="997587" y="2238454"/>
                </a:cubicBezTo>
                <a:lnTo>
                  <a:pt x="987835" y="2293759"/>
                </a:lnTo>
                <a:lnTo>
                  <a:pt x="916920" y="2281255"/>
                </a:lnTo>
                <a:lnTo>
                  <a:pt x="916920" y="2281254"/>
                </a:lnTo>
                <a:lnTo>
                  <a:pt x="916919" y="2281254"/>
                </a:lnTo>
                <a:lnTo>
                  <a:pt x="926467" y="2227106"/>
                </a:lnTo>
                <a:cubicBezTo>
                  <a:pt x="887093" y="2219103"/>
                  <a:pt x="848539" y="2208768"/>
                  <a:pt x="811089" y="2195820"/>
                </a:cubicBezTo>
                <a:lnTo>
                  <a:pt x="792160" y="2247825"/>
                </a:lnTo>
                <a:lnTo>
                  <a:pt x="792159" y="2247825"/>
                </a:lnTo>
                <a:lnTo>
                  <a:pt x="724494" y="2223196"/>
                </a:lnTo>
                <a:lnTo>
                  <a:pt x="743467" y="2171070"/>
                </a:lnTo>
                <a:cubicBezTo>
                  <a:pt x="706007" y="2156863"/>
                  <a:pt x="669847" y="2139950"/>
                  <a:pt x="634964" y="2120930"/>
                </a:cubicBezTo>
                <a:lnTo>
                  <a:pt x="607435" y="2168611"/>
                </a:lnTo>
                <a:lnTo>
                  <a:pt x="545074" y="2132608"/>
                </a:lnTo>
                <a:lnTo>
                  <a:pt x="545074" y="2132607"/>
                </a:lnTo>
                <a:lnTo>
                  <a:pt x="545073" y="2132606"/>
                </a:lnTo>
                <a:lnTo>
                  <a:pt x="573089" y="2084081"/>
                </a:lnTo>
                <a:cubicBezTo>
                  <a:pt x="538555" y="2063977"/>
                  <a:pt x="505894" y="2041053"/>
                  <a:pt x="475189" y="2015719"/>
                </a:cubicBezTo>
                <a:lnTo>
                  <a:pt x="439271" y="2058524"/>
                </a:lnTo>
                <a:lnTo>
                  <a:pt x="401922" y="2027183"/>
                </a:lnTo>
                <a:lnTo>
                  <a:pt x="384109" y="2012237"/>
                </a:lnTo>
                <a:lnTo>
                  <a:pt x="420234" y="1969186"/>
                </a:lnTo>
                <a:cubicBezTo>
                  <a:pt x="389742" y="1943485"/>
                  <a:pt x="361531" y="1915275"/>
                  <a:pt x="335831" y="1884783"/>
                </a:cubicBezTo>
                <a:lnTo>
                  <a:pt x="292780" y="1920907"/>
                </a:lnTo>
                <a:lnTo>
                  <a:pt x="292779" y="1920906"/>
                </a:lnTo>
                <a:lnTo>
                  <a:pt x="292778" y="1920906"/>
                </a:lnTo>
                <a:lnTo>
                  <a:pt x="249590" y="1869435"/>
                </a:lnTo>
                <a:lnTo>
                  <a:pt x="246493" y="1865744"/>
                </a:lnTo>
                <a:lnTo>
                  <a:pt x="289297" y="1829827"/>
                </a:lnTo>
                <a:cubicBezTo>
                  <a:pt x="263963" y="1799122"/>
                  <a:pt x="241039" y="1766461"/>
                  <a:pt x="220935" y="1731926"/>
                </a:cubicBezTo>
                <a:lnTo>
                  <a:pt x="172409" y="1759942"/>
                </a:lnTo>
                <a:lnTo>
                  <a:pt x="136405" y="1697581"/>
                </a:lnTo>
                <a:lnTo>
                  <a:pt x="184086" y="1670052"/>
                </a:lnTo>
                <a:cubicBezTo>
                  <a:pt x="165066" y="1635169"/>
                  <a:pt x="148153" y="1599009"/>
                  <a:pt x="133947" y="1561548"/>
                </a:cubicBezTo>
                <a:lnTo>
                  <a:pt x="81819" y="1580521"/>
                </a:lnTo>
                <a:lnTo>
                  <a:pt x="68990" y="1545273"/>
                </a:lnTo>
                <a:lnTo>
                  <a:pt x="57190" y="1512855"/>
                </a:lnTo>
                <a:lnTo>
                  <a:pt x="109197" y="1493926"/>
                </a:lnTo>
                <a:cubicBezTo>
                  <a:pt x="96249" y="1456476"/>
                  <a:pt x="85914" y="1417922"/>
                  <a:pt x="77911" y="1378548"/>
                </a:cubicBezTo>
                <a:lnTo>
                  <a:pt x="23761" y="1388096"/>
                </a:lnTo>
                <a:lnTo>
                  <a:pt x="21307" y="1374174"/>
                </a:lnTo>
                <a:lnTo>
                  <a:pt x="11257" y="1317181"/>
                </a:lnTo>
                <a:lnTo>
                  <a:pt x="66563" y="1307429"/>
                </a:lnTo>
                <a:cubicBezTo>
                  <a:pt x="59731" y="1268550"/>
                  <a:pt x="56264" y="1228825"/>
                  <a:pt x="56203" y="1188512"/>
                </a:cubicBezTo>
                <a:lnTo>
                  <a:pt x="0" y="1188512"/>
                </a:lnTo>
                <a:lnTo>
                  <a:pt x="0" y="1116503"/>
                </a:lnTo>
                <a:lnTo>
                  <a:pt x="56203" y="1116503"/>
                </a:lnTo>
                <a:cubicBezTo>
                  <a:pt x="56264" y="1076190"/>
                  <a:pt x="59732" y="1036465"/>
                  <a:pt x="66563" y="997586"/>
                </a:cubicBezTo>
                <a:lnTo>
                  <a:pt x="11258" y="987834"/>
                </a:lnTo>
                <a:lnTo>
                  <a:pt x="18836" y="944857"/>
                </a:lnTo>
                <a:lnTo>
                  <a:pt x="23761" y="916920"/>
                </a:lnTo>
                <a:lnTo>
                  <a:pt x="23762" y="916920"/>
                </a:lnTo>
                <a:lnTo>
                  <a:pt x="77912" y="926468"/>
                </a:lnTo>
                <a:cubicBezTo>
                  <a:pt x="85915" y="887093"/>
                  <a:pt x="96250" y="848539"/>
                  <a:pt x="109198" y="811089"/>
                </a:cubicBezTo>
                <a:lnTo>
                  <a:pt x="57191" y="792160"/>
                </a:lnTo>
                <a:lnTo>
                  <a:pt x="81820" y="724495"/>
                </a:lnTo>
                <a:lnTo>
                  <a:pt x="81820" y="724494"/>
                </a:lnTo>
                <a:lnTo>
                  <a:pt x="133948" y="743467"/>
                </a:lnTo>
                <a:cubicBezTo>
                  <a:pt x="148154" y="706007"/>
                  <a:pt x="165067" y="669847"/>
                  <a:pt x="184087" y="634964"/>
                </a:cubicBezTo>
                <a:lnTo>
                  <a:pt x="136405" y="607435"/>
                </a:lnTo>
                <a:lnTo>
                  <a:pt x="172409" y="545074"/>
                </a:lnTo>
                <a:lnTo>
                  <a:pt x="172410" y="545074"/>
                </a:lnTo>
                <a:lnTo>
                  <a:pt x="220936" y="573090"/>
                </a:lnTo>
                <a:cubicBezTo>
                  <a:pt x="241040" y="538556"/>
                  <a:pt x="263964" y="505895"/>
                  <a:pt x="289299" y="475189"/>
                </a:cubicBezTo>
                <a:lnTo>
                  <a:pt x="246494" y="439272"/>
                </a:lnTo>
                <a:lnTo>
                  <a:pt x="246493" y="439271"/>
                </a:lnTo>
                <a:lnTo>
                  <a:pt x="290455" y="386879"/>
                </a:lnTo>
                <a:lnTo>
                  <a:pt x="292779" y="384110"/>
                </a:lnTo>
                <a:lnTo>
                  <a:pt x="292779" y="384109"/>
                </a:lnTo>
                <a:lnTo>
                  <a:pt x="335832" y="420234"/>
                </a:lnTo>
                <a:cubicBezTo>
                  <a:pt x="361532" y="389742"/>
                  <a:pt x="389743" y="361532"/>
                  <a:pt x="420235" y="335832"/>
                </a:cubicBezTo>
                <a:lnTo>
                  <a:pt x="384109" y="292779"/>
                </a:lnTo>
                <a:lnTo>
                  <a:pt x="384110" y="292779"/>
                </a:lnTo>
                <a:lnTo>
                  <a:pt x="439272" y="246494"/>
                </a:lnTo>
                <a:lnTo>
                  <a:pt x="475189" y="289299"/>
                </a:lnTo>
                <a:cubicBezTo>
                  <a:pt x="505895" y="263964"/>
                  <a:pt x="538556" y="241040"/>
                  <a:pt x="573091" y="220936"/>
                </a:cubicBezTo>
                <a:lnTo>
                  <a:pt x="545074" y="172410"/>
                </a:lnTo>
                <a:lnTo>
                  <a:pt x="607435" y="136406"/>
                </a:lnTo>
                <a:lnTo>
                  <a:pt x="634964" y="184088"/>
                </a:lnTo>
                <a:cubicBezTo>
                  <a:pt x="669848" y="165067"/>
                  <a:pt x="706008" y="148154"/>
                  <a:pt x="743468" y="133948"/>
                </a:cubicBezTo>
                <a:lnTo>
                  <a:pt x="724495" y="81820"/>
                </a:lnTo>
                <a:lnTo>
                  <a:pt x="759743" y="68991"/>
                </a:lnTo>
                <a:lnTo>
                  <a:pt x="792161" y="57191"/>
                </a:lnTo>
                <a:lnTo>
                  <a:pt x="811090" y="109198"/>
                </a:lnTo>
                <a:cubicBezTo>
                  <a:pt x="848540" y="96250"/>
                  <a:pt x="887094" y="85915"/>
                  <a:pt x="926468" y="77912"/>
                </a:cubicBezTo>
                <a:lnTo>
                  <a:pt x="916920" y="23762"/>
                </a:lnTo>
                <a:lnTo>
                  <a:pt x="930842" y="21308"/>
                </a:lnTo>
                <a:lnTo>
                  <a:pt x="987835" y="11258"/>
                </a:lnTo>
                <a:lnTo>
                  <a:pt x="997587" y="66564"/>
                </a:lnTo>
                <a:cubicBezTo>
                  <a:pt x="1036466" y="59732"/>
                  <a:pt x="1076191" y="56265"/>
                  <a:pt x="1116503" y="56204"/>
                </a:cubicBezTo>
                <a:lnTo>
                  <a:pt x="1116503" y="1"/>
                </a:lnTo>
                <a:lnTo>
                  <a:pt x="1116504" y="1"/>
                </a:lnTo>
                <a:close/>
              </a:path>
            </a:pathLst>
          </a:custGeom>
          <a:noFill/>
          <a:ln w="28575">
            <a:solidFill>
              <a:srgbClr val="E74337"/>
            </a:solidFill>
          </a:ln>
          <a:effectLst>
            <a:outerShdw blurRad="139700" dist="88900" dir="5400000" sx="93000" sy="93000" algn="t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dirty="0"/>
          </a:p>
        </p:txBody>
      </p:sp>
      <p:sp>
        <p:nvSpPr>
          <p:cNvPr id="16" name="矩形 12"/>
          <p:cNvSpPr/>
          <p:nvPr/>
        </p:nvSpPr>
        <p:spPr>
          <a:xfrm>
            <a:off x="5101655" y="2683377"/>
            <a:ext cx="1498294" cy="1498379"/>
          </a:xfrm>
          <a:custGeom>
            <a:avLst/>
            <a:gdLst/>
            <a:ahLst/>
            <a:cxnLst/>
            <a:rect l="l" t="t" r="r" b="b"/>
            <a:pathLst>
              <a:path w="2305015" h="2305016">
                <a:moveTo>
                  <a:pt x="1116504" y="0"/>
                </a:moveTo>
                <a:lnTo>
                  <a:pt x="1188513" y="0"/>
                </a:lnTo>
                <a:lnTo>
                  <a:pt x="1188513" y="56204"/>
                </a:lnTo>
                <a:cubicBezTo>
                  <a:pt x="1228826" y="56265"/>
                  <a:pt x="1268550" y="59732"/>
                  <a:pt x="1307429" y="66564"/>
                </a:cubicBezTo>
                <a:lnTo>
                  <a:pt x="1317181" y="11258"/>
                </a:lnTo>
                <a:lnTo>
                  <a:pt x="1347579" y="16618"/>
                </a:lnTo>
                <a:lnTo>
                  <a:pt x="1388096" y="23762"/>
                </a:lnTo>
                <a:lnTo>
                  <a:pt x="1378548" y="77912"/>
                </a:lnTo>
                <a:cubicBezTo>
                  <a:pt x="1417923" y="85915"/>
                  <a:pt x="1456476" y="96250"/>
                  <a:pt x="1493927" y="109198"/>
                </a:cubicBezTo>
                <a:lnTo>
                  <a:pt x="1512855" y="57192"/>
                </a:lnTo>
                <a:lnTo>
                  <a:pt x="1512856" y="57192"/>
                </a:lnTo>
                <a:lnTo>
                  <a:pt x="1512857" y="57192"/>
                </a:lnTo>
                <a:lnTo>
                  <a:pt x="1564604" y="76027"/>
                </a:lnTo>
                <a:lnTo>
                  <a:pt x="1580521" y="81820"/>
                </a:lnTo>
                <a:lnTo>
                  <a:pt x="1580522" y="81821"/>
                </a:lnTo>
                <a:lnTo>
                  <a:pt x="1561549" y="133948"/>
                </a:lnTo>
                <a:cubicBezTo>
                  <a:pt x="1599009" y="148154"/>
                  <a:pt x="1635168" y="165067"/>
                  <a:pt x="1670051" y="184087"/>
                </a:cubicBezTo>
                <a:lnTo>
                  <a:pt x="1697580" y="136405"/>
                </a:lnTo>
                <a:lnTo>
                  <a:pt x="1759941" y="172409"/>
                </a:lnTo>
                <a:lnTo>
                  <a:pt x="1759942" y="172410"/>
                </a:lnTo>
                <a:lnTo>
                  <a:pt x="1731926" y="220936"/>
                </a:lnTo>
                <a:cubicBezTo>
                  <a:pt x="1766460" y="241040"/>
                  <a:pt x="1799121" y="263964"/>
                  <a:pt x="1829826" y="289298"/>
                </a:cubicBezTo>
                <a:lnTo>
                  <a:pt x="1865744" y="246493"/>
                </a:lnTo>
                <a:lnTo>
                  <a:pt x="1920906" y="292779"/>
                </a:lnTo>
                <a:lnTo>
                  <a:pt x="1920907" y="292780"/>
                </a:lnTo>
                <a:lnTo>
                  <a:pt x="1884782" y="335832"/>
                </a:lnTo>
                <a:cubicBezTo>
                  <a:pt x="1915274" y="361532"/>
                  <a:pt x="1943485" y="389743"/>
                  <a:pt x="1969185" y="420235"/>
                </a:cubicBezTo>
                <a:lnTo>
                  <a:pt x="2012237" y="384110"/>
                </a:lnTo>
                <a:lnTo>
                  <a:pt x="2054670" y="434681"/>
                </a:lnTo>
                <a:lnTo>
                  <a:pt x="2058522" y="439272"/>
                </a:lnTo>
                <a:lnTo>
                  <a:pt x="2015718" y="475189"/>
                </a:lnTo>
                <a:cubicBezTo>
                  <a:pt x="2041052" y="505895"/>
                  <a:pt x="2063977" y="538556"/>
                  <a:pt x="2084080" y="573090"/>
                </a:cubicBezTo>
                <a:lnTo>
                  <a:pt x="2132606" y="545074"/>
                </a:lnTo>
                <a:lnTo>
                  <a:pt x="2168610" y="607434"/>
                </a:lnTo>
                <a:lnTo>
                  <a:pt x="2120929" y="634963"/>
                </a:lnTo>
                <a:cubicBezTo>
                  <a:pt x="2139949" y="669847"/>
                  <a:pt x="2156862" y="706007"/>
                  <a:pt x="2171069" y="743467"/>
                </a:cubicBezTo>
                <a:lnTo>
                  <a:pt x="2223196" y="724494"/>
                </a:lnTo>
                <a:lnTo>
                  <a:pt x="2244913" y="784161"/>
                </a:lnTo>
                <a:lnTo>
                  <a:pt x="2247824" y="792160"/>
                </a:lnTo>
                <a:lnTo>
                  <a:pt x="2195819" y="811089"/>
                </a:lnTo>
                <a:cubicBezTo>
                  <a:pt x="2208767" y="848539"/>
                  <a:pt x="2219102" y="887093"/>
                  <a:pt x="2227105" y="926468"/>
                </a:cubicBezTo>
                <a:lnTo>
                  <a:pt x="2281253" y="916920"/>
                </a:lnTo>
                <a:lnTo>
                  <a:pt x="2291883" y="977205"/>
                </a:lnTo>
                <a:lnTo>
                  <a:pt x="2293757" y="987835"/>
                </a:lnTo>
                <a:lnTo>
                  <a:pt x="2238453" y="997587"/>
                </a:lnTo>
                <a:cubicBezTo>
                  <a:pt x="2245285" y="1036466"/>
                  <a:pt x="2248752" y="1076191"/>
                  <a:pt x="2248813" y="1116503"/>
                </a:cubicBezTo>
                <a:lnTo>
                  <a:pt x="2305015" y="1116503"/>
                </a:lnTo>
                <a:lnTo>
                  <a:pt x="2305015" y="1188511"/>
                </a:lnTo>
                <a:lnTo>
                  <a:pt x="2305015" y="1188512"/>
                </a:lnTo>
                <a:lnTo>
                  <a:pt x="2248813" y="1188512"/>
                </a:lnTo>
                <a:cubicBezTo>
                  <a:pt x="2248752" y="1228825"/>
                  <a:pt x="2245285" y="1268550"/>
                  <a:pt x="2238454" y="1307429"/>
                </a:cubicBezTo>
                <a:lnTo>
                  <a:pt x="2293758" y="1317181"/>
                </a:lnTo>
                <a:lnTo>
                  <a:pt x="2281254" y="1388096"/>
                </a:lnTo>
                <a:lnTo>
                  <a:pt x="2227105" y="1378548"/>
                </a:lnTo>
                <a:cubicBezTo>
                  <a:pt x="2219102" y="1417923"/>
                  <a:pt x="2208767" y="1456477"/>
                  <a:pt x="2195819" y="1493928"/>
                </a:cubicBezTo>
                <a:lnTo>
                  <a:pt x="2247824" y="1512856"/>
                </a:lnTo>
                <a:lnTo>
                  <a:pt x="2231124" y="1558739"/>
                </a:lnTo>
                <a:lnTo>
                  <a:pt x="2223196" y="1580522"/>
                </a:lnTo>
                <a:lnTo>
                  <a:pt x="2223195" y="1580522"/>
                </a:lnTo>
                <a:lnTo>
                  <a:pt x="2171069" y="1561550"/>
                </a:lnTo>
                <a:cubicBezTo>
                  <a:pt x="2156863" y="1599010"/>
                  <a:pt x="2139950" y="1635169"/>
                  <a:pt x="2120930" y="1670052"/>
                </a:cubicBezTo>
                <a:lnTo>
                  <a:pt x="2168611" y="1697581"/>
                </a:lnTo>
                <a:lnTo>
                  <a:pt x="2161744" y="1709474"/>
                </a:lnTo>
                <a:lnTo>
                  <a:pt x="2132607" y="1759942"/>
                </a:lnTo>
                <a:lnTo>
                  <a:pt x="2084082" y="1731926"/>
                </a:lnTo>
                <a:cubicBezTo>
                  <a:pt x="2063978" y="1766461"/>
                  <a:pt x="2041053" y="1799122"/>
                  <a:pt x="2015719" y="1829828"/>
                </a:cubicBezTo>
                <a:lnTo>
                  <a:pt x="2058523" y="1865745"/>
                </a:lnTo>
                <a:lnTo>
                  <a:pt x="2035310" y="1893409"/>
                </a:lnTo>
                <a:lnTo>
                  <a:pt x="2012237" y="1920907"/>
                </a:lnTo>
                <a:lnTo>
                  <a:pt x="1969186" y="1884783"/>
                </a:lnTo>
                <a:cubicBezTo>
                  <a:pt x="1943485" y="1915275"/>
                  <a:pt x="1915275" y="1943485"/>
                  <a:pt x="1884783" y="1969186"/>
                </a:cubicBezTo>
                <a:lnTo>
                  <a:pt x="1920906" y="2012236"/>
                </a:lnTo>
                <a:lnTo>
                  <a:pt x="1920906" y="2012237"/>
                </a:lnTo>
                <a:lnTo>
                  <a:pt x="1892374" y="2036178"/>
                </a:lnTo>
                <a:lnTo>
                  <a:pt x="1865743" y="2058523"/>
                </a:lnTo>
                <a:lnTo>
                  <a:pt x="1829827" y="2015720"/>
                </a:lnTo>
                <a:cubicBezTo>
                  <a:pt x="1799122" y="2041054"/>
                  <a:pt x="1766461" y="2063978"/>
                  <a:pt x="1731926" y="2084082"/>
                </a:cubicBezTo>
                <a:lnTo>
                  <a:pt x="1759942" y="2132607"/>
                </a:lnTo>
                <a:lnTo>
                  <a:pt x="1697582" y="2168611"/>
                </a:lnTo>
                <a:lnTo>
                  <a:pt x="1670053" y="2120930"/>
                </a:lnTo>
                <a:cubicBezTo>
                  <a:pt x="1635170" y="2139950"/>
                  <a:pt x="1599010" y="2156863"/>
                  <a:pt x="1561549" y="2171070"/>
                </a:cubicBezTo>
                <a:lnTo>
                  <a:pt x="1580522" y="2223197"/>
                </a:lnTo>
                <a:lnTo>
                  <a:pt x="1520855" y="2244914"/>
                </a:lnTo>
                <a:lnTo>
                  <a:pt x="1512856" y="2247825"/>
                </a:lnTo>
                <a:lnTo>
                  <a:pt x="1493928" y="2195820"/>
                </a:lnTo>
                <a:cubicBezTo>
                  <a:pt x="1456477" y="2208768"/>
                  <a:pt x="1417923" y="2219103"/>
                  <a:pt x="1378548" y="2227106"/>
                </a:cubicBezTo>
                <a:lnTo>
                  <a:pt x="1388096" y="2281254"/>
                </a:lnTo>
                <a:lnTo>
                  <a:pt x="1327811" y="2291884"/>
                </a:lnTo>
                <a:lnTo>
                  <a:pt x="1317181" y="2293758"/>
                </a:lnTo>
                <a:lnTo>
                  <a:pt x="1307430" y="2238454"/>
                </a:lnTo>
                <a:cubicBezTo>
                  <a:pt x="1268551" y="2245286"/>
                  <a:pt x="1228826" y="2248753"/>
                  <a:pt x="1188513" y="2248814"/>
                </a:cubicBezTo>
                <a:lnTo>
                  <a:pt x="1188513" y="2305016"/>
                </a:lnTo>
                <a:lnTo>
                  <a:pt x="1116505" y="2305016"/>
                </a:lnTo>
                <a:lnTo>
                  <a:pt x="1116505" y="2305015"/>
                </a:lnTo>
                <a:lnTo>
                  <a:pt x="1116503" y="2305015"/>
                </a:lnTo>
                <a:lnTo>
                  <a:pt x="1116503" y="2248814"/>
                </a:lnTo>
                <a:cubicBezTo>
                  <a:pt x="1076191" y="2248753"/>
                  <a:pt x="1036466" y="2245286"/>
                  <a:pt x="997587" y="2238454"/>
                </a:cubicBezTo>
                <a:lnTo>
                  <a:pt x="987835" y="2293759"/>
                </a:lnTo>
                <a:lnTo>
                  <a:pt x="916920" y="2281255"/>
                </a:lnTo>
                <a:lnTo>
                  <a:pt x="916920" y="2281254"/>
                </a:lnTo>
                <a:lnTo>
                  <a:pt x="916919" y="2281254"/>
                </a:lnTo>
                <a:lnTo>
                  <a:pt x="926467" y="2227106"/>
                </a:lnTo>
                <a:cubicBezTo>
                  <a:pt x="887093" y="2219103"/>
                  <a:pt x="848539" y="2208768"/>
                  <a:pt x="811089" y="2195820"/>
                </a:cubicBezTo>
                <a:lnTo>
                  <a:pt x="792160" y="2247825"/>
                </a:lnTo>
                <a:lnTo>
                  <a:pt x="792159" y="2247825"/>
                </a:lnTo>
                <a:lnTo>
                  <a:pt x="724494" y="2223196"/>
                </a:lnTo>
                <a:lnTo>
                  <a:pt x="743467" y="2171070"/>
                </a:lnTo>
                <a:cubicBezTo>
                  <a:pt x="706007" y="2156863"/>
                  <a:pt x="669847" y="2139950"/>
                  <a:pt x="634964" y="2120930"/>
                </a:cubicBezTo>
                <a:lnTo>
                  <a:pt x="607435" y="2168611"/>
                </a:lnTo>
                <a:lnTo>
                  <a:pt x="545074" y="2132608"/>
                </a:lnTo>
                <a:lnTo>
                  <a:pt x="545074" y="2132607"/>
                </a:lnTo>
                <a:lnTo>
                  <a:pt x="545073" y="2132606"/>
                </a:lnTo>
                <a:lnTo>
                  <a:pt x="573089" y="2084081"/>
                </a:lnTo>
                <a:cubicBezTo>
                  <a:pt x="538555" y="2063977"/>
                  <a:pt x="505894" y="2041053"/>
                  <a:pt x="475189" y="2015719"/>
                </a:cubicBezTo>
                <a:lnTo>
                  <a:pt x="439271" y="2058524"/>
                </a:lnTo>
                <a:lnTo>
                  <a:pt x="401922" y="2027183"/>
                </a:lnTo>
                <a:lnTo>
                  <a:pt x="384109" y="2012237"/>
                </a:lnTo>
                <a:lnTo>
                  <a:pt x="420234" y="1969186"/>
                </a:lnTo>
                <a:cubicBezTo>
                  <a:pt x="389742" y="1943485"/>
                  <a:pt x="361531" y="1915275"/>
                  <a:pt x="335831" y="1884783"/>
                </a:cubicBezTo>
                <a:lnTo>
                  <a:pt x="292780" y="1920907"/>
                </a:lnTo>
                <a:lnTo>
                  <a:pt x="292779" y="1920906"/>
                </a:lnTo>
                <a:lnTo>
                  <a:pt x="292778" y="1920906"/>
                </a:lnTo>
                <a:lnTo>
                  <a:pt x="249590" y="1869435"/>
                </a:lnTo>
                <a:lnTo>
                  <a:pt x="246493" y="1865744"/>
                </a:lnTo>
                <a:lnTo>
                  <a:pt x="289297" y="1829827"/>
                </a:lnTo>
                <a:cubicBezTo>
                  <a:pt x="263963" y="1799122"/>
                  <a:pt x="241039" y="1766461"/>
                  <a:pt x="220935" y="1731926"/>
                </a:cubicBezTo>
                <a:lnTo>
                  <a:pt x="172409" y="1759942"/>
                </a:lnTo>
                <a:lnTo>
                  <a:pt x="136405" y="1697581"/>
                </a:lnTo>
                <a:lnTo>
                  <a:pt x="184086" y="1670052"/>
                </a:lnTo>
                <a:cubicBezTo>
                  <a:pt x="165066" y="1635169"/>
                  <a:pt x="148153" y="1599009"/>
                  <a:pt x="133947" y="1561548"/>
                </a:cubicBezTo>
                <a:lnTo>
                  <a:pt x="81819" y="1580521"/>
                </a:lnTo>
                <a:lnTo>
                  <a:pt x="68990" y="1545273"/>
                </a:lnTo>
                <a:lnTo>
                  <a:pt x="57190" y="1512855"/>
                </a:lnTo>
                <a:lnTo>
                  <a:pt x="109197" y="1493926"/>
                </a:lnTo>
                <a:cubicBezTo>
                  <a:pt x="96249" y="1456476"/>
                  <a:pt x="85914" y="1417922"/>
                  <a:pt x="77911" y="1378548"/>
                </a:cubicBezTo>
                <a:lnTo>
                  <a:pt x="23761" y="1388096"/>
                </a:lnTo>
                <a:lnTo>
                  <a:pt x="21307" y="1374174"/>
                </a:lnTo>
                <a:lnTo>
                  <a:pt x="11257" y="1317181"/>
                </a:lnTo>
                <a:lnTo>
                  <a:pt x="66563" y="1307429"/>
                </a:lnTo>
                <a:cubicBezTo>
                  <a:pt x="59731" y="1268550"/>
                  <a:pt x="56264" y="1228825"/>
                  <a:pt x="56203" y="1188512"/>
                </a:cubicBezTo>
                <a:lnTo>
                  <a:pt x="0" y="1188512"/>
                </a:lnTo>
                <a:lnTo>
                  <a:pt x="0" y="1116503"/>
                </a:lnTo>
                <a:lnTo>
                  <a:pt x="56203" y="1116503"/>
                </a:lnTo>
                <a:cubicBezTo>
                  <a:pt x="56264" y="1076190"/>
                  <a:pt x="59732" y="1036465"/>
                  <a:pt x="66563" y="997586"/>
                </a:cubicBezTo>
                <a:lnTo>
                  <a:pt x="11258" y="987834"/>
                </a:lnTo>
                <a:lnTo>
                  <a:pt x="18836" y="944857"/>
                </a:lnTo>
                <a:lnTo>
                  <a:pt x="23761" y="916920"/>
                </a:lnTo>
                <a:lnTo>
                  <a:pt x="23762" y="916920"/>
                </a:lnTo>
                <a:lnTo>
                  <a:pt x="77912" y="926468"/>
                </a:lnTo>
                <a:cubicBezTo>
                  <a:pt x="85915" y="887093"/>
                  <a:pt x="96250" y="848539"/>
                  <a:pt x="109198" y="811089"/>
                </a:cubicBezTo>
                <a:lnTo>
                  <a:pt x="57191" y="792160"/>
                </a:lnTo>
                <a:lnTo>
                  <a:pt x="81820" y="724495"/>
                </a:lnTo>
                <a:lnTo>
                  <a:pt x="81820" y="724494"/>
                </a:lnTo>
                <a:lnTo>
                  <a:pt x="133948" y="743467"/>
                </a:lnTo>
                <a:cubicBezTo>
                  <a:pt x="148154" y="706007"/>
                  <a:pt x="165067" y="669847"/>
                  <a:pt x="184087" y="634964"/>
                </a:cubicBezTo>
                <a:lnTo>
                  <a:pt x="136405" y="607435"/>
                </a:lnTo>
                <a:lnTo>
                  <a:pt x="172409" y="545074"/>
                </a:lnTo>
                <a:lnTo>
                  <a:pt x="172410" y="545074"/>
                </a:lnTo>
                <a:lnTo>
                  <a:pt x="220936" y="573090"/>
                </a:lnTo>
                <a:cubicBezTo>
                  <a:pt x="241040" y="538556"/>
                  <a:pt x="263964" y="505895"/>
                  <a:pt x="289299" y="475189"/>
                </a:cubicBezTo>
                <a:lnTo>
                  <a:pt x="246494" y="439272"/>
                </a:lnTo>
                <a:lnTo>
                  <a:pt x="246493" y="439271"/>
                </a:lnTo>
                <a:lnTo>
                  <a:pt x="290455" y="386879"/>
                </a:lnTo>
                <a:lnTo>
                  <a:pt x="292779" y="384110"/>
                </a:lnTo>
                <a:lnTo>
                  <a:pt x="292779" y="384109"/>
                </a:lnTo>
                <a:lnTo>
                  <a:pt x="335832" y="420234"/>
                </a:lnTo>
                <a:cubicBezTo>
                  <a:pt x="361532" y="389742"/>
                  <a:pt x="389743" y="361532"/>
                  <a:pt x="420235" y="335832"/>
                </a:cubicBezTo>
                <a:lnTo>
                  <a:pt x="384109" y="292779"/>
                </a:lnTo>
                <a:lnTo>
                  <a:pt x="384110" y="292779"/>
                </a:lnTo>
                <a:lnTo>
                  <a:pt x="439272" y="246494"/>
                </a:lnTo>
                <a:lnTo>
                  <a:pt x="475189" y="289299"/>
                </a:lnTo>
                <a:cubicBezTo>
                  <a:pt x="505895" y="263964"/>
                  <a:pt x="538556" y="241040"/>
                  <a:pt x="573091" y="220936"/>
                </a:cubicBezTo>
                <a:lnTo>
                  <a:pt x="545074" y="172410"/>
                </a:lnTo>
                <a:lnTo>
                  <a:pt x="607435" y="136406"/>
                </a:lnTo>
                <a:lnTo>
                  <a:pt x="634964" y="184088"/>
                </a:lnTo>
                <a:cubicBezTo>
                  <a:pt x="669848" y="165067"/>
                  <a:pt x="706008" y="148154"/>
                  <a:pt x="743468" y="133948"/>
                </a:cubicBezTo>
                <a:lnTo>
                  <a:pt x="724495" y="81820"/>
                </a:lnTo>
                <a:lnTo>
                  <a:pt x="759743" y="68991"/>
                </a:lnTo>
                <a:lnTo>
                  <a:pt x="792161" y="57191"/>
                </a:lnTo>
                <a:lnTo>
                  <a:pt x="811090" y="109198"/>
                </a:lnTo>
                <a:cubicBezTo>
                  <a:pt x="848540" y="96250"/>
                  <a:pt x="887094" y="85915"/>
                  <a:pt x="926468" y="77912"/>
                </a:cubicBezTo>
                <a:lnTo>
                  <a:pt x="916920" y="23762"/>
                </a:lnTo>
                <a:lnTo>
                  <a:pt x="930842" y="21308"/>
                </a:lnTo>
                <a:lnTo>
                  <a:pt x="987835" y="11258"/>
                </a:lnTo>
                <a:lnTo>
                  <a:pt x="997587" y="66564"/>
                </a:lnTo>
                <a:cubicBezTo>
                  <a:pt x="1036466" y="59732"/>
                  <a:pt x="1076191" y="56265"/>
                  <a:pt x="1116503" y="56204"/>
                </a:cubicBezTo>
                <a:lnTo>
                  <a:pt x="1116503" y="1"/>
                </a:lnTo>
                <a:lnTo>
                  <a:pt x="1116504" y="1"/>
                </a:lnTo>
                <a:close/>
              </a:path>
            </a:pathLst>
          </a:custGeom>
          <a:noFill/>
          <a:ln w="28575">
            <a:solidFill>
              <a:srgbClr val="E74337"/>
            </a:solidFill>
          </a:ln>
          <a:effectLst>
            <a:outerShdw blurRad="139700" dist="88900" dir="5400000" sx="93000" sy="93000" algn="t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dirty="0"/>
          </a:p>
        </p:txBody>
      </p:sp>
      <p:sp>
        <p:nvSpPr>
          <p:cNvPr id="17" name="矩形 12"/>
          <p:cNvSpPr/>
          <p:nvPr/>
        </p:nvSpPr>
        <p:spPr>
          <a:xfrm>
            <a:off x="6279381" y="1929206"/>
            <a:ext cx="1584451" cy="1584543"/>
          </a:xfrm>
          <a:custGeom>
            <a:avLst/>
            <a:gdLst/>
            <a:ahLst/>
            <a:cxnLst/>
            <a:rect l="l" t="t" r="r" b="b"/>
            <a:pathLst>
              <a:path w="2305015" h="2305016">
                <a:moveTo>
                  <a:pt x="1116504" y="0"/>
                </a:moveTo>
                <a:lnTo>
                  <a:pt x="1188513" y="0"/>
                </a:lnTo>
                <a:lnTo>
                  <a:pt x="1188513" y="56204"/>
                </a:lnTo>
                <a:cubicBezTo>
                  <a:pt x="1228826" y="56265"/>
                  <a:pt x="1268550" y="59732"/>
                  <a:pt x="1307429" y="66564"/>
                </a:cubicBezTo>
                <a:lnTo>
                  <a:pt x="1317181" y="11258"/>
                </a:lnTo>
                <a:lnTo>
                  <a:pt x="1347579" y="16618"/>
                </a:lnTo>
                <a:lnTo>
                  <a:pt x="1388096" y="23762"/>
                </a:lnTo>
                <a:lnTo>
                  <a:pt x="1378548" y="77912"/>
                </a:lnTo>
                <a:cubicBezTo>
                  <a:pt x="1417923" y="85915"/>
                  <a:pt x="1456476" y="96250"/>
                  <a:pt x="1493927" y="109198"/>
                </a:cubicBezTo>
                <a:lnTo>
                  <a:pt x="1512855" y="57192"/>
                </a:lnTo>
                <a:lnTo>
                  <a:pt x="1512856" y="57192"/>
                </a:lnTo>
                <a:lnTo>
                  <a:pt x="1512857" y="57192"/>
                </a:lnTo>
                <a:lnTo>
                  <a:pt x="1564604" y="76027"/>
                </a:lnTo>
                <a:lnTo>
                  <a:pt x="1580521" y="81820"/>
                </a:lnTo>
                <a:lnTo>
                  <a:pt x="1580522" y="81821"/>
                </a:lnTo>
                <a:lnTo>
                  <a:pt x="1561549" y="133948"/>
                </a:lnTo>
                <a:cubicBezTo>
                  <a:pt x="1599009" y="148154"/>
                  <a:pt x="1635168" y="165067"/>
                  <a:pt x="1670051" y="184087"/>
                </a:cubicBezTo>
                <a:lnTo>
                  <a:pt x="1697580" y="136405"/>
                </a:lnTo>
                <a:lnTo>
                  <a:pt x="1759941" y="172409"/>
                </a:lnTo>
                <a:lnTo>
                  <a:pt x="1759942" y="172410"/>
                </a:lnTo>
                <a:lnTo>
                  <a:pt x="1731926" y="220936"/>
                </a:lnTo>
                <a:cubicBezTo>
                  <a:pt x="1766460" y="241040"/>
                  <a:pt x="1799121" y="263964"/>
                  <a:pt x="1829826" y="289298"/>
                </a:cubicBezTo>
                <a:lnTo>
                  <a:pt x="1865744" y="246493"/>
                </a:lnTo>
                <a:lnTo>
                  <a:pt x="1920906" y="292779"/>
                </a:lnTo>
                <a:lnTo>
                  <a:pt x="1920907" y="292780"/>
                </a:lnTo>
                <a:lnTo>
                  <a:pt x="1884782" y="335832"/>
                </a:lnTo>
                <a:cubicBezTo>
                  <a:pt x="1915274" y="361532"/>
                  <a:pt x="1943485" y="389743"/>
                  <a:pt x="1969185" y="420235"/>
                </a:cubicBezTo>
                <a:lnTo>
                  <a:pt x="2012237" y="384110"/>
                </a:lnTo>
                <a:lnTo>
                  <a:pt x="2054670" y="434681"/>
                </a:lnTo>
                <a:lnTo>
                  <a:pt x="2058522" y="439272"/>
                </a:lnTo>
                <a:lnTo>
                  <a:pt x="2015718" y="475189"/>
                </a:lnTo>
                <a:cubicBezTo>
                  <a:pt x="2041052" y="505895"/>
                  <a:pt x="2063977" y="538556"/>
                  <a:pt x="2084080" y="573090"/>
                </a:cubicBezTo>
                <a:lnTo>
                  <a:pt x="2132606" y="545074"/>
                </a:lnTo>
                <a:lnTo>
                  <a:pt x="2168610" y="607434"/>
                </a:lnTo>
                <a:lnTo>
                  <a:pt x="2120929" y="634963"/>
                </a:lnTo>
                <a:cubicBezTo>
                  <a:pt x="2139949" y="669847"/>
                  <a:pt x="2156862" y="706007"/>
                  <a:pt x="2171069" y="743467"/>
                </a:cubicBezTo>
                <a:lnTo>
                  <a:pt x="2223196" y="724494"/>
                </a:lnTo>
                <a:lnTo>
                  <a:pt x="2244913" y="784161"/>
                </a:lnTo>
                <a:lnTo>
                  <a:pt x="2247824" y="792160"/>
                </a:lnTo>
                <a:lnTo>
                  <a:pt x="2195819" y="811089"/>
                </a:lnTo>
                <a:cubicBezTo>
                  <a:pt x="2208767" y="848539"/>
                  <a:pt x="2219102" y="887093"/>
                  <a:pt x="2227105" y="926468"/>
                </a:cubicBezTo>
                <a:lnTo>
                  <a:pt x="2281253" y="916920"/>
                </a:lnTo>
                <a:lnTo>
                  <a:pt x="2291883" y="977205"/>
                </a:lnTo>
                <a:lnTo>
                  <a:pt x="2293757" y="987835"/>
                </a:lnTo>
                <a:lnTo>
                  <a:pt x="2238453" y="997587"/>
                </a:lnTo>
                <a:cubicBezTo>
                  <a:pt x="2245285" y="1036466"/>
                  <a:pt x="2248752" y="1076191"/>
                  <a:pt x="2248813" y="1116503"/>
                </a:cubicBezTo>
                <a:lnTo>
                  <a:pt x="2305015" y="1116503"/>
                </a:lnTo>
                <a:lnTo>
                  <a:pt x="2305015" y="1188511"/>
                </a:lnTo>
                <a:lnTo>
                  <a:pt x="2305015" y="1188512"/>
                </a:lnTo>
                <a:lnTo>
                  <a:pt x="2248813" y="1188512"/>
                </a:lnTo>
                <a:cubicBezTo>
                  <a:pt x="2248752" y="1228825"/>
                  <a:pt x="2245285" y="1268550"/>
                  <a:pt x="2238454" y="1307429"/>
                </a:cubicBezTo>
                <a:lnTo>
                  <a:pt x="2293758" y="1317181"/>
                </a:lnTo>
                <a:lnTo>
                  <a:pt x="2281254" y="1388096"/>
                </a:lnTo>
                <a:lnTo>
                  <a:pt x="2227105" y="1378548"/>
                </a:lnTo>
                <a:cubicBezTo>
                  <a:pt x="2219102" y="1417923"/>
                  <a:pt x="2208767" y="1456477"/>
                  <a:pt x="2195819" y="1493928"/>
                </a:cubicBezTo>
                <a:lnTo>
                  <a:pt x="2247824" y="1512856"/>
                </a:lnTo>
                <a:lnTo>
                  <a:pt x="2231124" y="1558739"/>
                </a:lnTo>
                <a:lnTo>
                  <a:pt x="2223196" y="1580522"/>
                </a:lnTo>
                <a:lnTo>
                  <a:pt x="2223195" y="1580522"/>
                </a:lnTo>
                <a:lnTo>
                  <a:pt x="2171069" y="1561550"/>
                </a:lnTo>
                <a:cubicBezTo>
                  <a:pt x="2156863" y="1599010"/>
                  <a:pt x="2139950" y="1635169"/>
                  <a:pt x="2120930" y="1670052"/>
                </a:cubicBezTo>
                <a:lnTo>
                  <a:pt x="2168611" y="1697581"/>
                </a:lnTo>
                <a:lnTo>
                  <a:pt x="2161744" y="1709474"/>
                </a:lnTo>
                <a:lnTo>
                  <a:pt x="2132607" y="1759942"/>
                </a:lnTo>
                <a:lnTo>
                  <a:pt x="2084082" y="1731926"/>
                </a:lnTo>
                <a:cubicBezTo>
                  <a:pt x="2063978" y="1766461"/>
                  <a:pt x="2041053" y="1799122"/>
                  <a:pt x="2015719" y="1829828"/>
                </a:cubicBezTo>
                <a:lnTo>
                  <a:pt x="2058523" y="1865745"/>
                </a:lnTo>
                <a:lnTo>
                  <a:pt x="2035310" y="1893409"/>
                </a:lnTo>
                <a:lnTo>
                  <a:pt x="2012237" y="1920907"/>
                </a:lnTo>
                <a:lnTo>
                  <a:pt x="1969186" y="1884783"/>
                </a:lnTo>
                <a:cubicBezTo>
                  <a:pt x="1943485" y="1915275"/>
                  <a:pt x="1915275" y="1943485"/>
                  <a:pt x="1884783" y="1969186"/>
                </a:cubicBezTo>
                <a:lnTo>
                  <a:pt x="1920906" y="2012236"/>
                </a:lnTo>
                <a:lnTo>
                  <a:pt x="1920906" y="2012237"/>
                </a:lnTo>
                <a:lnTo>
                  <a:pt x="1892374" y="2036178"/>
                </a:lnTo>
                <a:lnTo>
                  <a:pt x="1865743" y="2058523"/>
                </a:lnTo>
                <a:lnTo>
                  <a:pt x="1829827" y="2015720"/>
                </a:lnTo>
                <a:cubicBezTo>
                  <a:pt x="1799122" y="2041054"/>
                  <a:pt x="1766461" y="2063978"/>
                  <a:pt x="1731926" y="2084082"/>
                </a:cubicBezTo>
                <a:lnTo>
                  <a:pt x="1759942" y="2132607"/>
                </a:lnTo>
                <a:lnTo>
                  <a:pt x="1697582" y="2168611"/>
                </a:lnTo>
                <a:lnTo>
                  <a:pt x="1670053" y="2120930"/>
                </a:lnTo>
                <a:cubicBezTo>
                  <a:pt x="1635170" y="2139950"/>
                  <a:pt x="1599010" y="2156863"/>
                  <a:pt x="1561549" y="2171070"/>
                </a:cubicBezTo>
                <a:lnTo>
                  <a:pt x="1580522" y="2223197"/>
                </a:lnTo>
                <a:lnTo>
                  <a:pt x="1520855" y="2244914"/>
                </a:lnTo>
                <a:lnTo>
                  <a:pt x="1512856" y="2247825"/>
                </a:lnTo>
                <a:lnTo>
                  <a:pt x="1493928" y="2195820"/>
                </a:lnTo>
                <a:cubicBezTo>
                  <a:pt x="1456477" y="2208768"/>
                  <a:pt x="1417923" y="2219103"/>
                  <a:pt x="1378548" y="2227106"/>
                </a:cubicBezTo>
                <a:lnTo>
                  <a:pt x="1388096" y="2281254"/>
                </a:lnTo>
                <a:lnTo>
                  <a:pt x="1327811" y="2291884"/>
                </a:lnTo>
                <a:lnTo>
                  <a:pt x="1317181" y="2293758"/>
                </a:lnTo>
                <a:lnTo>
                  <a:pt x="1307430" y="2238454"/>
                </a:lnTo>
                <a:cubicBezTo>
                  <a:pt x="1268551" y="2245286"/>
                  <a:pt x="1228826" y="2248753"/>
                  <a:pt x="1188513" y="2248814"/>
                </a:cubicBezTo>
                <a:lnTo>
                  <a:pt x="1188513" y="2305016"/>
                </a:lnTo>
                <a:lnTo>
                  <a:pt x="1116505" y="2305016"/>
                </a:lnTo>
                <a:lnTo>
                  <a:pt x="1116505" y="2305015"/>
                </a:lnTo>
                <a:lnTo>
                  <a:pt x="1116503" y="2305015"/>
                </a:lnTo>
                <a:lnTo>
                  <a:pt x="1116503" y="2248814"/>
                </a:lnTo>
                <a:cubicBezTo>
                  <a:pt x="1076191" y="2248753"/>
                  <a:pt x="1036466" y="2245286"/>
                  <a:pt x="997587" y="2238454"/>
                </a:cubicBezTo>
                <a:lnTo>
                  <a:pt x="987835" y="2293759"/>
                </a:lnTo>
                <a:lnTo>
                  <a:pt x="916920" y="2281255"/>
                </a:lnTo>
                <a:lnTo>
                  <a:pt x="916920" y="2281254"/>
                </a:lnTo>
                <a:lnTo>
                  <a:pt x="916919" y="2281254"/>
                </a:lnTo>
                <a:lnTo>
                  <a:pt x="926467" y="2227106"/>
                </a:lnTo>
                <a:cubicBezTo>
                  <a:pt x="887093" y="2219103"/>
                  <a:pt x="848539" y="2208768"/>
                  <a:pt x="811089" y="2195820"/>
                </a:cubicBezTo>
                <a:lnTo>
                  <a:pt x="792160" y="2247825"/>
                </a:lnTo>
                <a:lnTo>
                  <a:pt x="792159" y="2247825"/>
                </a:lnTo>
                <a:lnTo>
                  <a:pt x="724494" y="2223196"/>
                </a:lnTo>
                <a:lnTo>
                  <a:pt x="743467" y="2171070"/>
                </a:lnTo>
                <a:cubicBezTo>
                  <a:pt x="706007" y="2156863"/>
                  <a:pt x="669847" y="2139950"/>
                  <a:pt x="634964" y="2120930"/>
                </a:cubicBezTo>
                <a:lnTo>
                  <a:pt x="607435" y="2168611"/>
                </a:lnTo>
                <a:lnTo>
                  <a:pt x="545074" y="2132608"/>
                </a:lnTo>
                <a:lnTo>
                  <a:pt x="545074" y="2132607"/>
                </a:lnTo>
                <a:lnTo>
                  <a:pt x="545073" y="2132606"/>
                </a:lnTo>
                <a:lnTo>
                  <a:pt x="573089" y="2084081"/>
                </a:lnTo>
                <a:cubicBezTo>
                  <a:pt x="538555" y="2063977"/>
                  <a:pt x="505894" y="2041053"/>
                  <a:pt x="475189" y="2015719"/>
                </a:cubicBezTo>
                <a:lnTo>
                  <a:pt x="439271" y="2058524"/>
                </a:lnTo>
                <a:lnTo>
                  <a:pt x="401922" y="2027183"/>
                </a:lnTo>
                <a:lnTo>
                  <a:pt x="384109" y="2012237"/>
                </a:lnTo>
                <a:lnTo>
                  <a:pt x="420234" y="1969186"/>
                </a:lnTo>
                <a:cubicBezTo>
                  <a:pt x="389742" y="1943485"/>
                  <a:pt x="361531" y="1915275"/>
                  <a:pt x="335831" y="1884783"/>
                </a:cubicBezTo>
                <a:lnTo>
                  <a:pt x="292780" y="1920907"/>
                </a:lnTo>
                <a:lnTo>
                  <a:pt x="292779" y="1920906"/>
                </a:lnTo>
                <a:lnTo>
                  <a:pt x="292778" y="1920906"/>
                </a:lnTo>
                <a:lnTo>
                  <a:pt x="249590" y="1869435"/>
                </a:lnTo>
                <a:lnTo>
                  <a:pt x="246493" y="1865744"/>
                </a:lnTo>
                <a:lnTo>
                  <a:pt x="289297" y="1829827"/>
                </a:lnTo>
                <a:cubicBezTo>
                  <a:pt x="263963" y="1799122"/>
                  <a:pt x="241039" y="1766461"/>
                  <a:pt x="220935" y="1731926"/>
                </a:cubicBezTo>
                <a:lnTo>
                  <a:pt x="172409" y="1759942"/>
                </a:lnTo>
                <a:lnTo>
                  <a:pt x="136405" y="1697581"/>
                </a:lnTo>
                <a:lnTo>
                  <a:pt x="184086" y="1670052"/>
                </a:lnTo>
                <a:cubicBezTo>
                  <a:pt x="165066" y="1635169"/>
                  <a:pt x="148153" y="1599009"/>
                  <a:pt x="133947" y="1561548"/>
                </a:cubicBezTo>
                <a:lnTo>
                  <a:pt x="81819" y="1580521"/>
                </a:lnTo>
                <a:lnTo>
                  <a:pt x="68990" y="1545273"/>
                </a:lnTo>
                <a:lnTo>
                  <a:pt x="57190" y="1512855"/>
                </a:lnTo>
                <a:lnTo>
                  <a:pt x="109197" y="1493926"/>
                </a:lnTo>
                <a:cubicBezTo>
                  <a:pt x="96249" y="1456476"/>
                  <a:pt x="85914" y="1417922"/>
                  <a:pt x="77911" y="1378548"/>
                </a:cubicBezTo>
                <a:lnTo>
                  <a:pt x="23761" y="1388096"/>
                </a:lnTo>
                <a:lnTo>
                  <a:pt x="21307" y="1374174"/>
                </a:lnTo>
                <a:lnTo>
                  <a:pt x="11257" y="1317181"/>
                </a:lnTo>
                <a:lnTo>
                  <a:pt x="66563" y="1307429"/>
                </a:lnTo>
                <a:cubicBezTo>
                  <a:pt x="59731" y="1268550"/>
                  <a:pt x="56264" y="1228825"/>
                  <a:pt x="56203" y="1188512"/>
                </a:cubicBezTo>
                <a:lnTo>
                  <a:pt x="0" y="1188512"/>
                </a:lnTo>
                <a:lnTo>
                  <a:pt x="0" y="1116503"/>
                </a:lnTo>
                <a:lnTo>
                  <a:pt x="56203" y="1116503"/>
                </a:lnTo>
                <a:cubicBezTo>
                  <a:pt x="56264" y="1076190"/>
                  <a:pt x="59732" y="1036465"/>
                  <a:pt x="66563" y="997586"/>
                </a:cubicBezTo>
                <a:lnTo>
                  <a:pt x="11258" y="987834"/>
                </a:lnTo>
                <a:lnTo>
                  <a:pt x="18836" y="944857"/>
                </a:lnTo>
                <a:lnTo>
                  <a:pt x="23761" y="916920"/>
                </a:lnTo>
                <a:lnTo>
                  <a:pt x="23762" y="916920"/>
                </a:lnTo>
                <a:lnTo>
                  <a:pt x="77912" y="926468"/>
                </a:lnTo>
                <a:cubicBezTo>
                  <a:pt x="85915" y="887093"/>
                  <a:pt x="96250" y="848539"/>
                  <a:pt x="109198" y="811089"/>
                </a:cubicBezTo>
                <a:lnTo>
                  <a:pt x="57191" y="792160"/>
                </a:lnTo>
                <a:lnTo>
                  <a:pt x="81820" y="724495"/>
                </a:lnTo>
                <a:lnTo>
                  <a:pt x="81820" y="724494"/>
                </a:lnTo>
                <a:lnTo>
                  <a:pt x="133948" y="743467"/>
                </a:lnTo>
                <a:cubicBezTo>
                  <a:pt x="148154" y="706007"/>
                  <a:pt x="165067" y="669847"/>
                  <a:pt x="184087" y="634964"/>
                </a:cubicBezTo>
                <a:lnTo>
                  <a:pt x="136405" y="607435"/>
                </a:lnTo>
                <a:lnTo>
                  <a:pt x="172409" y="545074"/>
                </a:lnTo>
                <a:lnTo>
                  <a:pt x="172410" y="545074"/>
                </a:lnTo>
                <a:lnTo>
                  <a:pt x="220936" y="573090"/>
                </a:lnTo>
                <a:cubicBezTo>
                  <a:pt x="241040" y="538556"/>
                  <a:pt x="263964" y="505895"/>
                  <a:pt x="289299" y="475189"/>
                </a:cubicBezTo>
                <a:lnTo>
                  <a:pt x="246494" y="439272"/>
                </a:lnTo>
                <a:lnTo>
                  <a:pt x="246493" y="439271"/>
                </a:lnTo>
                <a:lnTo>
                  <a:pt x="290455" y="386879"/>
                </a:lnTo>
                <a:lnTo>
                  <a:pt x="292779" y="384110"/>
                </a:lnTo>
                <a:lnTo>
                  <a:pt x="292779" y="384109"/>
                </a:lnTo>
                <a:lnTo>
                  <a:pt x="335832" y="420234"/>
                </a:lnTo>
                <a:cubicBezTo>
                  <a:pt x="361532" y="389742"/>
                  <a:pt x="389743" y="361532"/>
                  <a:pt x="420235" y="335832"/>
                </a:cubicBezTo>
                <a:lnTo>
                  <a:pt x="384109" y="292779"/>
                </a:lnTo>
                <a:lnTo>
                  <a:pt x="384110" y="292779"/>
                </a:lnTo>
                <a:lnTo>
                  <a:pt x="439272" y="246494"/>
                </a:lnTo>
                <a:lnTo>
                  <a:pt x="475189" y="289299"/>
                </a:lnTo>
                <a:cubicBezTo>
                  <a:pt x="505895" y="263964"/>
                  <a:pt x="538556" y="241040"/>
                  <a:pt x="573091" y="220936"/>
                </a:cubicBezTo>
                <a:lnTo>
                  <a:pt x="545074" y="172410"/>
                </a:lnTo>
                <a:lnTo>
                  <a:pt x="607435" y="136406"/>
                </a:lnTo>
                <a:lnTo>
                  <a:pt x="634964" y="184088"/>
                </a:lnTo>
                <a:cubicBezTo>
                  <a:pt x="669848" y="165067"/>
                  <a:pt x="706008" y="148154"/>
                  <a:pt x="743468" y="133948"/>
                </a:cubicBezTo>
                <a:lnTo>
                  <a:pt x="724495" y="81820"/>
                </a:lnTo>
                <a:lnTo>
                  <a:pt x="759743" y="68991"/>
                </a:lnTo>
                <a:lnTo>
                  <a:pt x="792161" y="57191"/>
                </a:lnTo>
                <a:lnTo>
                  <a:pt x="811090" y="109198"/>
                </a:lnTo>
                <a:cubicBezTo>
                  <a:pt x="848540" y="96250"/>
                  <a:pt x="887094" y="85915"/>
                  <a:pt x="926468" y="77912"/>
                </a:cubicBezTo>
                <a:lnTo>
                  <a:pt x="916920" y="23762"/>
                </a:lnTo>
                <a:lnTo>
                  <a:pt x="930842" y="21308"/>
                </a:lnTo>
                <a:lnTo>
                  <a:pt x="987835" y="11258"/>
                </a:lnTo>
                <a:lnTo>
                  <a:pt x="997587" y="66564"/>
                </a:lnTo>
                <a:cubicBezTo>
                  <a:pt x="1036466" y="59732"/>
                  <a:pt x="1076191" y="56265"/>
                  <a:pt x="1116503" y="56204"/>
                </a:cubicBezTo>
                <a:lnTo>
                  <a:pt x="1116503" y="1"/>
                </a:lnTo>
                <a:lnTo>
                  <a:pt x="1116504" y="1"/>
                </a:lnTo>
                <a:close/>
              </a:path>
            </a:pathLst>
          </a:custGeom>
          <a:noFill/>
          <a:ln w="28575">
            <a:solidFill>
              <a:srgbClr val="E74337"/>
            </a:solidFill>
          </a:ln>
          <a:effectLst>
            <a:outerShdw blurRad="139700" dist="88900" dir="5400000" sx="93000" sy="93000" algn="t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p>
        </p:txBody>
      </p:sp>
      <p:sp>
        <p:nvSpPr>
          <p:cNvPr id="18" name="矩形 12"/>
          <p:cNvSpPr/>
          <p:nvPr/>
        </p:nvSpPr>
        <p:spPr>
          <a:xfrm>
            <a:off x="7673901" y="2157189"/>
            <a:ext cx="1932644" cy="1932755"/>
          </a:xfrm>
          <a:custGeom>
            <a:avLst/>
            <a:gdLst/>
            <a:ahLst/>
            <a:cxnLst/>
            <a:rect l="l" t="t" r="r" b="b"/>
            <a:pathLst>
              <a:path w="2305015" h="2305016">
                <a:moveTo>
                  <a:pt x="1116504" y="0"/>
                </a:moveTo>
                <a:lnTo>
                  <a:pt x="1188513" y="0"/>
                </a:lnTo>
                <a:lnTo>
                  <a:pt x="1188513" y="56204"/>
                </a:lnTo>
                <a:cubicBezTo>
                  <a:pt x="1228826" y="56265"/>
                  <a:pt x="1268550" y="59732"/>
                  <a:pt x="1307429" y="66564"/>
                </a:cubicBezTo>
                <a:lnTo>
                  <a:pt x="1317181" y="11258"/>
                </a:lnTo>
                <a:lnTo>
                  <a:pt x="1347579" y="16618"/>
                </a:lnTo>
                <a:lnTo>
                  <a:pt x="1388096" y="23762"/>
                </a:lnTo>
                <a:lnTo>
                  <a:pt x="1378548" y="77912"/>
                </a:lnTo>
                <a:cubicBezTo>
                  <a:pt x="1417923" y="85915"/>
                  <a:pt x="1456476" y="96250"/>
                  <a:pt x="1493927" y="109198"/>
                </a:cubicBezTo>
                <a:lnTo>
                  <a:pt x="1512855" y="57192"/>
                </a:lnTo>
                <a:lnTo>
                  <a:pt x="1512856" y="57192"/>
                </a:lnTo>
                <a:lnTo>
                  <a:pt x="1512857" y="57192"/>
                </a:lnTo>
                <a:lnTo>
                  <a:pt x="1564604" y="76027"/>
                </a:lnTo>
                <a:lnTo>
                  <a:pt x="1580521" y="81820"/>
                </a:lnTo>
                <a:lnTo>
                  <a:pt x="1580522" y="81821"/>
                </a:lnTo>
                <a:lnTo>
                  <a:pt x="1561549" y="133948"/>
                </a:lnTo>
                <a:cubicBezTo>
                  <a:pt x="1599009" y="148154"/>
                  <a:pt x="1635168" y="165067"/>
                  <a:pt x="1670051" y="184087"/>
                </a:cubicBezTo>
                <a:lnTo>
                  <a:pt x="1697580" y="136405"/>
                </a:lnTo>
                <a:lnTo>
                  <a:pt x="1759941" y="172409"/>
                </a:lnTo>
                <a:lnTo>
                  <a:pt x="1759942" y="172410"/>
                </a:lnTo>
                <a:lnTo>
                  <a:pt x="1731926" y="220936"/>
                </a:lnTo>
                <a:cubicBezTo>
                  <a:pt x="1766460" y="241040"/>
                  <a:pt x="1799121" y="263964"/>
                  <a:pt x="1829826" y="289298"/>
                </a:cubicBezTo>
                <a:lnTo>
                  <a:pt x="1865744" y="246493"/>
                </a:lnTo>
                <a:lnTo>
                  <a:pt x="1920906" y="292779"/>
                </a:lnTo>
                <a:lnTo>
                  <a:pt x="1920907" y="292780"/>
                </a:lnTo>
                <a:lnTo>
                  <a:pt x="1884782" y="335832"/>
                </a:lnTo>
                <a:cubicBezTo>
                  <a:pt x="1915274" y="361532"/>
                  <a:pt x="1943485" y="389743"/>
                  <a:pt x="1969185" y="420235"/>
                </a:cubicBezTo>
                <a:lnTo>
                  <a:pt x="2012237" y="384110"/>
                </a:lnTo>
                <a:lnTo>
                  <a:pt x="2054670" y="434681"/>
                </a:lnTo>
                <a:lnTo>
                  <a:pt x="2058522" y="439272"/>
                </a:lnTo>
                <a:lnTo>
                  <a:pt x="2015718" y="475189"/>
                </a:lnTo>
                <a:cubicBezTo>
                  <a:pt x="2041052" y="505895"/>
                  <a:pt x="2063977" y="538556"/>
                  <a:pt x="2084080" y="573090"/>
                </a:cubicBezTo>
                <a:lnTo>
                  <a:pt x="2132606" y="545074"/>
                </a:lnTo>
                <a:lnTo>
                  <a:pt x="2168610" y="607434"/>
                </a:lnTo>
                <a:lnTo>
                  <a:pt x="2120929" y="634963"/>
                </a:lnTo>
                <a:cubicBezTo>
                  <a:pt x="2139949" y="669847"/>
                  <a:pt x="2156862" y="706007"/>
                  <a:pt x="2171069" y="743467"/>
                </a:cubicBezTo>
                <a:lnTo>
                  <a:pt x="2223196" y="724494"/>
                </a:lnTo>
                <a:lnTo>
                  <a:pt x="2244913" y="784161"/>
                </a:lnTo>
                <a:lnTo>
                  <a:pt x="2247824" y="792160"/>
                </a:lnTo>
                <a:lnTo>
                  <a:pt x="2195819" y="811089"/>
                </a:lnTo>
                <a:cubicBezTo>
                  <a:pt x="2208767" y="848539"/>
                  <a:pt x="2219102" y="887093"/>
                  <a:pt x="2227105" y="926468"/>
                </a:cubicBezTo>
                <a:lnTo>
                  <a:pt x="2281253" y="916920"/>
                </a:lnTo>
                <a:lnTo>
                  <a:pt x="2291883" y="977205"/>
                </a:lnTo>
                <a:lnTo>
                  <a:pt x="2293757" y="987835"/>
                </a:lnTo>
                <a:lnTo>
                  <a:pt x="2238453" y="997587"/>
                </a:lnTo>
                <a:cubicBezTo>
                  <a:pt x="2245285" y="1036466"/>
                  <a:pt x="2248752" y="1076191"/>
                  <a:pt x="2248813" y="1116503"/>
                </a:cubicBezTo>
                <a:lnTo>
                  <a:pt x="2305015" y="1116503"/>
                </a:lnTo>
                <a:lnTo>
                  <a:pt x="2305015" y="1188511"/>
                </a:lnTo>
                <a:lnTo>
                  <a:pt x="2305015" y="1188512"/>
                </a:lnTo>
                <a:lnTo>
                  <a:pt x="2248813" y="1188512"/>
                </a:lnTo>
                <a:cubicBezTo>
                  <a:pt x="2248752" y="1228825"/>
                  <a:pt x="2245285" y="1268550"/>
                  <a:pt x="2238454" y="1307429"/>
                </a:cubicBezTo>
                <a:lnTo>
                  <a:pt x="2293758" y="1317181"/>
                </a:lnTo>
                <a:lnTo>
                  <a:pt x="2281254" y="1388096"/>
                </a:lnTo>
                <a:lnTo>
                  <a:pt x="2227105" y="1378548"/>
                </a:lnTo>
                <a:cubicBezTo>
                  <a:pt x="2219102" y="1417923"/>
                  <a:pt x="2208767" y="1456477"/>
                  <a:pt x="2195819" y="1493928"/>
                </a:cubicBezTo>
                <a:lnTo>
                  <a:pt x="2247824" y="1512856"/>
                </a:lnTo>
                <a:lnTo>
                  <a:pt x="2231124" y="1558739"/>
                </a:lnTo>
                <a:lnTo>
                  <a:pt x="2223196" y="1580522"/>
                </a:lnTo>
                <a:lnTo>
                  <a:pt x="2223195" y="1580522"/>
                </a:lnTo>
                <a:lnTo>
                  <a:pt x="2171069" y="1561550"/>
                </a:lnTo>
                <a:cubicBezTo>
                  <a:pt x="2156863" y="1599010"/>
                  <a:pt x="2139950" y="1635169"/>
                  <a:pt x="2120930" y="1670052"/>
                </a:cubicBezTo>
                <a:lnTo>
                  <a:pt x="2168611" y="1697581"/>
                </a:lnTo>
                <a:lnTo>
                  <a:pt x="2161744" y="1709474"/>
                </a:lnTo>
                <a:lnTo>
                  <a:pt x="2132607" y="1759942"/>
                </a:lnTo>
                <a:lnTo>
                  <a:pt x="2084082" y="1731926"/>
                </a:lnTo>
                <a:cubicBezTo>
                  <a:pt x="2063978" y="1766461"/>
                  <a:pt x="2041053" y="1799122"/>
                  <a:pt x="2015719" y="1829828"/>
                </a:cubicBezTo>
                <a:lnTo>
                  <a:pt x="2058523" y="1865745"/>
                </a:lnTo>
                <a:lnTo>
                  <a:pt x="2035310" y="1893409"/>
                </a:lnTo>
                <a:lnTo>
                  <a:pt x="2012237" y="1920907"/>
                </a:lnTo>
                <a:lnTo>
                  <a:pt x="1969186" y="1884783"/>
                </a:lnTo>
                <a:cubicBezTo>
                  <a:pt x="1943485" y="1915275"/>
                  <a:pt x="1915275" y="1943485"/>
                  <a:pt x="1884783" y="1969186"/>
                </a:cubicBezTo>
                <a:lnTo>
                  <a:pt x="1920906" y="2012236"/>
                </a:lnTo>
                <a:lnTo>
                  <a:pt x="1920906" y="2012237"/>
                </a:lnTo>
                <a:lnTo>
                  <a:pt x="1892374" y="2036178"/>
                </a:lnTo>
                <a:lnTo>
                  <a:pt x="1865743" y="2058523"/>
                </a:lnTo>
                <a:lnTo>
                  <a:pt x="1829827" y="2015720"/>
                </a:lnTo>
                <a:cubicBezTo>
                  <a:pt x="1799122" y="2041054"/>
                  <a:pt x="1766461" y="2063978"/>
                  <a:pt x="1731926" y="2084082"/>
                </a:cubicBezTo>
                <a:lnTo>
                  <a:pt x="1759942" y="2132607"/>
                </a:lnTo>
                <a:lnTo>
                  <a:pt x="1697582" y="2168611"/>
                </a:lnTo>
                <a:lnTo>
                  <a:pt x="1670053" y="2120930"/>
                </a:lnTo>
                <a:cubicBezTo>
                  <a:pt x="1635170" y="2139950"/>
                  <a:pt x="1599010" y="2156863"/>
                  <a:pt x="1561549" y="2171070"/>
                </a:cubicBezTo>
                <a:lnTo>
                  <a:pt x="1580522" y="2223197"/>
                </a:lnTo>
                <a:lnTo>
                  <a:pt x="1520855" y="2244914"/>
                </a:lnTo>
                <a:lnTo>
                  <a:pt x="1512856" y="2247825"/>
                </a:lnTo>
                <a:lnTo>
                  <a:pt x="1493928" y="2195820"/>
                </a:lnTo>
                <a:cubicBezTo>
                  <a:pt x="1456477" y="2208768"/>
                  <a:pt x="1417923" y="2219103"/>
                  <a:pt x="1378548" y="2227106"/>
                </a:cubicBezTo>
                <a:lnTo>
                  <a:pt x="1388096" y="2281254"/>
                </a:lnTo>
                <a:lnTo>
                  <a:pt x="1327811" y="2291884"/>
                </a:lnTo>
                <a:lnTo>
                  <a:pt x="1317181" y="2293758"/>
                </a:lnTo>
                <a:lnTo>
                  <a:pt x="1307430" y="2238454"/>
                </a:lnTo>
                <a:cubicBezTo>
                  <a:pt x="1268551" y="2245286"/>
                  <a:pt x="1228826" y="2248753"/>
                  <a:pt x="1188513" y="2248814"/>
                </a:cubicBezTo>
                <a:lnTo>
                  <a:pt x="1188513" y="2305016"/>
                </a:lnTo>
                <a:lnTo>
                  <a:pt x="1116505" y="2305016"/>
                </a:lnTo>
                <a:lnTo>
                  <a:pt x="1116505" y="2305015"/>
                </a:lnTo>
                <a:lnTo>
                  <a:pt x="1116503" y="2305015"/>
                </a:lnTo>
                <a:lnTo>
                  <a:pt x="1116503" y="2248814"/>
                </a:lnTo>
                <a:cubicBezTo>
                  <a:pt x="1076191" y="2248753"/>
                  <a:pt x="1036466" y="2245286"/>
                  <a:pt x="997587" y="2238454"/>
                </a:cubicBezTo>
                <a:lnTo>
                  <a:pt x="987835" y="2293759"/>
                </a:lnTo>
                <a:lnTo>
                  <a:pt x="916920" y="2281255"/>
                </a:lnTo>
                <a:lnTo>
                  <a:pt x="916920" y="2281254"/>
                </a:lnTo>
                <a:lnTo>
                  <a:pt x="916919" y="2281254"/>
                </a:lnTo>
                <a:lnTo>
                  <a:pt x="926467" y="2227106"/>
                </a:lnTo>
                <a:cubicBezTo>
                  <a:pt x="887093" y="2219103"/>
                  <a:pt x="848539" y="2208768"/>
                  <a:pt x="811089" y="2195820"/>
                </a:cubicBezTo>
                <a:lnTo>
                  <a:pt x="792160" y="2247825"/>
                </a:lnTo>
                <a:lnTo>
                  <a:pt x="792159" y="2247825"/>
                </a:lnTo>
                <a:lnTo>
                  <a:pt x="724494" y="2223196"/>
                </a:lnTo>
                <a:lnTo>
                  <a:pt x="743467" y="2171070"/>
                </a:lnTo>
                <a:cubicBezTo>
                  <a:pt x="706007" y="2156863"/>
                  <a:pt x="669847" y="2139950"/>
                  <a:pt x="634964" y="2120930"/>
                </a:cubicBezTo>
                <a:lnTo>
                  <a:pt x="607435" y="2168611"/>
                </a:lnTo>
                <a:lnTo>
                  <a:pt x="545074" y="2132608"/>
                </a:lnTo>
                <a:lnTo>
                  <a:pt x="545074" y="2132607"/>
                </a:lnTo>
                <a:lnTo>
                  <a:pt x="545073" y="2132606"/>
                </a:lnTo>
                <a:lnTo>
                  <a:pt x="573089" y="2084081"/>
                </a:lnTo>
                <a:cubicBezTo>
                  <a:pt x="538555" y="2063977"/>
                  <a:pt x="505894" y="2041053"/>
                  <a:pt x="475189" y="2015719"/>
                </a:cubicBezTo>
                <a:lnTo>
                  <a:pt x="439271" y="2058524"/>
                </a:lnTo>
                <a:lnTo>
                  <a:pt x="401922" y="2027183"/>
                </a:lnTo>
                <a:lnTo>
                  <a:pt x="384109" y="2012237"/>
                </a:lnTo>
                <a:lnTo>
                  <a:pt x="420234" y="1969186"/>
                </a:lnTo>
                <a:cubicBezTo>
                  <a:pt x="389742" y="1943485"/>
                  <a:pt x="361531" y="1915275"/>
                  <a:pt x="335831" y="1884783"/>
                </a:cubicBezTo>
                <a:lnTo>
                  <a:pt x="292780" y="1920907"/>
                </a:lnTo>
                <a:lnTo>
                  <a:pt x="292779" y="1920906"/>
                </a:lnTo>
                <a:lnTo>
                  <a:pt x="292778" y="1920906"/>
                </a:lnTo>
                <a:lnTo>
                  <a:pt x="249590" y="1869435"/>
                </a:lnTo>
                <a:lnTo>
                  <a:pt x="246493" y="1865744"/>
                </a:lnTo>
                <a:lnTo>
                  <a:pt x="289297" y="1829827"/>
                </a:lnTo>
                <a:cubicBezTo>
                  <a:pt x="263963" y="1799122"/>
                  <a:pt x="241039" y="1766461"/>
                  <a:pt x="220935" y="1731926"/>
                </a:cubicBezTo>
                <a:lnTo>
                  <a:pt x="172409" y="1759942"/>
                </a:lnTo>
                <a:lnTo>
                  <a:pt x="136405" y="1697581"/>
                </a:lnTo>
                <a:lnTo>
                  <a:pt x="184086" y="1670052"/>
                </a:lnTo>
                <a:cubicBezTo>
                  <a:pt x="165066" y="1635169"/>
                  <a:pt x="148153" y="1599009"/>
                  <a:pt x="133947" y="1561548"/>
                </a:cubicBezTo>
                <a:lnTo>
                  <a:pt x="81819" y="1580521"/>
                </a:lnTo>
                <a:lnTo>
                  <a:pt x="68990" y="1545273"/>
                </a:lnTo>
                <a:lnTo>
                  <a:pt x="57190" y="1512855"/>
                </a:lnTo>
                <a:lnTo>
                  <a:pt x="109197" y="1493926"/>
                </a:lnTo>
                <a:cubicBezTo>
                  <a:pt x="96249" y="1456476"/>
                  <a:pt x="85914" y="1417922"/>
                  <a:pt x="77911" y="1378548"/>
                </a:cubicBezTo>
                <a:lnTo>
                  <a:pt x="23761" y="1388096"/>
                </a:lnTo>
                <a:lnTo>
                  <a:pt x="21307" y="1374174"/>
                </a:lnTo>
                <a:lnTo>
                  <a:pt x="11257" y="1317181"/>
                </a:lnTo>
                <a:lnTo>
                  <a:pt x="66563" y="1307429"/>
                </a:lnTo>
                <a:cubicBezTo>
                  <a:pt x="59731" y="1268550"/>
                  <a:pt x="56264" y="1228825"/>
                  <a:pt x="56203" y="1188512"/>
                </a:cubicBezTo>
                <a:lnTo>
                  <a:pt x="0" y="1188512"/>
                </a:lnTo>
                <a:lnTo>
                  <a:pt x="0" y="1116503"/>
                </a:lnTo>
                <a:lnTo>
                  <a:pt x="56203" y="1116503"/>
                </a:lnTo>
                <a:cubicBezTo>
                  <a:pt x="56264" y="1076190"/>
                  <a:pt x="59732" y="1036465"/>
                  <a:pt x="66563" y="997586"/>
                </a:cubicBezTo>
                <a:lnTo>
                  <a:pt x="11258" y="987834"/>
                </a:lnTo>
                <a:lnTo>
                  <a:pt x="18836" y="944857"/>
                </a:lnTo>
                <a:lnTo>
                  <a:pt x="23761" y="916920"/>
                </a:lnTo>
                <a:lnTo>
                  <a:pt x="23762" y="916920"/>
                </a:lnTo>
                <a:lnTo>
                  <a:pt x="77912" y="926468"/>
                </a:lnTo>
                <a:cubicBezTo>
                  <a:pt x="85915" y="887093"/>
                  <a:pt x="96250" y="848539"/>
                  <a:pt x="109198" y="811089"/>
                </a:cubicBezTo>
                <a:lnTo>
                  <a:pt x="57191" y="792160"/>
                </a:lnTo>
                <a:lnTo>
                  <a:pt x="81820" y="724495"/>
                </a:lnTo>
                <a:lnTo>
                  <a:pt x="81820" y="724494"/>
                </a:lnTo>
                <a:lnTo>
                  <a:pt x="133948" y="743467"/>
                </a:lnTo>
                <a:cubicBezTo>
                  <a:pt x="148154" y="706007"/>
                  <a:pt x="165067" y="669847"/>
                  <a:pt x="184087" y="634964"/>
                </a:cubicBezTo>
                <a:lnTo>
                  <a:pt x="136405" y="607435"/>
                </a:lnTo>
                <a:lnTo>
                  <a:pt x="172409" y="545074"/>
                </a:lnTo>
                <a:lnTo>
                  <a:pt x="172410" y="545074"/>
                </a:lnTo>
                <a:lnTo>
                  <a:pt x="220936" y="573090"/>
                </a:lnTo>
                <a:cubicBezTo>
                  <a:pt x="241040" y="538556"/>
                  <a:pt x="263964" y="505895"/>
                  <a:pt x="289299" y="475189"/>
                </a:cubicBezTo>
                <a:lnTo>
                  <a:pt x="246494" y="439272"/>
                </a:lnTo>
                <a:lnTo>
                  <a:pt x="246493" y="439271"/>
                </a:lnTo>
                <a:lnTo>
                  <a:pt x="290455" y="386879"/>
                </a:lnTo>
                <a:lnTo>
                  <a:pt x="292779" y="384110"/>
                </a:lnTo>
                <a:lnTo>
                  <a:pt x="292779" y="384109"/>
                </a:lnTo>
                <a:lnTo>
                  <a:pt x="335832" y="420234"/>
                </a:lnTo>
                <a:cubicBezTo>
                  <a:pt x="361532" y="389742"/>
                  <a:pt x="389743" y="361532"/>
                  <a:pt x="420235" y="335832"/>
                </a:cubicBezTo>
                <a:lnTo>
                  <a:pt x="384109" y="292779"/>
                </a:lnTo>
                <a:lnTo>
                  <a:pt x="384110" y="292779"/>
                </a:lnTo>
                <a:lnTo>
                  <a:pt x="439272" y="246494"/>
                </a:lnTo>
                <a:lnTo>
                  <a:pt x="475189" y="289299"/>
                </a:lnTo>
                <a:cubicBezTo>
                  <a:pt x="505895" y="263964"/>
                  <a:pt x="538556" y="241040"/>
                  <a:pt x="573091" y="220936"/>
                </a:cubicBezTo>
                <a:lnTo>
                  <a:pt x="545074" y="172410"/>
                </a:lnTo>
                <a:lnTo>
                  <a:pt x="607435" y="136406"/>
                </a:lnTo>
                <a:lnTo>
                  <a:pt x="634964" y="184088"/>
                </a:lnTo>
                <a:cubicBezTo>
                  <a:pt x="669848" y="165067"/>
                  <a:pt x="706008" y="148154"/>
                  <a:pt x="743468" y="133948"/>
                </a:cubicBezTo>
                <a:lnTo>
                  <a:pt x="724495" y="81820"/>
                </a:lnTo>
                <a:lnTo>
                  <a:pt x="759743" y="68991"/>
                </a:lnTo>
                <a:lnTo>
                  <a:pt x="792161" y="57191"/>
                </a:lnTo>
                <a:lnTo>
                  <a:pt x="811090" y="109198"/>
                </a:lnTo>
                <a:cubicBezTo>
                  <a:pt x="848540" y="96250"/>
                  <a:pt x="887094" y="85915"/>
                  <a:pt x="926468" y="77912"/>
                </a:cubicBezTo>
                <a:lnTo>
                  <a:pt x="916920" y="23762"/>
                </a:lnTo>
                <a:lnTo>
                  <a:pt x="930842" y="21308"/>
                </a:lnTo>
                <a:lnTo>
                  <a:pt x="987835" y="11258"/>
                </a:lnTo>
                <a:lnTo>
                  <a:pt x="997587" y="66564"/>
                </a:lnTo>
                <a:cubicBezTo>
                  <a:pt x="1036466" y="59732"/>
                  <a:pt x="1076191" y="56265"/>
                  <a:pt x="1116503" y="56204"/>
                </a:cubicBezTo>
                <a:lnTo>
                  <a:pt x="1116503" y="1"/>
                </a:lnTo>
                <a:lnTo>
                  <a:pt x="1116504" y="1"/>
                </a:lnTo>
                <a:close/>
              </a:path>
            </a:pathLst>
          </a:custGeom>
          <a:noFill/>
          <a:ln w="28575">
            <a:solidFill>
              <a:srgbClr val="E74337"/>
            </a:solidFill>
          </a:ln>
          <a:effectLst>
            <a:outerShdw blurRad="139700" dist="88900" dir="5400000" sx="93000" sy="93000" algn="t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p>
        </p:txBody>
      </p:sp>
      <p:sp>
        <p:nvSpPr>
          <p:cNvPr id="19" name="TextBox 18"/>
          <p:cNvSpPr txBox="1"/>
          <p:nvPr/>
        </p:nvSpPr>
        <p:spPr>
          <a:xfrm>
            <a:off x="2724038" y="2700861"/>
            <a:ext cx="1307345" cy="769437"/>
          </a:xfrm>
          <a:prstGeom prst="rect">
            <a:avLst/>
          </a:prstGeom>
          <a:noFill/>
        </p:spPr>
        <p:txBody>
          <a:bodyPr wrap="square" lIns="91401" tIns="45700" rIns="91401" bIns="45700" rtlCol="0">
            <a:spAutoFit/>
          </a:bodyPr>
          <a:lstStyle/>
          <a:p>
            <a:pPr algn="ctr"/>
            <a:r>
              <a:rPr lang="zh-CN" altLang="en-US" sz="2200" b="1" dirty="0">
                <a:solidFill>
                  <a:schemeClr val="bg1"/>
                </a:solidFill>
                <a:latin typeface="微软雅黑" pitchFamily="34" charset="-122"/>
                <a:ea typeface="微软雅黑" pitchFamily="34" charset="-122"/>
              </a:rPr>
              <a:t>加入</a:t>
            </a:r>
            <a:endParaRPr lang="en-US" altLang="zh-CN" sz="2200" b="1" dirty="0">
              <a:solidFill>
                <a:schemeClr val="bg1"/>
              </a:solidFill>
              <a:latin typeface="微软雅黑" pitchFamily="34" charset="-122"/>
              <a:ea typeface="微软雅黑" pitchFamily="34" charset="-122"/>
            </a:endParaRPr>
          </a:p>
          <a:p>
            <a:pPr algn="ctr"/>
            <a:r>
              <a:rPr lang="zh-CN" altLang="en-US" sz="2200" b="1" dirty="0">
                <a:solidFill>
                  <a:schemeClr val="bg1"/>
                </a:solidFill>
                <a:latin typeface="微软雅黑" pitchFamily="34" charset="-122"/>
                <a:ea typeface="微软雅黑" pitchFamily="34" charset="-122"/>
              </a:rPr>
              <a:t>文字描述</a:t>
            </a:r>
            <a:endParaRPr lang="zh-CN" altLang="en-US" sz="2200" b="1" dirty="0">
              <a:solidFill>
                <a:schemeClr val="bg1"/>
              </a:solidFill>
              <a:latin typeface="微软雅黑" pitchFamily="34" charset="-122"/>
              <a:ea typeface="微软雅黑" pitchFamily="34" charset="-122"/>
            </a:endParaRPr>
          </a:p>
        </p:txBody>
      </p:sp>
      <p:sp>
        <p:nvSpPr>
          <p:cNvPr id="20" name="TextBox 19"/>
          <p:cNvSpPr txBox="1"/>
          <p:nvPr/>
        </p:nvSpPr>
        <p:spPr>
          <a:xfrm>
            <a:off x="3947857" y="3490163"/>
            <a:ext cx="1307345" cy="707882"/>
          </a:xfrm>
          <a:prstGeom prst="rect">
            <a:avLst/>
          </a:prstGeom>
          <a:noFill/>
        </p:spPr>
        <p:txBody>
          <a:bodyPr wrap="square" lIns="91401" tIns="45700" rIns="91401" bIns="45700" rtlCol="0">
            <a:spAutoFit/>
          </a:bodyPr>
          <a:lstStyle/>
          <a:p>
            <a:pPr algn="ctr"/>
            <a:r>
              <a:rPr lang="zh-CN" altLang="en-US" sz="2000" b="1" dirty="0">
                <a:solidFill>
                  <a:schemeClr val="bg1"/>
                </a:solidFill>
                <a:latin typeface="微软雅黑" pitchFamily="34" charset="-122"/>
                <a:ea typeface="微软雅黑" pitchFamily="34" charset="-122"/>
              </a:rPr>
              <a:t>加入</a:t>
            </a:r>
            <a:endParaRPr lang="en-US" altLang="zh-CN" sz="2000" b="1" dirty="0">
              <a:solidFill>
                <a:schemeClr val="bg1"/>
              </a:solidFill>
              <a:latin typeface="微软雅黑" pitchFamily="34" charset="-122"/>
              <a:ea typeface="微软雅黑" pitchFamily="34" charset="-122"/>
            </a:endParaRPr>
          </a:p>
          <a:p>
            <a:pPr algn="ctr"/>
            <a:r>
              <a:rPr lang="zh-CN" altLang="en-US" sz="2000" b="1" dirty="0">
                <a:solidFill>
                  <a:schemeClr val="bg1"/>
                </a:solidFill>
                <a:latin typeface="微软雅黑" pitchFamily="34" charset="-122"/>
                <a:ea typeface="微软雅黑" pitchFamily="34" charset="-122"/>
              </a:rPr>
              <a:t>文字描述</a:t>
            </a:r>
            <a:endParaRPr lang="zh-CN" altLang="en-US" sz="2000" b="1" dirty="0">
              <a:solidFill>
                <a:schemeClr val="bg1"/>
              </a:solidFill>
              <a:latin typeface="微软雅黑" pitchFamily="34" charset="-122"/>
              <a:ea typeface="微软雅黑" pitchFamily="34" charset="-122"/>
            </a:endParaRPr>
          </a:p>
        </p:txBody>
      </p:sp>
      <p:sp>
        <p:nvSpPr>
          <p:cNvPr id="21" name="TextBox 20"/>
          <p:cNvSpPr txBox="1"/>
          <p:nvPr/>
        </p:nvSpPr>
        <p:spPr>
          <a:xfrm>
            <a:off x="5236377" y="3040440"/>
            <a:ext cx="1307345" cy="707882"/>
          </a:xfrm>
          <a:prstGeom prst="rect">
            <a:avLst/>
          </a:prstGeom>
          <a:noFill/>
        </p:spPr>
        <p:txBody>
          <a:bodyPr wrap="square" lIns="91401" tIns="45700" rIns="91401" bIns="45700" rtlCol="0">
            <a:spAutoFit/>
          </a:bodyPr>
          <a:lstStyle/>
          <a:p>
            <a:pPr algn="ctr"/>
            <a:r>
              <a:rPr lang="zh-CN" altLang="en-US" sz="2000" b="1" dirty="0">
                <a:solidFill>
                  <a:schemeClr val="bg1"/>
                </a:solidFill>
                <a:latin typeface="微软雅黑" pitchFamily="34" charset="-122"/>
                <a:ea typeface="微软雅黑" pitchFamily="34" charset="-122"/>
              </a:rPr>
              <a:t>加入</a:t>
            </a:r>
            <a:endParaRPr lang="en-US" altLang="zh-CN" sz="2000" b="1" dirty="0">
              <a:solidFill>
                <a:schemeClr val="bg1"/>
              </a:solidFill>
              <a:latin typeface="微软雅黑" pitchFamily="34" charset="-122"/>
              <a:ea typeface="微软雅黑" pitchFamily="34" charset="-122"/>
            </a:endParaRPr>
          </a:p>
          <a:p>
            <a:pPr algn="ctr"/>
            <a:r>
              <a:rPr lang="zh-CN" altLang="en-US" sz="2000" b="1" dirty="0">
                <a:solidFill>
                  <a:schemeClr val="bg1"/>
                </a:solidFill>
                <a:latin typeface="微软雅黑" pitchFamily="34" charset="-122"/>
                <a:ea typeface="微软雅黑" pitchFamily="34" charset="-122"/>
              </a:rPr>
              <a:t>文字描述</a:t>
            </a:r>
            <a:endParaRPr lang="zh-CN" altLang="en-US" sz="2000" b="1" dirty="0">
              <a:solidFill>
                <a:schemeClr val="bg1"/>
              </a:solidFill>
              <a:latin typeface="微软雅黑" pitchFamily="34" charset="-122"/>
              <a:ea typeface="微软雅黑" pitchFamily="34" charset="-122"/>
            </a:endParaRPr>
          </a:p>
        </p:txBody>
      </p:sp>
      <p:sp>
        <p:nvSpPr>
          <p:cNvPr id="22" name="TextBox 21"/>
          <p:cNvSpPr txBox="1"/>
          <p:nvPr/>
        </p:nvSpPr>
        <p:spPr>
          <a:xfrm>
            <a:off x="6444481" y="2283334"/>
            <a:ext cx="1307345" cy="707882"/>
          </a:xfrm>
          <a:prstGeom prst="rect">
            <a:avLst/>
          </a:prstGeom>
          <a:noFill/>
        </p:spPr>
        <p:txBody>
          <a:bodyPr wrap="square" lIns="91401" tIns="45700" rIns="91401" bIns="45700" rtlCol="0">
            <a:spAutoFit/>
          </a:bodyPr>
          <a:lstStyle/>
          <a:p>
            <a:pPr algn="ctr"/>
            <a:r>
              <a:rPr lang="zh-CN" altLang="en-US" sz="2000" b="1" dirty="0">
                <a:solidFill>
                  <a:schemeClr val="bg1"/>
                </a:solidFill>
                <a:latin typeface="微软雅黑" pitchFamily="34" charset="-122"/>
                <a:ea typeface="微软雅黑" pitchFamily="34" charset="-122"/>
              </a:rPr>
              <a:t>加入</a:t>
            </a:r>
            <a:endParaRPr lang="en-US" altLang="zh-CN" sz="2000" b="1" dirty="0">
              <a:solidFill>
                <a:schemeClr val="bg1"/>
              </a:solidFill>
              <a:latin typeface="微软雅黑" pitchFamily="34" charset="-122"/>
              <a:ea typeface="微软雅黑" pitchFamily="34" charset="-122"/>
            </a:endParaRPr>
          </a:p>
          <a:p>
            <a:pPr algn="ctr"/>
            <a:r>
              <a:rPr lang="zh-CN" altLang="en-US" sz="2000" b="1" dirty="0">
                <a:solidFill>
                  <a:schemeClr val="bg1"/>
                </a:solidFill>
                <a:latin typeface="微软雅黑" pitchFamily="34" charset="-122"/>
                <a:ea typeface="微软雅黑" pitchFamily="34" charset="-122"/>
              </a:rPr>
              <a:t>文字描述</a:t>
            </a:r>
            <a:endParaRPr lang="zh-CN" altLang="en-US" sz="2000" b="1" dirty="0">
              <a:solidFill>
                <a:schemeClr val="bg1"/>
              </a:solidFill>
              <a:latin typeface="微软雅黑" pitchFamily="34" charset="-122"/>
              <a:ea typeface="微软雅黑" pitchFamily="34" charset="-122"/>
            </a:endParaRPr>
          </a:p>
        </p:txBody>
      </p:sp>
      <p:sp>
        <p:nvSpPr>
          <p:cNvPr id="23" name="TextBox 22"/>
          <p:cNvSpPr txBox="1"/>
          <p:nvPr/>
        </p:nvSpPr>
        <p:spPr>
          <a:xfrm>
            <a:off x="7945994" y="2695058"/>
            <a:ext cx="1435853" cy="830993"/>
          </a:xfrm>
          <a:prstGeom prst="rect">
            <a:avLst/>
          </a:prstGeom>
          <a:noFill/>
        </p:spPr>
        <p:txBody>
          <a:bodyPr wrap="square" lIns="91401" tIns="45700" rIns="91401" bIns="45700" rtlCol="0">
            <a:spAutoFit/>
          </a:bodyPr>
          <a:lstStyle/>
          <a:p>
            <a:pPr algn="ctr"/>
            <a:r>
              <a:rPr lang="zh-CN" altLang="en-US" sz="2400" b="1" dirty="0">
                <a:solidFill>
                  <a:schemeClr val="bg1"/>
                </a:solidFill>
                <a:latin typeface="微软雅黑" pitchFamily="34" charset="-122"/>
                <a:ea typeface="微软雅黑" pitchFamily="34" charset="-122"/>
              </a:rPr>
              <a:t>加入文字文案描述</a:t>
            </a:r>
            <a:endParaRPr lang="en-US" altLang="zh-CN" sz="2400" b="1" dirty="0">
              <a:solidFill>
                <a:schemeClr val="bg1"/>
              </a:solidFill>
              <a:latin typeface="微软雅黑" pitchFamily="34" charset="-122"/>
              <a:ea typeface="微软雅黑" pitchFamily="34" charset="-122"/>
            </a:endParaRPr>
          </a:p>
        </p:txBody>
      </p:sp>
      <p:sp>
        <p:nvSpPr>
          <p:cNvPr id="24" name="矩形 23"/>
          <p:cNvSpPr/>
          <p:nvPr/>
        </p:nvSpPr>
        <p:spPr>
          <a:xfrm>
            <a:off x="1542037" y="4866080"/>
            <a:ext cx="9145045" cy="45730"/>
          </a:xfrm>
          <a:prstGeom prst="rect">
            <a:avLst/>
          </a:prstGeom>
          <a:solidFill>
            <a:srgbClr val="E74337"/>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p>
        </p:txBody>
      </p:sp>
      <p:sp>
        <p:nvSpPr>
          <p:cNvPr id="25" name="TextBox 504"/>
          <p:cNvSpPr txBox="1"/>
          <p:nvPr/>
        </p:nvSpPr>
        <p:spPr>
          <a:xfrm>
            <a:off x="2098268" y="5100447"/>
            <a:ext cx="8261357" cy="738623"/>
          </a:xfrm>
          <a:prstGeom prst="rect">
            <a:avLst/>
          </a:prstGeom>
          <a:noFill/>
        </p:spPr>
        <p:txBody>
          <a:bodyPr wrap="square" lIns="91401" tIns="45700" rIns="91401" bIns="45700" rtlCol="0">
            <a:spAutoFit/>
          </a:bodyPr>
          <a:lstStyle>
            <a:defPPr>
              <a:defRPr lang="zh-CN"/>
            </a:defPPr>
            <a:lvl1pPr>
              <a:lnSpc>
                <a:spcPct val="130000"/>
              </a:lnSpc>
              <a:defRPr sz="1400">
                <a:solidFill>
                  <a:schemeClr val="tx1">
                    <a:lumMod val="75000"/>
                    <a:lumOff val="25000"/>
                  </a:schemeClr>
                </a:solidFill>
                <a:latin typeface="微软雅黑" pitchFamily="34" charset="-122"/>
                <a:ea typeface="微软雅黑" pitchFamily="34" charset="-122"/>
              </a:defRPr>
            </a:lvl1pPr>
          </a:lstStyle>
          <a:p>
            <a:pPr algn="just">
              <a:lnSpc>
                <a:spcPct val="150000"/>
              </a:lnSpc>
              <a:spcAft>
                <a:spcPts val="1200"/>
              </a:spcAft>
            </a:pPr>
            <a:r>
              <a:rPr lang="zh-CN" altLang="en-US" dirty="0" smtClean="0">
                <a:solidFill>
                  <a:schemeClr val="bg1"/>
                </a:solidFill>
                <a:sym typeface="微软雅黑" pitchFamily="34" charset="-122"/>
              </a:rPr>
              <a:t>右键</a:t>
            </a:r>
            <a:r>
              <a:rPr lang="zh-CN" altLang="en-US" dirty="0">
                <a:solidFill>
                  <a:schemeClr val="bg1"/>
                </a:solidFill>
                <a:sym typeface="微软雅黑" pitchFamily="34" charset="-122"/>
              </a:rPr>
              <a:t>点击图片选择设置图片格式可直接替换图片。</a:t>
            </a:r>
            <a:r>
              <a:rPr lang="zh-CN" altLang="en-US" dirty="0">
                <a:solidFill>
                  <a:schemeClr val="bg1"/>
                </a:solidFill>
              </a:rPr>
              <a:t>您的内容打在这里，或者通过复制您的文本后，在此框中选择</a:t>
            </a:r>
            <a:r>
              <a:rPr lang="zh-CN" altLang="en-US" dirty="0" smtClean="0">
                <a:solidFill>
                  <a:schemeClr val="bg1"/>
                </a:solidFill>
              </a:rPr>
              <a:t>粘贴。</a:t>
            </a:r>
            <a:r>
              <a:rPr lang="zh-CN" altLang="en-US" dirty="0" smtClean="0">
                <a:solidFill>
                  <a:schemeClr val="bg1"/>
                </a:solidFill>
                <a:sym typeface="微软雅黑" pitchFamily="34" charset="-122"/>
              </a:rPr>
              <a:t>在此</a:t>
            </a:r>
            <a:r>
              <a:rPr lang="zh-CN" altLang="en-US" dirty="0">
                <a:solidFill>
                  <a:schemeClr val="bg1"/>
                </a:solidFill>
                <a:sym typeface="微软雅黑" pitchFamily="34" charset="-122"/>
              </a:rPr>
              <a:t>录入上述图表的综合描述</a:t>
            </a:r>
            <a:r>
              <a:rPr lang="zh-CN" altLang="en-US" dirty="0" smtClean="0">
                <a:solidFill>
                  <a:schemeClr val="bg1"/>
                </a:solidFill>
                <a:sym typeface="微软雅黑" pitchFamily="34" charset="-122"/>
              </a:rPr>
              <a:t>说明</a:t>
            </a:r>
            <a:r>
              <a:rPr lang="zh-CN" altLang="en-US" dirty="0">
                <a:solidFill>
                  <a:schemeClr val="bg1"/>
                </a:solidFill>
                <a:sym typeface="微软雅黑" pitchFamily="34" charset="-122"/>
              </a:rPr>
              <a:t>在此录入上述图表的综合描述说明</a:t>
            </a:r>
            <a:r>
              <a:rPr lang="zh-CN" altLang="en-US" dirty="0" smtClean="0">
                <a:solidFill>
                  <a:schemeClr val="bg1"/>
                </a:solidFill>
                <a:sym typeface="微软雅黑" pitchFamily="34" charset="-122"/>
              </a:rPr>
              <a:t>。</a:t>
            </a:r>
            <a:endParaRPr lang="en-US" altLang="zh-CN" dirty="0">
              <a:solidFill>
                <a:schemeClr val="bg1"/>
              </a:solidFill>
              <a:sym typeface="微软雅黑" pitchFamily="34" charset="-122"/>
            </a:endParaRPr>
          </a:p>
        </p:txBody>
      </p:sp>
      <p:grpSp>
        <p:nvGrpSpPr>
          <p:cNvPr id="26" name="组合 25"/>
          <p:cNvGrpSpPr/>
          <p:nvPr/>
        </p:nvGrpSpPr>
        <p:grpSpPr>
          <a:xfrm>
            <a:off x="8412148" y="572424"/>
            <a:ext cx="8647786" cy="381452"/>
            <a:chOff x="3546557" y="3058874"/>
            <a:chExt cx="8647786" cy="381452"/>
          </a:xfrm>
        </p:grpSpPr>
        <p:grpSp>
          <p:nvGrpSpPr>
            <p:cNvPr id="27" name="组合 26"/>
            <p:cNvGrpSpPr/>
            <p:nvPr/>
          </p:nvGrpSpPr>
          <p:grpSpPr>
            <a:xfrm>
              <a:off x="3546557" y="3058874"/>
              <a:ext cx="381452" cy="381452"/>
              <a:chOff x="3123591" y="3333387"/>
              <a:chExt cx="381452" cy="381452"/>
            </a:xfrm>
          </p:grpSpPr>
          <p:sp>
            <p:nvSpPr>
              <p:cNvPr id="29" name="椭圆 28"/>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solidFill>
                    <a:srgbClr val="00F27C"/>
                  </a:solidFill>
                </a:endParaRPr>
              </a:p>
            </p:txBody>
          </p:sp>
          <p:sp>
            <p:nvSpPr>
              <p:cNvPr id="30" name="椭圆 29"/>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solidFill>
                    <a:srgbClr val="00F27C"/>
                  </a:solidFill>
                </a:endParaRPr>
              </a:p>
            </p:txBody>
          </p:sp>
        </p:grpSp>
        <p:cxnSp>
          <p:nvCxnSpPr>
            <p:cNvPr id="28" name="直接连接符 27"/>
            <p:cNvCxnSpPr/>
            <p:nvPr/>
          </p:nvCxnSpPr>
          <p:spPr>
            <a:xfrm>
              <a:off x="3662669" y="3248000"/>
              <a:ext cx="8531674" cy="0"/>
            </a:xfrm>
            <a:prstGeom prst="line">
              <a:avLst/>
            </a:prstGeom>
            <a:ln>
              <a:solidFill>
                <a:srgbClr val="E74337"/>
              </a:solidFill>
            </a:ln>
          </p:spPr>
          <p:style>
            <a:lnRef idx="1">
              <a:schemeClr val="accent1"/>
            </a:lnRef>
            <a:fillRef idx="0">
              <a:schemeClr val="accent1"/>
            </a:fillRef>
            <a:effectRef idx="0">
              <a:schemeClr val="accent1"/>
            </a:effectRef>
            <a:fontRef idx="minor">
              <a:schemeClr val="tx1"/>
            </a:fontRef>
          </p:style>
        </p:cxnSp>
      </p:grpSp>
      <p:grpSp>
        <p:nvGrpSpPr>
          <p:cNvPr id="31" name="组合 30"/>
          <p:cNvGrpSpPr/>
          <p:nvPr/>
        </p:nvGrpSpPr>
        <p:grpSpPr>
          <a:xfrm>
            <a:off x="-4834779" y="572424"/>
            <a:ext cx="8712639" cy="381452"/>
            <a:chOff x="-3986345" y="345226"/>
            <a:chExt cx="8712639" cy="381452"/>
          </a:xfrm>
          <a:solidFill>
            <a:srgbClr val="E74337"/>
          </a:solidFill>
        </p:grpSpPr>
        <p:grpSp>
          <p:nvGrpSpPr>
            <p:cNvPr id="32" name="组合 31"/>
            <p:cNvGrpSpPr/>
            <p:nvPr/>
          </p:nvGrpSpPr>
          <p:grpSpPr>
            <a:xfrm>
              <a:off x="4344842" y="345226"/>
              <a:ext cx="381452" cy="381452"/>
              <a:chOff x="3123591" y="3333387"/>
              <a:chExt cx="381452" cy="381452"/>
            </a:xfrm>
            <a:grpFill/>
          </p:grpSpPr>
          <p:sp>
            <p:nvSpPr>
              <p:cNvPr id="34" name="椭圆 33"/>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solidFill>
                    <a:srgbClr val="00F27C"/>
                  </a:solidFill>
                </a:endParaRPr>
              </a:p>
            </p:txBody>
          </p:sp>
          <p:sp>
            <p:nvSpPr>
              <p:cNvPr id="35" name="椭圆 34"/>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solidFill>
                    <a:srgbClr val="00F27C"/>
                  </a:solidFill>
                </a:endParaRPr>
              </a:p>
            </p:txBody>
          </p:sp>
        </p:grpSp>
        <p:cxnSp>
          <p:nvCxnSpPr>
            <p:cNvPr id="33" name="直接连接符 32"/>
            <p:cNvCxnSpPr/>
            <p:nvPr/>
          </p:nvCxnSpPr>
          <p:spPr>
            <a:xfrm>
              <a:off x="-3986345" y="534352"/>
              <a:ext cx="8531674" cy="0"/>
            </a:xfrm>
            <a:prstGeom prst="line">
              <a:avLst/>
            </a:prstGeom>
            <a:grpFill/>
            <a:ln>
              <a:solidFill>
                <a:srgbClr val="E74337"/>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250"/>
                                        <p:tgtEl>
                                          <p:spTgt spid="13"/>
                                        </p:tgtEl>
                                      </p:cBhvr>
                                    </p:animEffect>
                                    <p:anim calcmode="lin" valueType="num">
                                      <p:cBhvr>
                                        <p:cTn id="8" dur="1250" fill="hold"/>
                                        <p:tgtEl>
                                          <p:spTgt spid="13"/>
                                        </p:tgtEl>
                                        <p:attrNameLst>
                                          <p:attrName>style.rotation</p:attrName>
                                        </p:attrNameLst>
                                      </p:cBhvr>
                                      <p:tavLst>
                                        <p:tav tm="0">
                                          <p:val>
                                            <p:fltVal val="720"/>
                                          </p:val>
                                        </p:tav>
                                        <p:tav tm="100000">
                                          <p:val>
                                            <p:fltVal val="0"/>
                                          </p:val>
                                        </p:tav>
                                      </p:tavLst>
                                    </p:anim>
                                    <p:anim calcmode="lin" valueType="num">
                                      <p:cBhvr>
                                        <p:cTn id="9" dur="1250" fill="hold"/>
                                        <p:tgtEl>
                                          <p:spTgt spid="13"/>
                                        </p:tgtEl>
                                        <p:attrNameLst>
                                          <p:attrName>ppt_h</p:attrName>
                                        </p:attrNameLst>
                                      </p:cBhvr>
                                      <p:tavLst>
                                        <p:tav tm="0">
                                          <p:val>
                                            <p:fltVal val="0"/>
                                          </p:val>
                                        </p:tav>
                                        <p:tav tm="100000">
                                          <p:val>
                                            <p:strVal val="#ppt_h"/>
                                          </p:val>
                                        </p:tav>
                                      </p:tavLst>
                                    </p:anim>
                                    <p:anim calcmode="lin" valueType="num">
                                      <p:cBhvr>
                                        <p:cTn id="10" dur="1250" fill="hold"/>
                                        <p:tgtEl>
                                          <p:spTgt spid="13"/>
                                        </p:tgtEl>
                                        <p:attrNameLst>
                                          <p:attrName>ppt_w</p:attrName>
                                        </p:attrNameLst>
                                      </p:cBhvr>
                                      <p:tavLst>
                                        <p:tav tm="0">
                                          <p:val>
                                            <p:fltVal val="0"/>
                                          </p:val>
                                        </p:tav>
                                        <p:tav tm="100000">
                                          <p:val>
                                            <p:strVal val="#ppt_w"/>
                                          </p:val>
                                        </p:tav>
                                      </p:tavLst>
                                    </p:anim>
                                  </p:childTnLst>
                                </p:cTn>
                              </p:par>
                            </p:childTnLst>
                          </p:cTn>
                        </p:par>
                        <p:par>
                          <p:cTn id="11" fill="hold">
                            <p:stCondLst>
                              <p:cond delay="1500"/>
                            </p:stCondLst>
                            <p:childTnLst>
                              <p:par>
                                <p:cTn id="12" presetID="10" presetClass="entr" presetSubtype="0" fill="hold" grpId="0" nodeType="after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500"/>
                                        <p:tgtEl>
                                          <p:spTgt spid="19"/>
                                        </p:tgtEl>
                                      </p:cBhvr>
                                    </p:animEffect>
                                  </p:childTnLst>
                                </p:cTn>
                              </p:par>
                            </p:childTnLst>
                          </p:cTn>
                        </p:par>
                        <p:par>
                          <p:cTn id="15" fill="hold">
                            <p:stCondLst>
                              <p:cond delay="2000"/>
                            </p:stCondLst>
                            <p:childTnLst>
                              <p:par>
                                <p:cTn id="16" presetID="35" presetClass="entr" presetSubtype="0"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1250"/>
                                        <p:tgtEl>
                                          <p:spTgt spid="15"/>
                                        </p:tgtEl>
                                      </p:cBhvr>
                                    </p:animEffect>
                                    <p:anim calcmode="lin" valueType="num">
                                      <p:cBhvr>
                                        <p:cTn id="19" dur="1250" fill="hold"/>
                                        <p:tgtEl>
                                          <p:spTgt spid="15"/>
                                        </p:tgtEl>
                                        <p:attrNameLst>
                                          <p:attrName>style.rotation</p:attrName>
                                        </p:attrNameLst>
                                      </p:cBhvr>
                                      <p:tavLst>
                                        <p:tav tm="0">
                                          <p:val>
                                            <p:fltVal val="720"/>
                                          </p:val>
                                        </p:tav>
                                        <p:tav tm="100000">
                                          <p:val>
                                            <p:fltVal val="0"/>
                                          </p:val>
                                        </p:tav>
                                      </p:tavLst>
                                    </p:anim>
                                    <p:anim calcmode="lin" valueType="num">
                                      <p:cBhvr>
                                        <p:cTn id="20" dur="1250" fill="hold"/>
                                        <p:tgtEl>
                                          <p:spTgt spid="15"/>
                                        </p:tgtEl>
                                        <p:attrNameLst>
                                          <p:attrName>ppt_h</p:attrName>
                                        </p:attrNameLst>
                                      </p:cBhvr>
                                      <p:tavLst>
                                        <p:tav tm="0">
                                          <p:val>
                                            <p:fltVal val="0"/>
                                          </p:val>
                                        </p:tav>
                                        <p:tav tm="100000">
                                          <p:val>
                                            <p:strVal val="#ppt_h"/>
                                          </p:val>
                                        </p:tav>
                                      </p:tavLst>
                                    </p:anim>
                                    <p:anim calcmode="lin" valueType="num">
                                      <p:cBhvr>
                                        <p:cTn id="21" dur="1250" fill="hold"/>
                                        <p:tgtEl>
                                          <p:spTgt spid="15"/>
                                        </p:tgtEl>
                                        <p:attrNameLst>
                                          <p:attrName>ppt_w</p:attrName>
                                        </p:attrNameLst>
                                      </p:cBhvr>
                                      <p:tavLst>
                                        <p:tav tm="0">
                                          <p:val>
                                            <p:fltVal val="0"/>
                                          </p:val>
                                        </p:tav>
                                        <p:tav tm="100000">
                                          <p:val>
                                            <p:strVal val="#ppt_w"/>
                                          </p:val>
                                        </p:tav>
                                      </p:tavLst>
                                    </p:anim>
                                  </p:childTnLst>
                                </p:cTn>
                              </p:par>
                            </p:childTnLst>
                          </p:cTn>
                        </p:par>
                        <p:par>
                          <p:cTn id="22" fill="hold">
                            <p:stCondLst>
                              <p:cond delay="3500"/>
                            </p:stCondLst>
                            <p:childTnLst>
                              <p:par>
                                <p:cTn id="23" presetID="10" presetClass="entr" presetSubtype="0" fill="hold" grpId="0" nodeType="after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childTnLst>
                          </p:cTn>
                        </p:par>
                        <p:par>
                          <p:cTn id="26" fill="hold">
                            <p:stCondLst>
                              <p:cond delay="4000"/>
                            </p:stCondLst>
                            <p:childTnLst>
                              <p:par>
                                <p:cTn id="27" presetID="35" presetClass="entr" presetSubtype="0" fill="hold" grpId="0" nodeType="after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1250"/>
                                        <p:tgtEl>
                                          <p:spTgt spid="16"/>
                                        </p:tgtEl>
                                      </p:cBhvr>
                                    </p:animEffect>
                                    <p:anim calcmode="lin" valueType="num">
                                      <p:cBhvr>
                                        <p:cTn id="30" dur="1250" fill="hold"/>
                                        <p:tgtEl>
                                          <p:spTgt spid="16"/>
                                        </p:tgtEl>
                                        <p:attrNameLst>
                                          <p:attrName>style.rotation</p:attrName>
                                        </p:attrNameLst>
                                      </p:cBhvr>
                                      <p:tavLst>
                                        <p:tav tm="0">
                                          <p:val>
                                            <p:fltVal val="720"/>
                                          </p:val>
                                        </p:tav>
                                        <p:tav tm="100000">
                                          <p:val>
                                            <p:fltVal val="0"/>
                                          </p:val>
                                        </p:tav>
                                      </p:tavLst>
                                    </p:anim>
                                    <p:anim calcmode="lin" valueType="num">
                                      <p:cBhvr>
                                        <p:cTn id="31" dur="1250" fill="hold"/>
                                        <p:tgtEl>
                                          <p:spTgt spid="16"/>
                                        </p:tgtEl>
                                        <p:attrNameLst>
                                          <p:attrName>ppt_h</p:attrName>
                                        </p:attrNameLst>
                                      </p:cBhvr>
                                      <p:tavLst>
                                        <p:tav tm="0">
                                          <p:val>
                                            <p:fltVal val="0"/>
                                          </p:val>
                                        </p:tav>
                                        <p:tav tm="100000">
                                          <p:val>
                                            <p:strVal val="#ppt_h"/>
                                          </p:val>
                                        </p:tav>
                                      </p:tavLst>
                                    </p:anim>
                                    <p:anim calcmode="lin" valueType="num">
                                      <p:cBhvr>
                                        <p:cTn id="32" dur="1250" fill="hold"/>
                                        <p:tgtEl>
                                          <p:spTgt spid="16"/>
                                        </p:tgtEl>
                                        <p:attrNameLst>
                                          <p:attrName>ppt_w</p:attrName>
                                        </p:attrNameLst>
                                      </p:cBhvr>
                                      <p:tavLst>
                                        <p:tav tm="0">
                                          <p:val>
                                            <p:fltVal val="0"/>
                                          </p:val>
                                        </p:tav>
                                        <p:tav tm="100000">
                                          <p:val>
                                            <p:strVal val="#ppt_w"/>
                                          </p:val>
                                        </p:tav>
                                      </p:tavLst>
                                    </p:anim>
                                  </p:childTnLst>
                                </p:cTn>
                              </p:par>
                            </p:childTnLst>
                          </p:cTn>
                        </p:par>
                        <p:par>
                          <p:cTn id="33" fill="hold">
                            <p:stCondLst>
                              <p:cond delay="5500"/>
                            </p:stCondLst>
                            <p:childTnLst>
                              <p:par>
                                <p:cTn id="34" presetID="10" presetClass="entr" presetSubtype="0" fill="hold" grpId="0" nodeType="after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childTnLst>
                          </p:cTn>
                        </p:par>
                        <p:par>
                          <p:cTn id="37" fill="hold">
                            <p:stCondLst>
                              <p:cond delay="6000"/>
                            </p:stCondLst>
                            <p:childTnLst>
                              <p:par>
                                <p:cTn id="38" presetID="35" presetClass="entr" presetSubtype="0" fill="hold" grpId="0" nodeType="after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1250"/>
                                        <p:tgtEl>
                                          <p:spTgt spid="17"/>
                                        </p:tgtEl>
                                      </p:cBhvr>
                                    </p:animEffect>
                                    <p:anim calcmode="lin" valueType="num">
                                      <p:cBhvr>
                                        <p:cTn id="41" dur="1250" fill="hold"/>
                                        <p:tgtEl>
                                          <p:spTgt spid="17"/>
                                        </p:tgtEl>
                                        <p:attrNameLst>
                                          <p:attrName>style.rotation</p:attrName>
                                        </p:attrNameLst>
                                      </p:cBhvr>
                                      <p:tavLst>
                                        <p:tav tm="0">
                                          <p:val>
                                            <p:fltVal val="720"/>
                                          </p:val>
                                        </p:tav>
                                        <p:tav tm="100000">
                                          <p:val>
                                            <p:fltVal val="0"/>
                                          </p:val>
                                        </p:tav>
                                      </p:tavLst>
                                    </p:anim>
                                    <p:anim calcmode="lin" valueType="num">
                                      <p:cBhvr>
                                        <p:cTn id="42" dur="1250" fill="hold"/>
                                        <p:tgtEl>
                                          <p:spTgt spid="17"/>
                                        </p:tgtEl>
                                        <p:attrNameLst>
                                          <p:attrName>ppt_h</p:attrName>
                                        </p:attrNameLst>
                                      </p:cBhvr>
                                      <p:tavLst>
                                        <p:tav tm="0">
                                          <p:val>
                                            <p:fltVal val="0"/>
                                          </p:val>
                                        </p:tav>
                                        <p:tav tm="100000">
                                          <p:val>
                                            <p:strVal val="#ppt_h"/>
                                          </p:val>
                                        </p:tav>
                                      </p:tavLst>
                                    </p:anim>
                                    <p:anim calcmode="lin" valueType="num">
                                      <p:cBhvr>
                                        <p:cTn id="43" dur="1250" fill="hold"/>
                                        <p:tgtEl>
                                          <p:spTgt spid="17"/>
                                        </p:tgtEl>
                                        <p:attrNameLst>
                                          <p:attrName>ppt_w</p:attrName>
                                        </p:attrNameLst>
                                      </p:cBhvr>
                                      <p:tavLst>
                                        <p:tav tm="0">
                                          <p:val>
                                            <p:fltVal val="0"/>
                                          </p:val>
                                        </p:tav>
                                        <p:tav tm="100000">
                                          <p:val>
                                            <p:strVal val="#ppt_w"/>
                                          </p:val>
                                        </p:tav>
                                      </p:tavLst>
                                    </p:anim>
                                  </p:childTnLst>
                                </p:cTn>
                              </p:par>
                            </p:childTnLst>
                          </p:cTn>
                        </p:par>
                        <p:par>
                          <p:cTn id="44" fill="hold">
                            <p:stCondLst>
                              <p:cond delay="7500"/>
                            </p:stCondLst>
                            <p:childTnLst>
                              <p:par>
                                <p:cTn id="45" presetID="10" presetClass="entr" presetSubtype="0" fill="hold" grpId="0" nodeType="after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500"/>
                                        <p:tgtEl>
                                          <p:spTgt spid="22"/>
                                        </p:tgtEl>
                                      </p:cBhvr>
                                    </p:animEffect>
                                  </p:childTnLst>
                                </p:cTn>
                              </p:par>
                            </p:childTnLst>
                          </p:cTn>
                        </p:par>
                        <p:par>
                          <p:cTn id="48" fill="hold">
                            <p:stCondLst>
                              <p:cond delay="8000"/>
                            </p:stCondLst>
                            <p:childTnLst>
                              <p:par>
                                <p:cTn id="49" presetID="35" presetClass="entr" presetSubtype="0" fill="hold" grpId="0" nodeType="after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1250"/>
                                        <p:tgtEl>
                                          <p:spTgt spid="18"/>
                                        </p:tgtEl>
                                      </p:cBhvr>
                                    </p:animEffect>
                                    <p:anim calcmode="lin" valueType="num">
                                      <p:cBhvr>
                                        <p:cTn id="52" dur="1250" fill="hold"/>
                                        <p:tgtEl>
                                          <p:spTgt spid="18"/>
                                        </p:tgtEl>
                                        <p:attrNameLst>
                                          <p:attrName>style.rotation</p:attrName>
                                        </p:attrNameLst>
                                      </p:cBhvr>
                                      <p:tavLst>
                                        <p:tav tm="0">
                                          <p:val>
                                            <p:fltVal val="720"/>
                                          </p:val>
                                        </p:tav>
                                        <p:tav tm="100000">
                                          <p:val>
                                            <p:fltVal val="0"/>
                                          </p:val>
                                        </p:tav>
                                      </p:tavLst>
                                    </p:anim>
                                    <p:anim calcmode="lin" valueType="num">
                                      <p:cBhvr>
                                        <p:cTn id="53" dur="1250" fill="hold"/>
                                        <p:tgtEl>
                                          <p:spTgt spid="18"/>
                                        </p:tgtEl>
                                        <p:attrNameLst>
                                          <p:attrName>ppt_h</p:attrName>
                                        </p:attrNameLst>
                                      </p:cBhvr>
                                      <p:tavLst>
                                        <p:tav tm="0">
                                          <p:val>
                                            <p:fltVal val="0"/>
                                          </p:val>
                                        </p:tav>
                                        <p:tav tm="100000">
                                          <p:val>
                                            <p:strVal val="#ppt_h"/>
                                          </p:val>
                                        </p:tav>
                                      </p:tavLst>
                                    </p:anim>
                                    <p:anim calcmode="lin" valueType="num">
                                      <p:cBhvr>
                                        <p:cTn id="54" dur="1250" fill="hold"/>
                                        <p:tgtEl>
                                          <p:spTgt spid="18"/>
                                        </p:tgtEl>
                                        <p:attrNameLst>
                                          <p:attrName>ppt_w</p:attrName>
                                        </p:attrNameLst>
                                      </p:cBhvr>
                                      <p:tavLst>
                                        <p:tav tm="0">
                                          <p:val>
                                            <p:fltVal val="0"/>
                                          </p:val>
                                        </p:tav>
                                        <p:tav tm="100000">
                                          <p:val>
                                            <p:strVal val="#ppt_w"/>
                                          </p:val>
                                        </p:tav>
                                      </p:tavLst>
                                    </p:anim>
                                  </p:childTnLst>
                                </p:cTn>
                              </p:par>
                            </p:childTnLst>
                          </p:cTn>
                        </p:par>
                        <p:par>
                          <p:cTn id="55" fill="hold">
                            <p:stCondLst>
                              <p:cond delay="9500"/>
                            </p:stCondLst>
                            <p:childTnLst>
                              <p:par>
                                <p:cTn id="56" presetID="10" presetClass="entr" presetSubtype="0" fill="hold" grpId="0" nodeType="after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fade">
                                      <p:cBhvr>
                                        <p:cTn id="58" dur="500"/>
                                        <p:tgtEl>
                                          <p:spTgt spid="23"/>
                                        </p:tgtEl>
                                      </p:cBhvr>
                                    </p:animEffect>
                                  </p:childTnLst>
                                </p:cTn>
                              </p:par>
                            </p:childTnLst>
                          </p:cTn>
                        </p:par>
                        <p:par>
                          <p:cTn id="59" fill="hold">
                            <p:stCondLst>
                              <p:cond delay="10000"/>
                            </p:stCondLst>
                            <p:childTnLst>
                              <p:par>
                                <p:cTn id="60" presetID="22" presetClass="entr" presetSubtype="8" fill="hold" grpId="0" nodeType="after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wipe(left)">
                                      <p:cBhvr>
                                        <p:cTn id="62" dur="500"/>
                                        <p:tgtEl>
                                          <p:spTgt spid="24"/>
                                        </p:tgtEl>
                                      </p:cBhvr>
                                    </p:animEffect>
                                  </p:childTnLst>
                                </p:cTn>
                              </p:par>
                            </p:childTnLst>
                          </p:cTn>
                        </p:par>
                        <p:par>
                          <p:cTn id="63" fill="hold">
                            <p:stCondLst>
                              <p:cond delay="10500"/>
                            </p:stCondLst>
                            <p:childTnLst>
                              <p:par>
                                <p:cTn id="64" presetID="10" presetClass="entr" presetSubtype="0" fill="hold" grpId="0" nodeType="after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fade">
                                      <p:cBhvr>
                                        <p:cTn id="6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6" grpId="0" animBg="1"/>
      <p:bldP spid="17" grpId="0" animBg="1"/>
      <p:bldP spid="18" grpId="0" animBg="1"/>
      <p:bldP spid="19" grpId="0"/>
      <p:bldP spid="20" grpId="0"/>
      <p:bldP spid="21" grpId="0"/>
      <p:bldP spid="22" grpId="0"/>
      <p:bldP spid="23" grpId="0"/>
      <p:bldP spid="24" grpId="0" animBg="1"/>
      <p:bldP spid="2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4695181" y="439987"/>
            <a:ext cx="2954655" cy="646331"/>
          </a:xfrm>
          <a:prstGeom prst="rect">
            <a:avLst/>
          </a:prstGeom>
          <a:noFill/>
        </p:spPr>
        <p:txBody>
          <a:bodyPr wrap="none" lIns="91404" tIns="45702" rIns="91404" bIns="45702" rtlCol="0">
            <a:spAutoFit/>
          </a:bodyPr>
          <a:lstStyle/>
          <a:p>
            <a:r>
              <a:rPr lang="zh-CN" altLang="en-US" sz="3600" b="1" dirty="0">
                <a:solidFill>
                  <a:srgbClr val="E74337"/>
                </a:solidFill>
                <a:latin typeface="微软雅黑" pitchFamily="34" charset="-122"/>
                <a:ea typeface="微软雅黑" pitchFamily="34" charset="-122"/>
              </a:rPr>
              <a:t>工作成果概述</a:t>
            </a:r>
            <a:endParaRPr lang="en-US" altLang="zh-CN" sz="3600" b="1" dirty="0">
              <a:solidFill>
                <a:srgbClr val="E74337"/>
              </a:solidFill>
              <a:latin typeface="微软雅黑" pitchFamily="34" charset="-122"/>
              <a:ea typeface="微软雅黑" pitchFamily="34" charset="-122"/>
            </a:endParaRPr>
          </a:p>
        </p:txBody>
      </p:sp>
      <p:sp>
        <p:nvSpPr>
          <p:cNvPr id="13" name="矩形 12"/>
          <p:cNvSpPr/>
          <p:nvPr/>
        </p:nvSpPr>
        <p:spPr>
          <a:xfrm>
            <a:off x="2179520" y="2221467"/>
            <a:ext cx="2448945" cy="3097061"/>
          </a:xfrm>
          <a:prstGeom prst="rect">
            <a:avLst/>
          </a:prstGeom>
          <a:noFill/>
          <a:ln w="12700">
            <a:solidFill>
              <a:srgbClr val="E74337"/>
            </a:soli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p>
        </p:txBody>
      </p:sp>
      <p:sp>
        <p:nvSpPr>
          <p:cNvPr id="15" name="矩形 14"/>
          <p:cNvSpPr/>
          <p:nvPr/>
        </p:nvSpPr>
        <p:spPr>
          <a:xfrm>
            <a:off x="4999981" y="2221467"/>
            <a:ext cx="2448945" cy="3097061"/>
          </a:xfrm>
          <a:prstGeom prst="rect">
            <a:avLst/>
          </a:prstGeom>
          <a:noFill/>
          <a:ln w="12700">
            <a:solidFill>
              <a:srgbClr val="E74337"/>
            </a:soli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p>
        </p:txBody>
      </p:sp>
      <p:sp>
        <p:nvSpPr>
          <p:cNvPr id="16" name="矩形 15"/>
          <p:cNvSpPr/>
          <p:nvPr/>
        </p:nvSpPr>
        <p:spPr>
          <a:xfrm>
            <a:off x="7820443" y="2221467"/>
            <a:ext cx="2448945" cy="3097061"/>
          </a:xfrm>
          <a:prstGeom prst="rect">
            <a:avLst/>
          </a:prstGeom>
          <a:noFill/>
          <a:ln w="12700">
            <a:solidFill>
              <a:srgbClr val="E74337"/>
            </a:soli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p>
        </p:txBody>
      </p:sp>
      <p:sp>
        <p:nvSpPr>
          <p:cNvPr id="17" name="椭圆 16"/>
          <p:cNvSpPr/>
          <p:nvPr/>
        </p:nvSpPr>
        <p:spPr>
          <a:xfrm flipV="1">
            <a:off x="3205453" y="2435781"/>
            <a:ext cx="397077" cy="397100"/>
          </a:xfrm>
          <a:prstGeom prst="ellipse">
            <a:avLst/>
          </a:prstGeom>
          <a:solidFill>
            <a:srgbClr val="E74337"/>
          </a:solid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395" tIns="45697" rIns="91395" bIns="45697" spcCol="0" rtlCol="0" anchor="ctr"/>
          <a:lstStyle/>
          <a:p>
            <a:pPr algn="ctr"/>
            <a:endParaRPr lang="zh-CN" altLang="en-US" dirty="0"/>
          </a:p>
        </p:txBody>
      </p:sp>
      <p:sp>
        <p:nvSpPr>
          <p:cNvPr id="18" name="矩形 17"/>
          <p:cNvSpPr/>
          <p:nvPr/>
        </p:nvSpPr>
        <p:spPr>
          <a:xfrm>
            <a:off x="2689367" y="2434231"/>
            <a:ext cx="1429253" cy="400203"/>
          </a:xfrm>
          <a:prstGeom prst="rect">
            <a:avLst/>
          </a:prstGeom>
        </p:spPr>
        <p:txBody>
          <a:bodyPr wrap="square" lIns="91401" tIns="45700" rIns="91401" bIns="45700">
            <a:spAutoFit/>
          </a:bodyPr>
          <a:lstStyle/>
          <a:p>
            <a:pPr algn="ctr"/>
            <a:r>
              <a:rPr lang="en-US" altLang="zh-CN" sz="2000" b="1" dirty="0">
                <a:solidFill>
                  <a:schemeClr val="bg1"/>
                </a:solidFill>
                <a:latin typeface="Arial" panose="020B0604020202090204" pitchFamily="34" charset="0"/>
                <a:cs typeface="Arial" panose="020B0604020202090204" pitchFamily="34" charset="0"/>
              </a:rPr>
              <a:t>A</a:t>
            </a:r>
            <a:endParaRPr lang="zh-CN" altLang="en-US" sz="2000" b="1" dirty="0">
              <a:solidFill>
                <a:schemeClr val="bg1"/>
              </a:solidFill>
              <a:latin typeface="Arial" panose="020B0604020202090204" pitchFamily="34" charset="0"/>
              <a:cs typeface="Arial" panose="020B0604020202090204" pitchFamily="34" charset="0"/>
            </a:endParaRPr>
          </a:p>
        </p:txBody>
      </p:sp>
      <p:sp>
        <p:nvSpPr>
          <p:cNvPr id="19" name="椭圆 18"/>
          <p:cNvSpPr/>
          <p:nvPr/>
        </p:nvSpPr>
        <p:spPr>
          <a:xfrm flipV="1">
            <a:off x="6025913" y="2435781"/>
            <a:ext cx="397077" cy="397100"/>
          </a:xfrm>
          <a:prstGeom prst="ellipse">
            <a:avLst/>
          </a:prstGeom>
          <a:solidFill>
            <a:srgbClr val="E74337"/>
          </a:solid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395" tIns="45697" rIns="91395" bIns="45697" spcCol="0" rtlCol="0" anchor="ctr"/>
          <a:lstStyle/>
          <a:p>
            <a:pPr algn="ctr"/>
            <a:endParaRPr lang="zh-CN" altLang="en-US" dirty="0"/>
          </a:p>
        </p:txBody>
      </p:sp>
      <p:sp>
        <p:nvSpPr>
          <p:cNvPr id="20" name="矩形 19"/>
          <p:cNvSpPr/>
          <p:nvPr/>
        </p:nvSpPr>
        <p:spPr>
          <a:xfrm>
            <a:off x="5509827" y="2434231"/>
            <a:ext cx="1429253" cy="400203"/>
          </a:xfrm>
          <a:prstGeom prst="rect">
            <a:avLst/>
          </a:prstGeom>
        </p:spPr>
        <p:txBody>
          <a:bodyPr wrap="square" lIns="91401" tIns="45700" rIns="91401" bIns="45700">
            <a:spAutoFit/>
          </a:bodyPr>
          <a:lstStyle/>
          <a:p>
            <a:pPr algn="ctr"/>
            <a:r>
              <a:rPr lang="en-US" altLang="zh-CN" sz="2000" b="1" dirty="0">
                <a:solidFill>
                  <a:schemeClr val="bg1"/>
                </a:solidFill>
                <a:latin typeface="Arial" panose="020B0604020202090204" pitchFamily="34" charset="0"/>
                <a:cs typeface="Arial" panose="020B0604020202090204" pitchFamily="34" charset="0"/>
              </a:rPr>
              <a:t>B</a:t>
            </a:r>
            <a:endParaRPr lang="zh-CN" altLang="en-US" sz="2000" b="1" dirty="0">
              <a:solidFill>
                <a:schemeClr val="bg1"/>
              </a:solidFill>
              <a:latin typeface="Arial" panose="020B0604020202090204" pitchFamily="34" charset="0"/>
              <a:cs typeface="Arial" panose="020B0604020202090204" pitchFamily="34" charset="0"/>
            </a:endParaRPr>
          </a:p>
        </p:txBody>
      </p:sp>
      <p:sp>
        <p:nvSpPr>
          <p:cNvPr id="21" name="椭圆 20"/>
          <p:cNvSpPr/>
          <p:nvPr/>
        </p:nvSpPr>
        <p:spPr>
          <a:xfrm flipV="1">
            <a:off x="8912942" y="2435781"/>
            <a:ext cx="397077" cy="397100"/>
          </a:xfrm>
          <a:prstGeom prst="ellipse">
            <a:avLst/>
          </a:prstGeom>
          <a:solidFill>
            <a:srgbClr val="E74337"/>
          </a:solid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395" tIns="45697" rIns="91395" bIns="45697" spcCol="0" rtlCol="0" anchor="ctr"/>
          <a:lstStyle/>
          <a:p>
            <a:pPr algn="ctr"/>
            <a:endParaRPr lang="zh-CN" altLang="en-US" dirty="0"/>
          </a:p>
        </p:txBody>
      </p:sp>
      <p:sp>
        <p:nvSpPr>
          <p:cNvPr id="22" name="矩形 21"/>
          <p:cNvSpPr/>
          <p:nvPr/>
        </p:nvSpPr>
        <p:spPr>
          <a:xfrm>
            <a:off x="8396857" y="2434231"/>
            <a:ext cx="1429253" cy="400203"/>
          </a:xfrm>
          <a:prstGeom prst="rect">
            <a:avLst/>
          </a:prstGeom>
        </p:spPr>
        <p:txBody>
          <a:bodyPr wrap="square" lIns="91401" tIns="45700" rIns="91401" bIns="45700">
            <a:spAutoFit/>
          </a:bodyPr>
          <a:lstStyle/>
          <a:p>
            <a:pPr algn="ctr"/>
            <a:r>
              <a:rPr lang="en-US" altLang="zh-CN" sz="2000" b="1" dirty="0">
                <a:solidFill>
                  <a:schemeClr val="bg1"/>
                </a:solidFill>
                <a:latin typeface="Arial" panose="020B0604020202090204" pitchFamily="34" charset="0"/>
                <a:cs typeface="Arial" panose="020B0604020202090204" pitchFamily="34" charset="0"/>
              </a:rPr>
              <a:t>C</a:t>
            </a:r>
            <a:endParaRPr lang="zh-CN" altLang="en-US" sz="2000" b="1" dirty="0">
              <a:solidFill>
                <a:schemeClr val="bg1"/>
              </a:solidFill>
              <a:latin typeface="Arial" panose="020B0604020202090204" pitchFamily="34" charset="0"/>
              <a:cs typeface="Arial" panose="020B0604020202090204" pitchFamily="34" charset="0"/>
            </a:endParaRPr>
          </a:p>
        </p:txBody>
      </p:sp>
      <p:sp>
        <p:nvSpPr>
          <p:cNvPr id="23" name="矩形 22"/>
          <p:cNvSpPr/>
          <p:nvPr/>
        </p:nvSpPr>
        <p:spPr>
          <a:xfrm>
            <a:off x="2407737" y="3198809"/>
            <a:ext cx="1992508" cy="504173"/>
          </a:xfrm>
          <a:prstGeom prst="rect">
            <a:avLst/>
          </a:prstGeom>
          <a:solidFill>
            <a:srgbClr val="E74337"/>
          </a:solidFill>
          <a:ln w="12700">
            <a:solidFill>
              <a:srgbClr val="E74337"/>
            </a:solidFill>
          </a:ln>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p>
        </p:txBody>
      </p:sp>
      <p:sp>
        <p:nvSpPr>
          <p:cNvPr id="24" name="TextBox 23"/>
          <p:cNvSpPr txBox="1"/>
          <p:nvPr/>
        </p:nvSpPr>
        <p:spPr>
          <a:xfrm>
            <a:off x="2925592" y="3250794"/>
            <a:ext cx="954101" cy="400105"/>
          </a:xfrm>
          <a:prstGeom prst="rect">
            <a:avLst/>
          </a:prstGeom>
          <a:noFill/>
        </p:spPr>
        <p:txBody>
          <a:bodyPr wrap="none" lIns="91401" tIns="45700" rIns="91401" bIns="45700" rtlCol="0">
            <a:spAutoFit/>
          </a:bodyPr>
          <a:lstStyle/>
          <a:p>
            <a:r>
              <a:rPr lang="zh-CN" altLang="en-US" sz="2000" b="1" dirty="0">
                <a:solidFill>
                  <a:schemeClr val="bg1"/>
                </a:solidFill>
                <a:latin typeface="微软雅黑" pitchFamily="34" charset="-122"/>
                <a:ea typeface="微软雅黑" pitchFamily="34" charset="-122"/>
              </a:rPr>
              <a:t>一月份</a:t>
            </a:r>
            <a:endParaRPr lang="zh-CN" altLang="en-US" sz="2000" b="1" dirty="0">
              <a:solidFill>
                <a:schemeClr val="bg1"/>
              </a:solidFill>
              <a:latin typeface="微软雅黑" pitchFamily="34" charset="-122"/>
              <a:ea typeface="微软雅黑" pitchFamily="34" charset="-122"/>
            </a:endParaRPr>
          </a:p>
        </p:txBody>
      </p:sp>
      <p:sp>
        <p:nvSpPr>
          <p:cNvPr id="25" name="Rectangle 42"/>
          <p:cNvSpPr/>
          <p:nvPr/>
        </p:nvSpPr>
        <p:spPr>
          <a:xfrm flipH="1">
            <a:off x="2483115" y="4022084"/>
            <a:ext cx="1917954" cy="720247"/>
          </a:xfrm>
          <a:prstGeom prst="rect">
            <a:avLst/>
          </a:prstGeom>
          <a:noFill/>
          <a:ln w="12700" cap="flat" cmpd="sng" algn="ctr">
            <a:noFill/>
            <a:prstDash val="solid"/>
          </a:ln>
          <a:effectLst/>
        </p:spPr>
        <p:txBody>
          <a:bodyPr lIns="91401" tIns="0" rIns="91401" bIns="0" rtlCol="0" anchor="t"/>
          <a:lstStyle/>
          <a:p>
            <a:pPr lvl="0">
              <a:defRPr/>
            </a:pPr>
            <a:r>
              <a:rPr lang="zh-CN" altLang="en-US" sz="1400" kern="0" dirty="0">
                <a:solidFill>
                  <a:schemeClr val="bg1"/>
                </a:solidFill>
                <a:latin typeface="微软雅黑" pitchFamily="34" charset="-122"/>
                <a:ea typeface="微软雅黑" pitchFamily="34" charset="-122"/>
                <a:cs typeface="Arial" panose="020B0604020202090204" pitchFamily="34" charset="0"/>
              </a:rPr>
              <a:t>加入你的文字描述，加入你的文字描述，加入你的文字。</a:t>
            </a:r>
            <a:endParaRPr lang="en-US" altLang="zh-CN" sz="1400" kern="0" dirty="0">
              <a:solidFill>
                <a:schemeClr val="bg1"/>
              </a:solidFill>
              <a:latin typeface="微软雅黑" pitchFamily="34" charset="-122"/>
              <a:ea typeface="微软雅黑" pitchFamily="34" charset="-122"/>
              <a:cs typeface="Arial" panose="020B0604020202090204" pitchFamily="34" charset="0"/>
            </a:endParaRPr>
          </a:p>
          <a:p>
            <a:pPr>
              <a:defRPr/>
            </a:pPr>
            <a:r>
              <a:rPr lang="zh-CN" altLang="en-US" sz="1400" kern="0" dirty="0">
                <a:solidFill>
                  <a:schemeClr val="bg1"/>
                </a:solidFill>
                <a:latin typeface="微软雅黑" pitchFamily="34" charset="-122"/>
                <a:ea typeface="微软雅黑" pitchFamily="34" charset="-122"/>
                <a:cs typeface="Arial" panose="020B0604020202090204" pitchFamily="34" charset="0"/>
              </a:rPr>
              <a:t>加入你的文字描述！</a:t>
            </a:r>
            <a:endParaRPr lang="en-US" altLang="zh-CN" sz="1400" kern="0" dirty="0">
              <a:solidFill>
                <a:schemeClr val="bg1"/>
              </a:solidFill>
              <a:latin typeface="微软雅黑" pitchFamily="34" charset="-122"/>
              <a:ea typeface="微软雅黑" pitchFamily="34" charset="-122"/>
              <a:cs typeface="Arial" panose="020B0604020202090204" pitchFamily="34" charset="0"/>
            </a:endParaRPr>
          </a:p>
        </p:txBody>
      </p:sp>
      <p:sp>
        <p:nvSpPr>
          <p:cNvPr id="26" name="矩形 25"/>
          <p:cNvSpPr/>
          <p:nvPr/>
        </p:nvSpPr>
        <p:spPr>
          <a:xfrm>
            <a:off x="5228195" y="3198809"/>
            <a:ext cx="1992508" cy="504173"/>
          </a:xfrm>
          <a:prstGeom prst="rect">
            <a:avLst/>
          </a:prstGeom>
          <a:solidFill>
            <a:srgbClr val="E74337"/>
          </a:solidFill>
          <a:ln w="12700">
            <a:solidFill>
              <a:srgbClr val="E74337"/>
            </a:solidFill>
          </a:ln>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p>
        </p:txBody>
      </p:sp>
      <p:sp>
        <p:nvSpPr>
          <p:cNvPr id="27" name="TextBox 26"/>
          <p:cNvSpPr txBox="1"/>
          <p:nvPr/>
        </p:nvSpPr>
        <p:spPr>
          <a:xfrm>
            <a:off x="5758750" y="3250794"/>
            <a:ext cx="954101" cy="400105"/>
          </a:xfrm>
          <a:prstGeom prst="rect">
            <a:avLst/>
          </a:prstGeom>
          <a:noFill/>
        </p:spPr>
        <p:txBody>
          <a:bodyPr wrap="none" lIns="91401" tIns="45700" rIns="91401" bIns="45700" rtlCol="0">
            <a:spAutoFit/>
          </a:bodyPr>
          <a:lstStyle/>
          <a:p>
            <a:r>
              <a:rPr lang="zh-CN" altLang="en-US" sz="2000" b="1" dirty="0">
                <a:solidFill>
                  <a:schemeClr val="bg1"/>
                </a:solidFill>
                <a:latin typeface="微软雅黑" pitchFamily="34" charset="-122"/>
                <a:ea typeface="微软雅黑" pitchFamily="34" charset="-122"/>
              </a:rPr>
              <a:t>二月份</a:t>
            </a:r>
            <a:endParaRPr lang="zh-CN" altLang="en-US" sz="2000" b="1" dirty="0">
              <a:solidFill>
                <a:schemeClr val="bg1"/>
              </a:solidFill>
              <a:latin typeface="微软雅黑" pitchFamily="34" charset="-122"/>
              <a:ea typeface="微软雅黑" pitchFamily="34" charset="-122"/>
            </a:endParaRPr>
          </a:p>
        </p:txBody>
      </p:sp>
      <p:sp>
        <p:nvSpPr>
          <p:cNvPr id="28" name="Rectangle 42"/>
          <p:cNvSpPr/>
          <p:nvPr/>
        </p:nvSpPr>
        <p:spPr>
          <a:xfrm flipH="1">
            <a:off x="5303573" y="4022084"/>
            <a:ext cx="1917954" cy="720247"/>
          </a:xfrm>
          <a:prstGeom prst="rect">
            <a:avLst/>
          </a:prstGeom>
          <a:noFill/>
          <a:ln w="12700" cap="flat" cmpd="sng" algn="ctr">
            <a:noFill/>
            <a:prstDash val="solid"/>
          </a:ln>
          <a:effectLst/>
        </p:spPr>
        <p:txBody>
          <a:bodyPr lIns="91401" tIns="0" rIns="91401" bIns="0" rtlCol="0" anchor="t"/>
          <a:lstStyle/>
          <a:p>
            <a:pPr lvl="0">
              <a:defRPr/>
            </a:pPr>
            <a:r>
              <a:rPr lang="zh-CN" altLang="en-US" sz="1400" kern="0" dirty="0">
                <a:solidFill>
                  <a:schemeClr val="bg1"/>
                </a:solidFill>
                <a:latin typeface="微软雅黑" pitchFamily="34" charset="-122"/>
                <a:ea typeface="微软雅黑" pitchFamily="34" charset="-122"/>
                <a:cs typeface="Arial" panose="020B0604020202090204" pitchFamily="34" charset="0"/>
              </a:rPr>
              <a:t>加入你的文字描述，加入你的文字描述，加入你的文字。</a:t>
            </a:r>
            <a:endParaRPr lang="en-US" altLang="zh-CN" sz="1400" kern="0" dirty="0">
              <a:solidFill>
                <a:schemeClr val="bg1"/>
              </a:solidFill>
              <a:latin typeface="微软雅黑" pitchFamily="34" charset="-122"/>
              <a:ea typeface="微软雅黑" pitchFamily="34" charset="-122"/>
              <a:cs typeface="Arial" panose="020B0604020202090204" pitchFamily="34" charset="0"/>
            </a:endParaRPr>
          </a:p>
          <a:p>
            <a:pPr>
              <a:defRPr/>
            </a:pPr>
            <a:r>
              <a:rPr lang="zh-CN" altLang="en-US" sz="1400" kern="0" dirty="0">
                <a:solidFill>
                  <a:schemeClr val="bg1"/>
                </a:solidFill>
                <a:latin typeface="微软雅黑" pitchFamily="34" charset="-122"/>
                <a:ea typeface="微软雅黑" pitchFamily="34" charset="-122"/>
                <a:cs typeface="Arial" panose="020B0604020202090204" pitchFamily="34" charset="0"/>
              </a:rPr>
              <a:t>加入你的文字描述！</a:t>
            </a:r>
            <a:endParaRPr lang="en-US" altLang="zh-CN" sz="1400" kern="0" dirty="0">
              <a:solidFill>
                <a:schemeClr val="bg1"/>
              </a:solidFill>
              <a:latin typeface="微软雅黑" pitchFamily="34" charset="-122"/>
              <a:ea typeface="微软雅黑" pitchFamily="34" charset="-122"/>
              <a:cs typeface="Arial" panose="020B0604020202090204" pitchFamily="34" charset="0"/>
            </a:endParaRPr>
          </a:p>
        </p:txBody>
      </p:sp>
      <p:sp>
        <p:nvSpPr>
          <p:cNvPr id="29" name="矩形 28"/>
          <p:cNvSpPr/>
          <p:nvPr/>
        </p:nvSpPr>
        <p:spPr>
          <a:xfrm>
            <a:off x="8048659" y="3197191"/>
            <a:ext cx="1992508" cy="504173"/>
          </a:xfrm>
          <a:prstGeom prst="rect">
            <a:avLst/>
          </a:prstGeom>
          <a:solidFill>
            <a:srgbClr val="E74337"/>
          </a:solidFill>
          <a:ln w="12700">
            <a:solidFill>
              <a:srgbClr val="E74337"/>
            </a:solidFill>
          </a:ln>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p>
        </p:txBody>
      </p:sp>
      <p:sp>
        <p:nvSpPr>
          <p:cNvPr id="30" name="TextBox 29"/>
          <p:cNvSpPr txBox="1"/>
          <p:nvPr/>
        </p:nvSpPr>
        <p:spPr>
          <a:xfrm>
            <a:off x="8642716" y="3249176"/>
            <a:ext cx="954101" cy="400105"/>
          </a:xfrm>
          <a:prstGeom prst="rect">
            <a:avLst/>
          </a:prstGeom>
          <a:noFill/>
        </p:spPr>
        <p:txBody>
          <a:bodyPr wrap="none" lIns="91401" tIns="45700" rIns="91401" bIns="45700" rtlCol="0">
            <a:spAutoFit/>
          </a:bodyPr>
          <a:lstStyle/>
          <a:p>
            <a:r>
              <a:rPr lang="zh-CN" altLang="en-US" sz="2000" b="1" dirty="0">
                <a:solidFill>
                  <a:schemeClr val="bg1"/>
                </a:solidFill>
                <a:latin typeface="微软雅黑" pitchFamily="34" charset="-122"/>
                <a:ea typeface="微软雅黑" pitchFamily="34" charset="-122"/>
              </a:rPr>
              <a:t>三月份</a:t>
            </a:r>
            <a:endParaRPr lang="zh-CN" altLang="en-US" sz="2000" b="1" dirty="0">
              <a:solidFill>
                <a:schemeClr val="bg1"/>
              </a:solidFill>
              <a:latin typeface="微软雅黑" pitchFamily="34" charset="-122"/>
              <a:ea typeface="微软雅黑" pitchFamily="34" charset="-122"/>
            </a:endParaRPr>
          </a:p>
        </p:txBody>
      </p:sp>
      <p:sp>
        <p:nvSpPr>
          <p:cNvPr id="31" name="Rectangle 42"/>
          <p:cNvSpPr/>
          <p:nvPr/>
        </p:nvSpPr>
        <p:spPr>
          <a:xfrm flipH="1">
            <a:off x="8124038" y="4020466"/>
            <a:ext cx="1917954" cy="720247"/>
          </a:xfrm>
          <a:prstGeom prst="rect">
            <a:avLst/>
          </a:prstGeom>
          <a:noFill/>
          <a:ln w="12700" cap="flat" cmpd="sng" algn="ctr">
            <a:noFill/>
            <a:prstDash val="solid"/>
          </a:ln>
          <a:effectLst/>
        </p:spPr>
        <p:txBody>
          <a:bodyPr lIns="91401" tIns="0" rIns="91401" bIns="0" rtlCol="0" anchor="t"/>
          <a:lstStyle/>
          <a:p>
            <a:pPr lvl="0">
              <a:defRPr/>
            </a:pPr>
            <a:r>
              <a:rPr lang="zh-CN" altLang="en-US" sz="1400" kern="0" dirty="0">
                <a:solidFill>
                  <a:schemeClr val="bg1"/>
                </a:solidFill>
                <a:latin typeface="微软雅黑" pitchFamily="34" charset="-122"/>
                <a:ea typeface="微软雅黑" pitchFamily="34" charset="-122"/>
                <a:cs typeface="Arial" panose="020B0604020202090204" pitchFamily="34" charset="0"/>
              </a:rPr>
              <a:t>加入你的文字描述，加入你的文字描述，加入你的文字。</a:t>
            </a:r>
            <a:endParaRPr lang="en-US" altLang="zh-CN" sz="1400" kern="0" dirty="0">
              <a:solidFill>
                <a:schemeClr val="bg1"/>
              </a:solidFill>
              <a:latin typeface="微软雅黑" pitchFamily="34" charset="-122"/>
              <a:ea typeface="微软雅黑" pitchFamily="34" charset="-122"/>
              <a:cs typeface="Arial" panose="020B0604020202090204" pitchFamily="34" charset="0"/>
            </a:endParaRPr>
          </a:p>
          <a:p>
            <a:pPr>
              <a:defRPr/>
            </a:pPr>
            <a:r>
              <a:rPr lang="zh-CN" altLang="en-US" sz="1400" kern="0" dirty="0">
                <a:solidFill>
                  <a:schemeClr val="bg1"/>
                </a:solidFill>
                <a:latin typeface="微软雅黑" pitchFamily="34" charset="-122"/>
                <a:ea typeface="微软雅黑" pitchFamily="34" charset="-122"/>
                <a:cs typeface="Arial" panose="020B0604020202090204" pitchFamily="34" charset="0"/>
              </a:rPr>
              <a:t>加入你的文字描述！</a:t>
            </a:r>
            <a:endParaRPr lang="en-US" altLang="zh-CN" sz="1400" kern="0" dirty="0">
              <a:solidFill>
                <a:schemeClr val="bg1"/>
              </a:solidFill>
              <a:latin typeface="微软雅黑" pitchFamily="34" charset="-122"/>
              <a:ea typeface="微软雅黑" pitchFamily="34" charset="-122"/>
              <a:cs typeface="Arial" panose="020B0604020202090204" pitchFamily="34" charset="0"/>
            </a:endParaRPr>
          </a:p>
        </p:txBody>
      </p:sp>
      <p:grpSp>
        <p:nvGrpSpPr>
          <p:cNvPr id="32" name="组合 31"/>
          <p:cNvGrpSpPr/>
          <p:nvPr/>
        </p:nvGrpSpPr>
        <p:grpSpPr>
          <a:xfrm>
            <a:off x="8412148" y="572424"/>
            <a:ext cx="8647786" cy="381452"/>
            <a:chOff x="3546557" y="3058874"/>
            <a:chExt cx="8647786" cy="381452"/>
          </a:xfrm>
        </p:grpSpPr>
        <p:grpSp>
          <p:nvGrpSpPr>
            <p:cNvPr id="33" name="组合 32"/>
            <p:cNvGrpSpPr/>
            <p:nvPr/>
          </p:nvGrpSpPr>
          <p:grpSpPr>
            <a:xfrm>
              <a:off x="3546557" y="3058874"/>
              <a:ext cx="381452" cy="381452"/>
              <a:chOff x="3123591" y="3333387"/>
              <a:chExt cx="381452" cy="381452"/>
            </a:xfrm>
          </p:grpSpPr>
          <p:sp>
            <p:nvSpPr>
              <p:cNvPr id="35" name="椭圆 34"/>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36" name="椭圆 35"/>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34" name="直接连接符 33"/>
            <p:cNvCxnSpPr/>
            <p:nvPr/>
          </p:nvCxnSpPr>
          <p:spPr>
            <a:xfrm>
              <a:off x="3662669" y="3248000"/>
              <a:ext cx="8531674" cy="0"/>
            </a:xfrm>
            <a:prstGeom prst="line">
              <a:avLst/>
            </a:prstGeom>
            <a:ln>
              <a:solidFill>
                <a:srgbClr val="E74337"/>
              </a:solidFill>
            </a:ln>
          </p:spPr>
          <p:style>
            <a:lnRef idx="1">
              <a:schemeClr val="accent1"/>
            </a:lnRef>
            <a:fillRef idx="0">
              <a:schemeClr val="accent1"/>
            </a:fillRef>
            <a:effectRef idx="0">
              <a:schemeClr val="accent1"/>
            </a:effectRef>
            <a:fontRef idx="minor">
              <a:schemeClr val="tx1"/>
            </a:fontRef>
          </p:style>
        </p:cxnSp>
      </p:grpSp>
      <p:grpSp>
        <p:nvGrpSpPr>
          <p:cNvPr id="37" name="组合 36"/>
          <p:cNvGrpSpPr/>
          <p:nvPr/>
        </p:nvGrpSpPr>
        <p:grpSpPr>
          <a:xfrm>
            <a:off x="-4834779" y="572424"/>
            <a:ext cx="8712639" cy="381452"/>
            <a:chOff x="-3986345" y="345226"/>
            <a:chExt cx="8712639" cy="381452"/>
          </a:xfrm>
          <a:solidFill>
            <a:srgbClr val="E74337"/>
          </a:solidFill>
        </p:grpSpPr>
        <p:grpSp>
          <p:nvGrpSpPr>
            <p:cNvPr id="38" name="组合 37"/>
            <p:cNvGrpSpPr/>
            <p:nvPr/>
          </p:nvGrpSpPr>
          <p:grpSpPr>
            <a:xfrm>
              <a:off x="4344842" y="345226"/>
              <a:ext cx="381452" cy="381452"/>
              <a:chOff x="3123591" y="3333387"/>
              <a:chExt cx="381452" cy="381452"/>
            </a:xfrm>
            <a:grpFill/>
          </p:grpSpPr>
          <p:sp>
            <p:nvSpPr>
              <p:cNvPr id="40" name="椭圆 39"/>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41" name="椭圆 40"/>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39" name="直接连接符 38"/>
            <p:cNvCxnSpPr/>
            <p:nvPr/>
          </p:nvCxnSpPr>
          <p:spPr>
            <a:xfrm>
              <a:off x="-3986345" y="534352"/>
              <a:ext cx="8531674" cy="0"/>
            </a:xfrm>
            <a:prstGeom prst="line">
              <a:avLst/>
            </a:prstGeom>
            <a:grpFill/>
            <a:ln>
              <a:solidFill>
                <a:srgbClr val="E74337"/>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1000"/>
                                        <p:tgtEl>
                                          <p:spTgt spid="17"/>
                                        </p:tgtEl>
                                      </p:cBhvr>
                                    </p:animEffect>
                                    <p:anim calcmode="lin" valueType="num">
                                      <p:cBhvr>
                                        <p:cTn id="14" dur="1000" fill="hold"/>
                                        <p:tgtEl>
                                          <p:spTgt spid="17"/>
                                        </p:tgtEl>
                                        <p:attrNameLst>
                                          <p:attrName>ppt_x</p:attrName>
                                        </p:attrNameLst>
                                      </p:cBhvr>
                                      <p:tavLst>
                                        <p:tav tm="0">
                                          <p:val>
                                            <p:strVal val="#ppt_x"/>
                                          </p:val>
                                        </p:tav>
                                        <p:tav tm="100000">
                                          <p:val>
                                            <p:strVal val="#ppt_x"/>
                                          </p:val>
                                        </p:tav>
                                      </p:tavLst>
                                    </p:anim>
                                    <p:anim calcmode="lin" valueType="num">
                                      <p:cBhvr>
                                        <p:cTn id="15" dur="1000" fill="hold"/>
                                        <p:tgtEl>
                                          <p:spTgt spid="17"/>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1000"/>
                                        <p:tgtEl>
                                          <p:spTgt spid="23"/>
                                        </p:tgtEl>
                                      </p:cBhvr>
                                    </p:animEffect>
                                    <p:anim calcmode="lin" valueType="num">
                                      <p:cBhvr>
                                        <p:cTn id="19" dur="1000" fill="hold"/>
                                        <p:tgtEl>
                                          <p:spTgt spid="23"/>
                                        </p:tgtEl>
                                        <p:attrNameLst>
                                          <p:attrName>ppt_x</p:attrName>
                                        </p:attrNameLst>
                                      </p:cBhvr>
                                      <p:tavLst>
                                        <p:tav tm="0">
                                          <p:val>
                                            <p:strVal val="#ppt_x"/>
                                          </p:val>
                                        </p:tav>
                                        <p:tav tm="100000">
                                          <p:val>
                                            <p:strVal val="#ppt_x"/>
                                          </p:val>
                                        </p:tav>
                                      </p:tavLst>
                                    </p:anim>
                                    <p:anim calcmode="lin" valueType="num">
                                      <p:cBhvr>
                                        <p:cTn id="20" dur="1000" fill="hold"/>
                                        <p:tgtEl>
                                          <p:spTgt spid="23"/>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par>
                          <p:cTn id="28" fill="hold">
                            <p:stCondLst>
                              <p:cond delay="2500"/>
                            </p:stCondLst>
                            <p:childTnLst>
                              <p:par>
                                <p:cTn id="29" presetID="10" presetClass="entr" presetSubtype="0" fill="hold" grpId="0" nodeType="after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childTnLst>
                          </p:cTn>
                        </p:par>
                        <p:par>
                          <p:cTn id="32" fill="hold">
                            <p:stCondLst>
                              <p:cond delay="3000"/>
                            </p:stCondLst>
                            <p:childTnLst>
                              <p:par>
                                <p:cTn id="33" presetID="42" presetClass="entr" presetSubtype="0"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1000"/>
                                        <p:tgtEl>
                                          <p:spTgt spid="15"/>
                                        </p:tgtEl>
                                      </p:cBhvr>
                                    </p:animEffect>
                                    <p:anim calcmode="lin" valueType="num">
                                      <p:cBhvr>
                                        <p:cTn id="36" dur="1000" fill="hold"/>
                                        <p:tgtEl>
                                          <p:spTgt spid="15"/>
                                        </p:tgtEl>
                                        <p:attrNameLst>
                                          <p:attrName>ppt_x</p:attrName>
                                        </p:attrNameLst>
                                      </p:cBhvr>
                                      <p:tavLst>
                                        <p:tav tm="0">
                                          <p:val>
                                            <p:strVal val="#ppt_x"/>
                                          </p:val>
                                        </p:tav>
                                        <p:tav tm="100000">
                                          <p:val>
                                            <p:strVal val="#ppt_x"/>
                                          </p:val>
                                        </p:tav>
                                      </p:tavLst>
                                    </p:anim>
                                    <p:anim calcmode="lin" valueType="num">
                                      <p:cBhvr>
                                        <p:cTn id="37" dur="1000" fill="hold"/>
                                        <p:tgtEl>
                                          <p:spTgt spid="15"/>
                                        </p:tgtEl>
                                        <p:attrNameLst>
                                          <p:attrName>ppt_y</p:attrName>
                                        </p:attrNameLst>
                                      </p:cBhvr>
                                      <p:tavLst>
                                        <p:tav tm="0">
                                          <p:val>
                                            <p:strVal val="#ppt_y+.1"/>
                                          </p:val>
                                        </p:tav>
                                        <p:tav tm="100000">
                                          <p:val>
                                            <p:strVal val="#ppt_y"/>
                                          </p:val>
                                        </p:tav>
                                      </p:tavLst>
                                    </p:anim>
                                  </p:childTnLst>
                                </p:cTn>
                              </p:par>
                            </p:childTnLst>
                          </p:cTn>
                        </p:par>
                        <p:par>
                          <p:cTn id="38" fill="hold">
                            <p:stCondLst>
                              <p:cond delay="4000"/>
                            </p:stCondLst>
                            <p:childTnLst>
                              <p:par>
                                <p:cTn id="39" presetID="42" presetClass="entr" presetSubtype="0" fill="hold" grpId="0" nodeType="after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1000"/>
                                        <p:tgtEl>
                                          <p:spTgt spid="19"/>
                                        </p:tgtEl>
                                      </p:cBhvr>
                                    </p:animEffect>
                                    <p:anim calcmode="lin" valueType="num">
                                      <p:cBhvr>
                                        <p:cTn id="42" dur="1000" fill="hold"/>
                                        <p:tgtEl>
                                          <p:spTgt spid="19"/>
                                        </p:tgtEl>
                                        <p:attrNameLst>
                                          <p:attrName>ppt_x</p:attrName>
                                        </p:attrNameLst>
                                      </p:cBhvr>
                                      <p:tavLst>
                                        <p:tav tm="0">
                                          <p:val>
                                            <p:strVal val="#ppt_x"/>
                                          </p:val>
                                        </p:tav>
                                        <p:tav tm="100000">
                                          <p:val>
                                            <p:strVal val="#ppt_x"/>
                                          </p:val>
                                        </p:tav>
                                      </p:tavLst>
                                    </p:anim>
                                    <p:anim calcmode="lin" valueType="num">
                                      <p:cBhvr>
                                        <p:cTn id="43" dur="1000" fill="hold"/>
                                        <p:tgtEl>
                                          <p:spTgt spid="19"/>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fade">
                                      <p:cBhvr>
                                        <p:cTn id="46" dur="1000"/>
                                        <p:tgtEl>
                                          <p:spTgt spid="26"/>
                                        </p:tgtEl>
                                      </p:cBhvr>
                                    </p:animEffect>
                                    <p:anim calcmode="lin" valueType="num">
                                      <p:cBhvr>
                                        <p:cTn id="47" dur="1000" fill="hold"/>
                                        <p:tgtEl>
                                          <p:spTgt spid="26"/>
                                        </p:tgtEl>
                                        <p:attrNameLst>
                                          <p:attrName>ppt_x</p:attrName>
                                        </p:attrNameLst>
                                      </p:cBhvr>
                                      <p:tavLst>
                                        <p:tav tm="0">
                                          <p:val>
                                            <p:strVal val="#ppt_x"/>
                                          </p:val>
                                        </p:tav>
                                        <p:tav tm="100000">
                                          <p:val>
                                            <p:strVal val="#ppt_x"/>
                                          </p:val>
                                        </p:tav>
                                      </p:tavLst>
                                    </p:anim>
                                    <p:anim calcmode="lin" valueType="num">
                                      <p:cBhvr>
                                        <p:cTn id="48" dur="1000" fill="hold"/>
                                        <p:tgtEl>
                                          <p:spTgt spid="26"/>
                                        </p:tgtEl>
                                        <p:attrNameLst>
                                          <p:attrName>ppt_y</p:attrName>
                                        </p:attrNameLst>
                                      </p:cBhvr>
                                      <p:tavLst>
                                        <p:tav tm="0">
                                          <p:val>
                                            <p:strVal val="#ppt_y+.1"/>
                                          </p:val>
                                        </p:tav>
                                        <p:tav tm="100000">
                                          <p:val>
                                            <p:strVal val="#ppt_y"/>
                                          </p:val>
                                        </p:tav>
                                      </p:tavLst>
                                    </p:anim>
                                  </p:childTnLst>
                                </p:cTn>
                              </p:par>
                            </p:childTnLst>
                          </p:cTn>
                        </p:par>
                        <p:par>
                          <p:cTn id="49" fill="hold">
                            <p:stCondLst>
                              <p:cond delay="5000"/>
                            </p:stCondLst>
                            <p:childTnLst>
                              <p:par>
                                <p:cTn id="50" presetID="10" presetClass="entr" presetSubtype="0" fill="hold" grpId="0" nodeType="after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500"/>
                                        <p:tgtEl>
                                          <p:spTgt spid="20"/>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fade">
                                      <p:cBhvr>
                                        <p:cTn id="55" dur="500"/>
                                        <p:tgtEl>
                                          <p:spTgt spid="27"/>
                                        </p:tgtEl>
                                      </p:cBhvr>
                                    </p:animEffect>
                                  </p:childTnLst>
                                </p:cTn>
                              </p:par>
                            </p:childTnLst>
                          </p:cTn>
                        </p:par>
                        <p:par>
                          <p:cTn id="56" fill="hold">
                            <p:stCondLst>
                              <p:cond delay="5500"/>
                            </p:stCondLst>
                            <p:childTnLst>
                              <p:par>
                                <p:cTn id="57" presetID="10" presetClass="entr" presetSubtype="0" fill="hold" grpId="0" nodeType="after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fade">
                                      <p:cBhvr>
                                        <p:cTn id="59" dur="500"/>
                                        <p:tgtEl>
                                          <p:spTgt spid="28"/>
                                        </p:tgtEl>
                                      </p:cBhvr>
                                    </p:animEffect>
                                  </p:childTnLst>
                                </p:cTn>
                              </p:par>
                            </p:childTnLst>
                          </p:cTn>
                        </p:par>
                        <p:par>
                          <p:cTn id="60" fill="hold">
                            <p:stCondLst>
                              <p:cond delay="6000"/>
                            </p:stCondLst>
                            <p:childTnLst>
                              <p:par>
                                <p:cTn id="61" presetID="42" presetClass="entr" presetSubtype="0" fill="hold" grpId="0" nodeType="after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fade">
                                      <p:cBhvr>
                                        <p:cTn id="63" dur="1000"/>
                                        <p:tgtEl>
                                          <p:spTgt spid="16"/>
                                        </p:tgtEl>
                                      </p:cBhvr>
                                    </p:animEffect>
                                    <p:anim calcmode="lin" valueType="num">
                                      <p:cBhvr>
                                        <p:cTn id="64" dur="1000" fill="hold"/>
                                        <p:tgtEl>
                                          <p:spTgt spid="16"/>
                                        </p:tgtEl>
                                        <p:attrNameLst>
                                          <p:attrName>ppt_x</p:attrName>
                                        </p:attrNameLst>
                                      </p:cBhvr>
                                      <p:tavLst>
                                        <p:tav tm="0">
                                          <p:val>
                                            <p:strVal val="#ppt_x"/>
                                          </p:val>
                                        </p:tav>
                                        <p:tav tm="100000">
                                          <p:val>
                                            <p:strVal val="#ppt_x"/>
                                          </p:val>
                                        </p:tav>
                                      </p:tavLst>
                                    </p:anim>
                                    <p:anim calcmode="lin" valueType="num">
                                      <p:cBhvr>
                                        <p:cTn id="65" dur="1000" fill="hold"/>
                                        <p:tgtEl>
                                          <p:spTgt spid="16"/>
                                        </p:tgtEl>
                                        <p:attrNameLst>
                                          <p:attrName>ppt_y</p:attrName>
                                        </p:attrNameLst>
                                      </p:cBhvr>
                                      <p:tavLst>
                                        <p:tav tm="0">
                                          <p:val>
                                            <p:strVal val="#ppt_y+.1"/>
                                          </p:val>
                                        </p:tav>
                                        <p:tav tm="100000">
                                          <p:val>
                                            <p:strVal val="#ppt_y"/>
                                          </p:val>
                                        </p:tav>
                                      </p:tavLst>
                                    </p:anim>
                                  </p:childTnLst>
                                </p:cTn>
                              </p:par>
                            </p:childTnLst>
                          </p:cTn>
                        </p:par>
                        <p:par>
                          <p:cTn id="66" fill="hold">
                            <p:stCondLst>
                              <p:cond delay="7000"/>
                            </p:stCondLst>
                            <p:childTnLst>
                              <p:par>
                                <p:cTn id="67" presetID="42" presetClass="entr" presetSubtype="0" fill="hold" grpId="0" nodeType="afterEffect">
                                  <p:stCondLst>
                                    <p:cond delay="0"/>
                                  </p:stCondLst>
                                  <p:childTnLst>
                                    <p:set>
                                      <p:cBhvr>
                                        <p:cTn id="68" dur="1" fill="hold">
                                          <p:stCondLst>
                                            <p:cond delay="0"/>
                                          </p:stCondLst>
                                        </p:cTn>
                                        <p:tgtEl>
                                          <p:spTgt spid="21"/>
                                        </p:tgtEl>
                                        <p:attrNameLst>
                                          <p:attrName>style.visibility</p:attrName>
                                        </p:attrNameLst>
                                      </p:cBhvr>
                                      <p:to>
                                        <p:strVal val="visible"/>
                                      </p:to>
                                    </p:set>
                                    <p:animEffect transition="in" filter="fade">
                                      <p:cBhvr>
                                        <p:cTn id="69" dur="1000"/>
                                        <p:tgtEl>
                                          <p:spTgt spid="21"/>
                                        </p:tgtEl>
                                      </p:cBhvr>
                                    </p:animEffect>
                                    <p:anim calcmode="lin" valueType="num">
                                      <p:cBhvr>
                                        <p:cTn id="70" dur="1000" fill="hold"/>
                                        <p:tgtEl>
                                          <p:spTgt spid="21"/>
                                        </p:tgtEl>
                                        <p:attrNameLst>
                                          <p:attrName>ppt_x</p:attrName>
                                        </p:attrNameLst>
                                      </p:cBhvr>
                                      <p:tavLst>
                                        <p:tav tm="0">
                                          <p:val>
                                            <p:strVal val="#ppt_x"/>
                                          </p:val>
                                        </p:tav>
                                        <p:tav tm="100000">
                                          <p:val>
                                            <p:strVal val="#ppt_x"/>
                                          </p:val>
                                        </p:tav>
                                      </p:tavLst>
                                    </p:anim>
                                    <p:anim calcmode="lin" valueType="num">
                                      <p:cBhvr>
                                        <p:cTn id="71" dur="1000" fill="hold"/>
                                        <p:tgtEl>
                                          <p:spTgt spid="21"/>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fade">
                                      <p:cBhvr>
                                        <p:cTn id="74" dur="1000"/>
                                        <p:tgtEl>
                                          <p:spTgt spid="29"/>
                                        </p:tgtEl>
                                      </p:cBhvr>
                                    </p:animEffect>
                                    <p:anim calcmode="lin" valueType="num">
                                      <p:cBhvr>
                                        <p:cTn id="75" dur="1000" fill="hold"/>
                                        <p:tgtEl>
                                          <p:spTgt spid="29"/>
                                        </p:tgtEl>
                                        <p:attrNameLst>
                                          <p:attrName>ppt_x</p:attrName>
                                        </p:attrNameLst>
                                      </p:cBhvr>
                                      <p:tavLst>
                                        <p:tav tm="0">
                                          <p:val>
                                            <p:strVal val="#ppt_x"/>
                                          </p:val>
                                        </p:tav>
                                        <p:tav tm="100000">
                                          <p:val>
                                            <p:strVal val="#ppt_x"/>
                                          </p:val>
                                        </p:tav>
                                      </p:tavLst>
                                    </p:anim>
                                    <p:anim calcmode="lin" valueType="num">
                                      <p:cBhvr>
                                        <p:cTn id="76" dur="1000" fill="hold"/>
                                        <p:tgtEl>
                                          <p:spTgt spid="29"/>
                                        </p:tgtEl>
                                        <p:attrNameLst>
                                          <p:attrName>ppt_y</p:attrName>
                                        </p:attrNameLst>
                                      </p:cBhvr>
                                      <p:tavLst>
                                        <p:tav tm="0">
                                          <p:val>
                                            <p:strVal val="#ppt_y+.1"/>
                                          </p:val>
                                        </p:tav>
                                        <p:tav tm="100000">
                                          <p:val>
                                            <p:strVal val="#ppt_y"/>
                                          </p:val>
                                        </p:tav>
                                      </p:tavLst>
                                    </p:anim>
                                  </p:childTnLst>
                                </p:cTn>
                              </p:par>
                            </p:childTnLst>
                          </p:cTn>
                        </p:par>
                        <p:par>
                          <p:cTn id="77" fill="hold">
                            <p:stCondLst>
                              <p:cond delay="8000"/>
                            </p:stCondLst>
                            <p:childTnLst>
                              <p:par>
                                <p:cTn id="78" presetID="10" presetClass="entr" presetSubtype="0" fill="hold" grpId="0" nodeType="afterEffect">
                                  <p:stCondLst>
                                    <p:cond delay="0"/>
                                  </p:stCondLst>
                                  <p:childTnLst>
                                    <p:set>
                                      <p:cBhvr>
                                        <p:cTn id="79" dur="1" fill="hold">
                                          <p:stCondLst>
                                            <p:cond delay="0"/>
                                          </p:stCondLst>
                                        </p:cTn>
                                        <p:tgtEl>
                                          <p:spTgt spid="22"/>
                                        </p:tgtEl>
                                        <p:attrNameLst>
                                          <p:attrName>style.visibility</p:attrName>
                                        </p:attrNameLst>
                                      </p:cBhvr>
                                      <p:to>
                                        <p:strVal val="visible"/>
                                      </p:to>
                                    </p:set>
                                    <p:animEffect transition="in" filter="fade">
                                      <p:cBhvr>
                                        <p:cTn id="80" dur="500"/>
                                        <p:tgtEl>
                                          <p:spTgt spid="22"/>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0"/>
                                        </p:tgtEl>
                                        <p:attrNameLst>
                                          <p:attrName>style.visibility</p:attrName>
                                        </p:attrNameLst>
                                      </p:cBhvr>
                                      <p:to>
                                        <p:strVal val="visible"/>
                                      </p:to>
                                    </p:set>
                                    <p:animEffect transition="in" filter="fade">
                                      <p:cBhvr>
                                        <p:cTn id="83" dur="500"/>
                                        <p:tgtEl>
                                          <p:spTgt spid="30"/>
                                        </p:tgtEl>
                                      </p:cBhvr>
                                    </p:animEffect>
                                  </p:childTnLst>
                                </p:cTn>
                              </p:par>
                            </p:childTnLst>
                          </p:cTn>
                        </p:par>
                        <p:par>
                          <p:cTn id="84" fill="hold">
                            <p:stCondLst>
                              <p:cond delay="8500"/>
                            </p:stCondLst>
                            <p:childTnLst>
                              <p:par>
                                <p:cTn id="85" presetID="10" presetClass="entr" presetSubtype="0" fill="hold" grpId="0" nodeType="afterEffect">
                                  <p:stCondLst>
                                    <p:cond delay="0"/>
                                  </p:stCondLst>
                                  <p:childTnLst>
                                    <p:set>
                                      <p:cBhvr>
                                        <p:cTn id="86" dur="1" fill="hold">
                                          <p:stCondLst>
                                            <p:cond delay="0"/>
                                          </p:stCondLst>
                                        </p:cTn>
                                        <p:tgtEl>
                                          <p:spTgt spid="31"/>
                                        </p:tgtEl>
                                        <p:attrNameLst>
                                          <p:attrName>style.visibility</p:attrName>
                                        </p:attrNameLst>
                                      </p:cBhvr>
                                      <p:to>
                                        <p:strVal val="visible"/>
                                      </p:to>
                                    </p:set>
                                    <p:animEffect transition="in" filter="fade">
                                      <p:cBhvr>
                                        <p:cTn id="8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6" grpId="0" animBg="1"/>
      <p:bldP spid="17" grpId="0" animBg="1"/>
      <p:bldP spid="18" grpId="0"/>
      <p:bldP spid="19" grpId="0" animBg="1"/>
      <p:bldP spid="20" grpId="0"/>
      <p:bldP spid="21" grpId="0" animBg="1"/>
      <p:bldP spid="22" grpId="0"/>
      <p:bldP spid="23" grpId="0" animBg="1"/>
      <p:bldP spid="24" grpId="0"/>
      <p:bldP spid="25" grpId="0"/>
      <p:bldP spid="26" grpId="0" animBg="1"/>
      <p:bldP spid="27" grpId="0"/>
      <p:bldP spid="28" grpId="0"/>
      <p:bldP spid="29" grpId="0" animBg="1"/>
      <p:bldP spid="30" grpId="0"/>
      <p:bldP spid="3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4707881" y="439987"/>
            <a:ext cx="2954655" cy="646331"/>
          </a:xfrm>
          <a:prstGeom prst="rect">
            <a:avLst/>
          </a:prstGeom>
          <a:noFill/>
          <a:ln>
            <a:noFill/>
          </a:ln>
        </p:spPr>
        <p:txBody>
          <a:bodyPr wrap="none" lIns="91404" tIns="45702" rIns="91404" bIns="45702" rtlCol="0">
            <a:spAutoFit/>
          </a:bodyPr>
          <a:lstStyle/>
          <a:p>
            <a:r>
              <a:rPr lang="zh-CN" altLang="en-US" sz="3600" b="1" dirty="0">
                <a:solidFill>
                  <a:srgbClr val="E74337"/>
                </a:solidFill>
                <a:latin typeface="微软雅黑" pitchFamily="34" charset="-122"/>
                <a:ea typeface="微软雅黑" pitchFamily="34" charset="-122"/>
              </a:rPr>
              <a:t>工作解决方法</a:t>
            </a:r>
            <a:endParaRPr lang="en-US" altLang="zh-CN" sz="3600" b="1" dirty="0">
              <a:solidFill>
                <a:srgbClr val="E74337"/>
              </a:solidFill>
              <a:latin typeface="微软雅黑" pitchFamily="34" charset="-122"/>
              <a:ea typeface="微软雅黑" pitchFamily="34" charset="-122"/>
            </a:endParaRPr>
          </a:p>
        </p:txBody>
      </p:sp>
      <p:sp>
        <p:nvSpPr>
          <p:cNvPr id="15" name="椭圆 14"/>
          <p:cNvSpPr/>
          <p:nvPr/>
        </p:nvSpPr>
        <p:spPr>
          <a:xfrm>
            <a:off x="3011397" y="2149424"/>
            <a:ext cx="1758852" cy="1758945"/>
          </a:xfrm>
          <a:prstGeom prst="ellipse">
            <a:avLst/>
          </a:prstGeom>
          <a:solidFill>
            <a:srgbClr val="E74337"/>
          </a:solidFill>
          <a:ln w="19050">
            <a:solidFill>
              <a:srgbClr val="E74337"/>
            </a:solidFill>
          </a:ln>
          <a:effectLst/>
        </p:spPr>
        <p:style>
          <a:lnRef idx="2">
            <a:schemeClr val="accent1">
              <a:shade val="50000"/>
            </a:schemeClr>
          </a:lnRef>
          <a:fillRef idx="1">
            <a:schemeClr val="accent1"/>
          </a:fillRef>
          <a:effectRef idx="0">
            <a:schemeClr val="accent1"/>
          </a:effectRef>
          <a:fontRef idx="minor">
            <a:schemeClr val="lt1"/>
          </a:fontRef>
        </p:style>
        <p:txBody>
          <a:bodyPr lIns="91395" tIns="45697" rIns="91395" bIns="45697" spcCol="0" rtlCol="0" anchor="ctr"/>
          <a:lstStyle/>
          <a:p>
            <a:pPr algn="ctr"/>
            <a:endParaRPr lang="zh-CN" altLang="en-US" dirty="0"/>
          </a:p>
        </p:txBody>
      </p:sp>
      <p:sp>
        <p:nvSpPr>
          <p:cNvPr id="16" name="TextBox 15"/>
          <p:cNvSpPr txBox="1"/>
          <p:nvPr/>
        </p:nvSpPr>
        <p:spPr>
          <a:xfrm>
            <a:off x="3400250" y="2490163"/>
            <a:ext cx="1132947" cy="1077467"/>
          </a:xfrm>
          <a:prstGeom prst="rect">
            <a:avLst/>
          </a:prstGeom>
          <a:noFill/>
        </p:spPr>
        <p:txBody>
          <a:bodyPr wrap="square" lIns="91401" tIns="45700" rIns="91401" bIns="45700" rtlCol="0">
            <a:spAutoFit/>
          </a:bodyPr>
          <a:lstStyle/>
          <a:p>
            <a:r>
              <a:rPr lang="zh-CN" altLang="en-US" sz="3200" b="1" dirty="0">
                <a:solidFill>
                  <a:schemeClr val="bg1"/>
                </a:solidFill>
                <a:latin typeface="微软雅黑" pitchFamily="34" charset="-122"/>
                <a:ea typeface="微软雅黑" pitchFamily="34" charset="-122"/>
              </a:rPr>
              <a:t>管理能力</a:t>
            </a:r>
            <a:endParaRPr lang="zh-CN" altLang="en-US" sz="3200" b="1" dirty="0">
              <a:solidFill>
                <a:schemeClr val="bg1"/>
              </a:solidFill>
              <a:latin typeface="微软雅黑" pitchFamily="34" charset="-122"/>
              <a:ea typeface="微软雅黑" pitchFamily="34" charset="-122"/>
            </a:endParaRPr>
          </a:p>
        </p:txBody>
      </p:sp>
      <p:sp>
        <p:nvSpPr>
          <p:cNvPr id="17" name="Freeform 8"/>
          <p:cNvSpPr/>
          <p:nvPr/>
        </p:nvSpPr>
        <p:spPr bwMode="auto">
          <a:xfrm>
            <a:off x="5126804" y="2490163"/>
            <a:ext cx="987597" cy="987654"/>
          </a:xfrm>
          <a:custGeom>
            <a:avLst/>
            <a:gdLst>
              <a:gd name="T0" fmla="*/ 691 w 1112"/>
              <a:gd name="T1" fmla="*/ 75 h 1112"/>
              <a:gd name="T2" fmla="*/ 1037 w 1112"/>
              <a:gd name="T3" fmla="*/ 691 h 1112"/>
              <a:gd name="T4" fmla="*/ 421 w 1112"/>
              <a:gd name="T5" fmla="*/ 1038 h 1112"/>
              <a:gd name="T6" fmla="*/ 74 w 1112"/>
              <a:gd name="T7" fmla="*/ 421 h 1112"/>
              <a:gd name="T8" fmla="*/ 691 w 1112"/>
              <a:gd name="T9" fmla="*/ 75 h 1112"/>
            </a:gdLst>
            <a:ahLst/>
            <a:cxnLst>
              <a:cxn ang="0">
                <a:pos x="T0" y="T1"/>
              </a:cxn>
              <a:cxn ang="0">
                <a:pos x="T2" y="T3"/>
              </a:cxn>
              <a:cxn ang="0">
                <a:pos x="T4" y="T5"/>
              </a:cxn>
              <a:cxn ang="0">
                <a:pos x="T6" y="T7"/>
              </a:cxn>
              <a:cxn ang="0">
                <a:pos x="T8" y="T9"/>
              </a:cxn>
            </a:cxnLst>
            <a:rect l="0" t="0" r="r" b="b"/>
            <a:pathLst>
              <a:path w="1112" h="1112">
                <a:moveTo>
                  <a:pt x="691" y="75"/>
                </a:moveTo>
                <a:cubicBezTo>
                  <a:pt x="956" y="149"/>
                  <a:pt x="1112" y="425"/>
                  <a:pt x="1037" y="691"/>
                </a:cubicBezTo>
                <a:cubicBezTo>
                  <a:pt x="963" y="957"/>
                  <a:pt x="687" y="1112"/>
                  <a:pt x="421" y="1038"/>
                </a:cubicBezTo>
                <a:cubicBezTo>
                  <a:pt x="155" y="963"/>
                  <a:pt x="0" y="687"/>
                  <a:pt x="74" y="421"/>
                </a:cubicBezTo>
                <a:cubicBezTo>
                  <a:pt x="149" y="156"/>
                  <a:pt x="425" y="0"/>
                  <a:pt x="691" y="75"/>
                </a:cubicBezTo>
                <a:close/>
              </a:path>
            </a:pathLst>
          </a:custGeom>
          <a:solidFill>
            <a:srgbClr val="E74337"/>
          </a:solidFill>
          <a:ln w="12700">
            <a:solidFill>
              <a:srgbClr val="E74337"/>
            </a:solidFill>
          </a:ln>
          <a:effectLst>
            <a:innerShdw>
              <a:prstClr val="black"/>
            </a:innerShdw>
          </a:effectLst>
        </p:spPr>
        <p:txBody>
          <a:bodyPr vert="horz" wrap="square" lIns="91401" tIns="45700" rIns="91401" bIns="45700" numCol="1" anchor="t" anchorCtr="0" compatLnSpc="1"/>
          <a:lstStyle/>
          <a:p>
            <a:endParaRPr lang="zh-CN" altLang="en-US">
              <a:solidFill>
                <a:schemeClr val="bg1"/>
              </a:solidFill>
              <a:latin typeface="微软雅黑" pitchFamily="34" charset="-122"/>
              <a:ea typeface="微软雅黑" pitchFamily="34" charset="-122"/>
            </a:endParaRPr>
          </a:p>
        </p:txBody>
      </p:sp>
      <p:sp>
        <p:nvSpPr>
          <p:cNvPr id="18" name="TextBox 17"/>
          <p:cNvSpPr txBox="1"/>
          <p:nvPr/>
        </p:nvSpPr>
        <p:spPr>
          <a:xfrm>
            <a:off x="5172542" y="2799278"/>
            <a:ext cx="941859" cy="369418"/>
          </a:xfrm>
          <a:prstGeom prst="rect">
            <a:avLst/>
          </a:prstGeom>
          <a:noFill/>
        </p:spPr>
        <p:txBody>
          <a:bodyPr wrap="square" lIns="91401" tIns="45700" rIns="91401" bIns="45700" rtlCol="0">
            <a:spAutoFit/>
          </a:bodyPr>
          <a:lstStyle/>
          <a:p>
            <a:pPr algn="ctr"/>
            <a:r>
              <a:rPr lang="zh-CN" altLang="en-US" b="1" dirty="0">
                <a:solidFill>
                  <a:schemeClr val="bg1"/>
                </a:solidFill>
                <a:latin typeface="微软雅黑" pitchFamily="34" charset="-122"/>
                <a:ea typeface="微软雅黑" pitchFamily="34" charset="-122"/>
              </a:rPr>
              <a:t>执行力</a:t>
            </a:r>
            <a:endParaRPr lang="zh-CN" altLang="en-US" b="1" dirty="0">
              <a:solidFill>
                <a:schemeClr val="bg1"/>
              </a:solidFill>
              <a:latin typeface="微软雅黑" pitchFamily="34" charset="-122"/>
              <a:ea typeface="微软雅黑" pitchFamily="34" charset="-122"/>
            </a:endParaRPr>
          </a:p>
        </p:txBody>
      </p:sp>
      <p:sp>
        <p:nvSpPr>
          <p:cNvPr id="19" name="Freeform 9"/>
          <p:cNvSpPr/>
          <p:nvPr/>
        </p:nvSpPr>
        <p:spPr bwMode="auto">
          <a:xfrm>
            <a:off x="4741550" y="3814952"/>
            <a:ext cx="976483" cy="978126"/>
          </a:xfrm>
          <a:custGeom>
            <a:avLst/>
            <a:gdLst>
              <a:gd name="T0" fmla="*/ 908 w 1101"/>
              <a:gd name="T1" fmla="*/ 201 h 1101"/>
              <a:gd name="T2" fmla="*/ 900 w 1101"/>
              <a:gd name="T3" fmla="*/ 908 h 1101"/>
              <a:gd name="T4" fmla="*/ 193 w 1101"/>
              <a:gd name="T5" fmla="*/ 900 h 1101"/>
              <a:gd name="T6" fmla="*/ 201 w 1101"/>
              <a:gd name="T7" fmla="*/ 193 h 1101"/>
              <a:gd name="T8" fmla="*/ 908 w 1101"/>
              <a:gd name="T9" fmla="*/ 201 h 1101"/>
            </a:gdLst>
            <a:ahLst/>
            <a:cxnLst>
              <a:cxn ang="0">
                <a:pos x="T0" y="T1"/>
              </a:cxn>
              <a:cxn ang="0">
                <a:pos x="T2" y="T3"/>
              </a:cxn>
              <a:cxn ang="0">
                <a:pos x="T4" y="T5"/>
              </a:cxn>
              <a:cxn ang="0">
                <a:pos x="T6" y="T7"/>
              </a:cxn>
              <a:cxn ang="0">
                <a:pos x="T8" y="T9"/>
              </a:cxn>
            </a:cxnLst>
            <a:rect l="0" t="0" r="r" b="b"/>
            <a:pathLst>
              <a:path w="1101" h="1101">
                <a:moveTo>
                  <a:pt x="908" y="201"/>
                </a:moveTo>
                <a:cubicBezTo>
                  <a:pt x="1101" y="398"/>
                  <a:pt x="1097" y="715"/>
                  <a:pt x="900" y="908"/>
                </a:cubicBezTo>
                <a:cubicBezTo>
                  <a:pt x="703" y="1101"/>
                  <a:pt x="386" y="1098"/>
                  <a:pt x="193" y="900"/>
                </a:cubicBezTo>
                <a:cubicBezTo>
                  <a:pt x="0" y="703"/>
                  <a:pt x="3" y="386"/>
                  <a:pt x="201" y="193"/>
                </a:cubicBezTo>
                <a:cubicBezTo>
                  <a:pt x="398" y="0"/>
                  <a:pt x="715" y="4"/>
                  <a:pt x="908" y="201"/>
                </a:cubicBezTo>
                <a:close/>
              </a:path>
            </a:pathLst>
          </a:custGeom>
          <a:solidFill>
            <a:srgbClr val="E74337"/>
          </a:solidFill>
          <a:ln w="12700">
            <a:solidFill>
              <a:srgbClr val="E74337"/>
            </a:solidFill>
          </a:ln>
          <a:effectLst>
            <a:innerShdw>
              <a:prstClr val="black"/>
            </a:innerShdw>
          </a:effectLst>
        </p:spPr>
        <p:txBody>
          <a:bodyPr vert="horz" wrap="square" lIns="91401" tIns="45700" rIns="91401" bIns="45700" numCol="1" anchor="t" anchorCtr="0" compatLnSpc="1"/>
          <a:lstStyle/>
          <a:p>
            <a:endParaRPr lang="zh-CN" altLang="en-US">
              <a:solidFill>
                <a:schemeClr val="bg1"/>
              </a:solidFill>
              <a:latin typeface="微软雅黑" pitchFamily="34" charset="-122"/>
              <a:ea typeface="微软雅黑" pitchFamily="34" charset="-122"/>
            </a:endParaRPr>
          </a:p>
        </p:txBody>
      </p:sp>
      <p:sp>
        <p:nvSpPr>
          <p:cNvPr id="20" name="TextBox 19"/>
          <p:cNvSpPr txBox="1"/>
          <p:nvPr/>
        </p:nvSpPr>
        <p:spPr>
          <a:xfrm>
            <a:off x="4789311" y="4119306"/>
            <a:ext cx="911127" cy="369418"/>
          </a:xfrm>
          <a:prstGeom prst="rect">
            <a:avLst/>
          </a:prstGeom>
          <a:noFill/>
        </p:spPr>
        <p:txBody>
          <a:bodyPr wrap="square" lIns="91401" tIns="45700" rIns="91401" bIns="45700" rtlCol="0">
            <a:spAutoFit/>
          </a:bodyPr>
          <a:lstStyle/>
          <a:p>
            <a:pPr algn="ctr"/>
            <a:r>
              <a:rPr lang="zh-CN" altLang="en-US" b="1" dirty="0" smtClean="0">
                <a:solidFill>
                  <a:schemeClr val="bg1"/>
                </a:solidFill>
                <a:latin typeface="微软雅黑" pitchFamily="34" charset="-122"/>
                <a:ea typeface="微软雅黑" pitchFamily="34" charset="-122"/>
              </a:rPr>
              <a:t>协调力</a:t>
            </a:r>
            <a:endParaRPr lang="zh-CN" altLang="en-US" b="1" dirty="0">
              <a:solidFill>
                <a:schemeClr val="bg1"/>
              </a:solidFill>
              <a:latin typeface="微软雅黑" pitchFamily="34" charset="-122"/>
              <a:ea typeface="微软雅黑" pitchFamily="34" charset="-122"/>
            </a:endParaRPr>
          </a:p>
        </p:txBody>
      </p:sp>
      <p:sp>
        <p:nvSpPr>
          <p:cNvPr id="21" name="Freeform 10"/>
          <p:cNvSpPr/>
          <p:nvPr/>
        </p:nvSpPr>
        <p:spPr bwMode="auto">
          <a:xfrm>
            <a:off x="3400202" y="4432626"/>
            <a:ext cx="981246" cy="981302"/>
          </a:xfrm>
          <a:custGeom>
            <a:avLst/>
            <a:gdLst>
              <a:gd name="T0" fmla="*/ 1037 w 1105"/>
              <a:gd name="T1" fmla="*/ 429 h 1106"/>
              <a:gd name="T2" fmla="*/ 676 w 1105"/>
              <a:gd name="T3" fmla="*/ 1037 h 1106"/>
              <a:gd name="T4" fmla="*/ 68 w 1105"/>
              <a:gd name="T5" fmla="*/ 677 h 1106"/>
              <a:gd name="T6" fmla="*/ 428 w 1105"/>
              <a:gd name="T7" fmla="*/ 68 h 1106"/>
              <a:gd name="T8" fmla="*/ 1037 w 1105"/>
              <a:gd name="T9" fmla="*/ 429 h 1106"/>
            </a:gdLst>
            <a:ahLst/>
            <a:cxnLst>
              <a:cxn ang="0">
                <a:pos x="T0" y="T1"/>
              </a:cxn>
              <a:cxn ang="0">
                <a:pos x="T2" y="T3"/>
              </a:cxn>
              <a:cxn ang="0">
                <a:pos x="T4" y="T5"/>
              </a:cxn>
              <a:cxn ang="0">
                <a:pos x="T6" y="T7"/>
              </a:cxn>
              <a:cxn ang="0">
                <a:pos x="T8" y="T9"/>
              </a:cxn>
            </a:cxnLst>
            <a:rect l="0" t="0" r="r" b="b"/>
            <a:pathLst>
              <a:path w="1105" h="1106">
                <a:moveTo>
                  <a:pt x="1037" y="429"/>
                </a:moveTo>
                <a:cubicBezTo>
                  <a:pt x="1105" y="696"/>
                  <a:pt x="944" y="969"/>
                  <a:pt x="676" y="1037"/>
                </a:cubicBezTo>
                <a:cubicBezTo>
                  <a:pt x="409" y="1106"/>
                  <a:pt x="137" y="944"/>
                  <a:pt x="68" y="677"/>
                </a:cubicBezTo>
                <a:cubicBezTo>
                  <a:pt x="0" y="409"/>
                  <a:pt x="161" y="137"/>
                  <a:pt x="428" y="68"/>
                </a:cubicBezTo>
                <a:cubicBezTo>
                  <a:pt x="696" y="0"/>
                  <a:pt x="968" y="161"/>
                  <a:pt x="1037" y="429"/>
                </a:cubicBezTo>
                <a:close/>
              </a:path>
            </a:pathLst>
          </a:custGeom>
          <a:solidFill>
            <a:srgbClr val="E74337"/>
          </a:solidFill>
          <a:ln w="12700">
            <a:solidFill>
              <a:srgbClr val="E74337"/>
            </a:solidFill>
          </a:ln>
          <a:effectLst>
            <a:innerShdw>
              <a:prstClr val="black"/>
            </a:innerShdw>
          </a:effectLst>
        </p:spPr>
        <p:txBody>
          <a:bodyPr vert="horz" wrap="square" lIns="91401" tIns="45700" rIns="91401" bIns="45700" numCol="1" anchor="t" anchorCtr="0" compatLnSpc="1"/>
          <a:lstStyle/>
          <a:p>
            <a:endParaRPr lang="zh-CN" altLang="en-US">
              <a:solidFill>
                <a:schemeClr val="bg1"/>
              </a:solidFill>
              <a:latin typeface="微软雅黑" pitchFamily="34" charset="-122"/>
              <a:ea typeface="微软雅黑" pitchFamily="34" charset="-122"/>
            </a:endParaRPr>
          </a:p>
        </p:txBody>
      </p:sp>
      <p:sp>
        <p:nvSpPr>
          <p:cNvPr id="22" name="TextBox 21"/>
          <p:cNvSpPr txBox="1"/>
          <p:nvPr/>
        </p:nvSpPr>
        <p:spPr>
          <a:xfrm>
            <a:off x="3447327" y="4738565"/>
            <a:ext cx="886997" cy="369418"/>
          </a:xfrm>
          <a:prstGeom prst="rect">
            <a:avLst/>
          </a:prstGeom>
          <a:noFill/>
        </p:spPr>
        <p:txBody>
          <a:bodyPr wrap="square" lIns="91401" tIns="45700" rIns="91401" bIns="45700" rtlCol="0">
            <a:spAutoFit/>
          </a:bodyPr>
          <a:lstStyle/>
          <a:p>
            <a:pPr algn="ctr"/>
            <a:r>
              <a:rPr lang="zh-CN" altLang="en-US" b="1" dirty="0" smtClean="0">
                <a:solidFill>
                  <a:schemeClr val="bg1"/>
                </a:solidFill>
                <a:latin typeface="微软雅黑" pitchFamily="34" charset="-122"/>
                <a:ea typeface="微软雅黑" pitchFamily="34" charset="-122"/>
              </a:rPr>
              <a:t>创新力</a:t>
            </a:r>
            <a:endParaRPr lang="zh-CN" altLang="en-US" b="1" dirty="0">
              <a:solidFill>
                <a:schemeClr val="bg1"/>
              </a:solidFill>
              <a:latin typeface="微软雅黑" pitchFamily="34" charset="-122"/>
              <a:ea typeface="微软雅黑" pitchFamily="34" charset="-122"/>
            </a:endParaRPr>
          </a:p>
        </p:txBody>
      </p:sp>
      <p:sp>
        <p:nvSpPr>
          <p:cNvPr id="23" name="Freeform 11"/>
          <p:cNvSpPr/>
          <p:nvPr/>
        </p:nvSpPr>
        <p:spPr bwMode="auto">
          <a:xfrm>
            <a:off x="2155428" y="3901566"/>
            <a:ext cx="987597" cy="986066"/>
          </a:xfrm>
          <a:custGeom>
            <a:avLst/>
            <a:gdLst>
              <a:gd name="T0" fmla="*/ 1037 w 1112"/>
              <a:gd name="T1" fmla="*/ 691 h 1112"/>
              <a:gd name="T2" fmla="*/ 421 w 1112"/>
              <a:gd name="T3" fmla="*/ 1038 h 1112"/>
              <a:gd name="T4" fmla="*/ 74 w 1112"/>
              <a:gd name="T5" fmla="*/ 422 h 1112"/>
              <a:gd name="T6" fmla="*/ 691 w 1112"/>
              <a:gd name="T7" fmla="*/ 75 h 1112"/>
              <a:gd name="T8" fmla="*/ 1037 w 1112"/>
              <a:gd name="T9" fmla="*/ 691 h 1112"/>
            </a:gdLst>
            <a:ahLst/>
            <a:cxnLst>
              <a:cxn ang="0">
                <a:pos x="T0" y="T1"/>
              </a:cxn>
              <a:cxn ang="0">
                <a:pos x="T2" y="T3"/>
              </a:cxn>
              <a:cxn ang="0">
                <a:pos x="T4" y="T5"/>
              </a:cxn>
              <a:cxn ang="0">
                <a:pos x="T6" y="T7"/>
              </a:cxn>
              <a:cxn ang="0">
                <a:pos x="T8" y="T9"/>
              </a:cxn>
            </a:cxnLst>
            <a:rect l="0" t="0" r="r" b="b"/>
            <a:pathLst>
              <a:path w="1112" h="1112">
                <a:moveTo>
                  <a:pt x="1037" y="691"/>
                </a:moveTo>
                <a:cubicBezTo>
                  <a:pt x="963" y="957"/>
                  <a:pt x="687" y="1112"/>
                  <a:pt x="421" y="1038"/>
                </a:cubicBezTo>
                <a:cubicBezTo>
                  <a:pt x="155" y="964"/>
                  <a:pt x="0" y="688"/>
                  <a:pt x="74" y="422"/>
                </a:cubicBezTo>
                <a:cubicBezTo>
                  <a:pt x="149" y="156"/>
                  <a:pt x="425" y="0"/>
                  <a:pt x="691" y="75"/>
                </a:cubicBezTo>
                <a:cubicBezTo>
                  <a:pt x="956" y="149"/>
                  <a:pt x="1112" y="425"/>
                  <a:pt x="1037" y="691"/>
                </a:cubicBezTo>
                <a:close/>
              </a:path>
            </a:pathLst>
          </a:custGeom>
          <a:solidFill>
            <a:srgbClr val="E74337"/>
          </a:solidFill>
          <a:ln w="12700">
            <a:solidFill>
              <a:srgbClr val="E74337"/>
            </a:solidFill>
          </a:ln>
          <a:effectLst>
            <a:innerShdw>
              <a:prstClr val="black"/>
            </a:innerShdw>
          </a:effectLst>
        </p:spPr>
        <p:txBody>
          <a:bodyPr vert="horz" wrap="square" lIns="91401" tIns="45700" rIns="91401" bIns="45700" numCol="1" anchor="t" anchorCtr="0" compatLnSpc="1"/>
          <a:lstStyle/>
          <a:p>
            <a:endParaRPr lang="zh-CN" altLang="en-US">
              <a:solidFill>
                <a:schemeClr val="bg1"/>
              </a:solidFill>
              <a:latin typeface="微软雅黑" pitchFamily="34" charset="-122"/>
              <a:ea typeface="微软雅黑" pitchFamily="34" charset="-122"/>
            </a:endParaRPr>
          </a:p>
        </p:txBody>
      </p:sp>
      <p:sp>
        <p:nvSpPr>
          <p:cNvPr id="24" name="TextBox 23"/>
          <p:cNvSpPr txBox="1"/>
          <p:nvPr/>
        </p:nvSpPr>
        <p:spPr>
          <a:xfrm>
            <a:off x="2146424" y="4194543"/>
            <a:ext cx="1023750" cy="369418"/>
          </a:xfrm>
          <a:prstGeom prst="rect">
            <a:avLst/>
          </a:prstGeom>
          <a:noFill/>
        </p:spPr>
        <p:txBody>
          <a:bodyPr wrap="square" lIns="91401" tIns="45700" rIns="91401" bIns="45700" rtlCol="0">
            <a:spAutoFit/>
          </a:bodyPr>
          <a:lstStyle/>
          <a:p>
            <a:pPr algn="ctr"/>
            <a:r>
              <a:rPr lang="zh-CN" altLang="en-US" b="1" dirty="0" smtClean="0">
                <a:solidFill>
                  <a:schemeClr val="bg1"/>
                </a:solidFill>
                <a:latin typeface="微软雅黑" pitchFamily="34" charset="-122"/>
                <a:ea typeface="微软雅黑" pitchFamily="34" charset="-122"/>
              </a:rPr>
              <a:t>领导力</a:t>
            </a:r>
            <a:endParaRPr lang="zh-CN" altLang="en-US" b="1" dirty="0">
              <a:solidFill>
                <a:schemeClr val="bg1"/>
              </a:solidFill>
              <a:latin typeface="微软雅黑" pitchFamily="34" charset="-122"/>
              <a:ea typeface="微软雅黑" pitchFamily="34" charset="-122"/>
            </a:endParaRPr>
          </a:p>
        </p:txBody>
      </p:sp>
      <p:sp>
        <p:nvSpPr>
          <p:cNvPr id="25" name="Freeform 12"/>
          <p:cNvSpPr/>
          <p:nvPr/>
        </p:nvSpPr>
        <p:spPr bwMode="auto">
          <a:xfrm>
            <a:off x="1671152" y="2593866"/>
            <a:ext cx="978070" cy="978126"/>
          </a:xfrm>
          <a:custGeom>
            <a:avLst/>
            <a:gdLst>
              <a:gd name="T0" fmla="*/ 900 w 1101"/>
              <a:gd name="T1" fmla="*/ 908 h 1102"/>
              <a:gd name="T2" fmla="*/ 193 w 1101"/>
              <a:gd name="T3" fmla="*/ 901 h 1102"/>
              <a:gd name="T4" fmla="*/ 201 w 1101"/>
              <a:gd name="T5" fmla="*/ 193 h 1102"/>
              <a:gd name="T6" fmla="*/ 908 w 1101"/>
              <a:gd name="T7" fmla="*/ 201 h 1102"/>
              <a:gd name="T8" fmla="*/ 900 w 1101"/>
              <a:gd name="T9" fmla="*/ 908 h 1102"/>
            </a:gdLst>
            <a:ahLst/>
            <a:cxnLst>
              <a:cxn ang="0">
                <a:pos x="T0" y="T1"/>
              </a:cxn>
              <a:cxn ang="0">
                <a:pos x="T2" y="T3"/>
              </a:cxn>
              <a:cxn ang="0">
                <a:pos x="T4" y="T5"/>
              </a:cxn>
              <a:cxn ang="0">
                <a:pos x="T6" y="T7"/>
              </a:cxn>
              <a:cxn ang="0">
                <a:pos x="T8" y="T9"/>
              </a:cxn>
            </a:cxnLst>
            <a:rect l="0" t="0" r="r" b="b"/>
            <a:pathLst>
              <a:path w="1101" h="1102">
                <a:moveTo>
                  <a:pt x="900" y="908"/>
                </a:moveTo>
                <a:cubicBezTo>
                  <a:pt x="702" y="1102"/>
                  <a:pt x="386" y="1098"/>
                  <a:pt x="193" y="901"/>
                </a:cubicBezTo>
                <a:cubicBezTo>
                  <a:pt x="0" y="703"/>
                  <a:pt x="3" y="387"/>
                  <a:pt x="201" y="193"/>
                </a:cubicBezTo>
                <a:cubicBezTo>
                  <a:pt x="398" y="0"/>
                  <a:pt x="715" y="4"/>
                  <a:pt x="908" y="201"/>
                </a:cubicBezTo>
                <a:cubicBezTo>
                  <a:pt x="1101" y="399"/>
                  <a:pt x="1097" y="715"/>
                  <a:pt x="900" y="908"/>
                </a:cubicBezTo>
                <a:close/>
              </a:path>
            </a:pathLst>
          </a:custGeom>
          <a:solidFill>
            <a:srgbClr val="E74337"/>
          </a:solidFill>
          <a:ln w="12700">
            <a:solidFill>
              <a:srgbClr val="E74337"/>
            </a:solidFill>
          </a:ln>
          <a:effectLst>
            <a:innerShdw>
              <a:prstClr val="black"/>
            </a:innerShdw>
          </a:effectLst>
        </p:spPr>
        <p:txBody>
          <a:bodyPr vert="horz" wrap="square" lIns="91401" tIns="45700" rIns="91401" bIns="45700" numCol="1" anchor="t" anchorCtr="0" compatLnSpc="1"/>
          <a:lstStyle/>
          <a:p>
            <a:endParaRPr lang="zh-CN" altLang="en-US">
              <a:solidFill>
                <a:schemeClr val="bg1"/>
              </a:solidFill>
              <a:latin typeface="微软雅黑" pitchFamily="34" charset="-122"/>
              <a:ea typeface="微软雅黑" pitchFamily="34" charset="-122"/>
            </a:endParaRPr>
          </a:p>
        </p:txBody>
      </p:sp>
      <p:sp>
        <p:nvSpPr>
          <p:cNvPr id="26" name="TextBox 25"/>
          <p:cNvSpPr txBox="1"/>
          <p:nvPr/>
        </p:nvSpPr>
        <p:spPr>
          <a:xfrm>
            <a:off x="1726498" y="2898220"/>
            <a:ext cx="875357" cy="369418"/>
          </a:xfrm>
          <a:prstGeom prst="rect">
            <a:avLst/>
          </a:prstGeom>
          <a:noFill/>
        </p:spPr>
        <p:txBody>
          <a:bodyPr wrap="square" lIns="91401" tIns="45700" rIns="91401" bIns="45700" rtlCol="0">
            <a:spAutoFit/>
          </a:bodyPr>
          <a:lstStyle/>
          <a:p>
            <a:pPr algn="ctr"/>
            <a:r>
              <a:rPr lang="zh-CN" altLang="en-US" b="1" dirty="0" smtClean="0">
                <a:solidFill>
                  <a:schemeClr val="bg1"/>
                </a:solidFill>
                <a:latin typeface="微软雅黑" pitchFamily="34" charset="-122"/>
                <a:ea typeface="微软雅黑" pitchFamily="34" charset="-122"/>
              </a:rPr>
              <a:t>学习力</a:t>
            </a:r>
            <a:endParaRPr lang="zh-CN" altLang="en-US" b="1" dirty="0">
              <a:solidFill>
                <a:schemeClr val="bg1"/>
              </a:solidFill>
              <a:latin typeface="微软雅黑" pitchFamily="34" charset="-122"/>
              <a:ea typeface="微软雅黑" pitchFamily="34" charset="-122"/>
            </a:endParaRPr>
          </a:p>
        </p:txBody>
      </p:sp>
      <p:sp>
        <p:nvSpPr>
          <p:cNvPr id="27" name="矩形 83"/>
          <p:cNvSpPr>
            <a:spLocks noChangeArrowheads="1"/>
          </p:cNvSpPr>
          <p:nvPr/>
        </p:nvSpPr>
        <p:spPr bwMode="auto">
          <a:xfrm>
            <a:off x="6976564" y="1918909"/>
            <a:ext cx="3556968" cy="3685091"/>
          </a:xfrm>
          <a:prstGeom prst="rect">
            <a:avLst/>
          </a:prstGeom>
          <a:noFill/>
          <a:ln w="9525" cmpd="sng">
            <a:solidFill>
              <a:srgbClr val="E74337"/>
            </a:solidFill>
            <a:miter lim="800000"/>
          </a:ln>
        </p:spPr>
        <p:txBody>
          <a:bodyPr lIns="91401" tIns="45700" rIns="91401" bIns="45700"/>
          <a:lstStyle/>
          <a:p>
            <a:endParaRPr lang="zh-CN" altLang="en-US"/>
          </a:p>
        </p:txBody>
      </p:sp>
      <p:sp>
        <p:nvSpPr>
          <p:cNvPr id="28" name="TextBox 84"/>
          <p:cNvSpPr txBox="1">
            <a:spLocks noChangeArrowheads="1"/>
          </p:cNvSpPr>
          <p:nvPr/>
        </p:nvSpPr>
        <p:spPr bwMode="auto">
          <a:xfrm>
            <a:off x="7279416" y="2254116"/>
            <a:ext cx="2951265" cy="2862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01" tIns="45700" rIns="91401" bIns="45700">
            <a:spAutoFit/>
          </a:bodyPr>
          <a:lstStyle>
            <a:lvl1pPr eaLnBrk="0" hangingPunct="0">
              <a:defRPr>
                <a:solidFill>
                  <a:schemeClr val="tx1"/>
                </a:solidFill>
                <a:latin typeface="Arial" panose="020B0604020202090204" pitchFamily="34" charset="0"/>
                <a:ea typeface="宋体" panose="02010600030101010101" pitchFamily="2" charset="-122"/>
              </a:defRPr>
            </a:lvl1pPr>
            <a:lvl2pPr marL="742950" indent="-285750" eaLnBrk="0" hangingPunct="0">
              <a:defRPr>
                <a:solidFill>
                  <a:schemeClr val="tx1"/>
                </a:solidFill>
                <a:latin typeface="Arial" panose="020B0604020202090204" pitchFamily="34" charset="0"/>
                <a:ea typeface="宋体" panose="02010600030101010101" pitchFamily="2" charset="-122"/>
              </a:defRPr>
            </a:lvl2pPr>
            <a:lvl3pPr marL="1143000" indent="-228600" eaLnBrk="0" hangingPunct="0">
              <a:defRPr>
                <a:solidFill>
                  <a:schemeClr val="tx1"/>
                </a:solidFill>
                <a:latin typeface="Arial" panose="020B0604020202090204" pitchFamily="34" charset="0"/>
                <a:ea typeface="宋体" panose="02010600030101010101" pitchFamily="2" charset="-122"/>
              </a:defRPr>
            </a:lvl3pPr>
            <a:lvl4pPr marL="1600200" indent="-228600" eaLnBrk="0" hangingPunct="0">
              <a:defRPr>
                <a:solidFill>
                  <a:schemeClr val="tx1"/>
                </a:solidFill>
                <a:latin typeface="Arial" panose="020B0604020202090204" pitchFamily="34" charset="0"/>
                <a:ea typeface="宋体" panose="02010600030101010101" pitchFamily="2" charset="-122"/>
              </a:defRPr>
            </a:lvl4pPr>
            <a:lvl5pPr marL="2057400" indent="-228600" eaLnBrk="0" hangingPunct="0">
              <a:defRPr>
                <a:solidFill>
                  <a:schemeClr val="tx1"/>
                </a:solidFill>
                <a:latin typeface="Arial" panose="020B060402020209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Arial" panose="020B0604020202090204" pitchFamily="34" charset="0"/>
                <a:ea typeface="宋体" panose="02010600030101010101" pitchFamily="2" charset="-122"/>
              </a:defRPr>
            </a:lvl9pPr>
          </a:lstStyle>
          <a:p>
            <a:pPr algn="just"/>
            <a:r>
              <a:rPr lang="zh-CN" altLang="en-US" dirty="0">
                <a:solidFill>
                  <a:schemeClr val="bg1"/>
                </a:solidFill>
                <a:latin typeface="微软雅黑" pitchFamily="34" charset="-122"/>
                <a:ea typeface="微软雅黑" pitchFamily="34" charset="-122"/>
                <a:sym typeface="微软雅黑" pitchFamily="34" charset="-122"/>
              </a:rPr>
              <a:t>这里输入产品形式的简介，这里输入产品</a:t>
            </a:r>
            <a:r>
              <a:rPr lang="zh-CN" altLang="en-US" dirty="0" smtClean="0">
                <a:solidFill>
                  <a:schemeClr val="bg1"/>
                </a:solidFill>
                <a:latin typeface="微软雅黑" pitchFamily="34" charset="-122"/>
                <a:ea typeface="微软雅黑" pitchFamily="34" charset="-122"/>
                <a:sym typeface="微软雅黑" pitchFamily="34" charset="-122"/>
              </a:rPr>
              <a:t>形的</a:t>
            </a:r>
            <a:r>
              <a:rPr lang="zh-CN" altLang="en-US" dirty="0">
                <a:solidFill>
                  <a:schemeClr val="bg1"/>
                </a:solidFill>
                <a:latin typeface="微软雅黑" pitchFamily="34" charset="-122"/>
                <a:ea typeface="微软雅黑" pitchFamily="34" charset="-122"/>
                <a:sym typeface="微软雅黑" pitchFamily="34" charset="-122"/>
              </a:rPr>
              <a:t>简介</a:t>
            </a:r>
            <a:r>
              <a:rPr lang="zh-CN" altLang="en-US" dirty="0" smtClean="0">
                <a:solidFill>
                  <a:schemeClr val="bg1"/>
                </a:solidFill>
                <a:latin typeface="微软雅黑" pitchFamily="34" charset="-122"/>
                <a:ea typeface="微软雅黑" pitchFamily="34" charset="-122"/>
                <a:sym typeface="微软雅黑" pitchFamily="34" charset="-122"/>
              </a:rPr>
              <a:t>，</a:t>
            </a:r>
            <a:r>
              <a:rPr lang="zh-CN" altLang="en-US" dirty="0">
                <a:solidFill>
                  <a:schemeClr val="bg1"/>
                </a:solidFill>
                <a:latin typeface="微软雅黑" pitchFamily="34" charset="-122"/>
                <a:ea typeface="微软雅黑" pitchFamily="34" charset="-122"/>
                <a:sym typeface="微软雅黑" pitchFamily="34" charset="-122"/>
              </a:rPr>
              <a:t>这里输入</a:t>
            </a:r>
            <a:r>
              <a:rPr lang="zh-CN" altLang="en-US" dirty="0" smtClean="0">
                <a:solidFill>
                  <a:schemeClr val="bg1"/>
                </a:solidFill>
                <a:latin typeface="微软雅黑" pitchFamily="34" charset="-122"/>
                <a:ea typeface="微软雅黑" pitchFamily="34" charset="-122"/>
                <a:sym typeface="微软雅黑" pitchFamily="34" charset="-122"/>
              </a:rPr>
              <a:t>产品式</a:t>
            </a:r>
            <a:r>
              <a:rPr lang="zh-CN" altLang="en-US" dirty="0">
                <a:solidFill>
                  <a:schemeClr val="bg1"/>
                </a:solidFill>
                <a:latin typeface="微软雅黑" pitchFamily="34" charset="-122"/>
                <a:ea typeface="微软雅黑" pitchFamily="34" charset="-122"/>
                <a:sym typeface="微软雅黑" pitchFamily="34" charset="-122"/>
              </a:rPr>
              <a:t>的简介</a:t>
            </a:r>
            <a:r>
              <a:rPr lang="zh-CN" altLang="en-US" dirty="0" smtClean="0">
                <a:solidFill>
                  <a:schemeClr val="bg1"/>
                </a:solidFill>
                <a:latin typeface="微软雅黑" pitchFamily="34" charset="-122"/>
                <a:ea typeface="微软雅黑" pitchFamily="34" charset="-122"/>
                <a:sym typeface="微软雅黑" pitchFamily="34" charset="-122"/>
              </a:rPr>
              <a:t>，</a:t>
            </a:r>
            <a:r>
              <a:rPr lang="zh-CN" altLang="en-US" dirty="0">
                <a:solidFill>
                  <a:schemeClr val="bg1"/>
                </a:solidFill>
                <a:latin typeface="微软雅黑" pitchFamily="34" charset="-122"/>
                <a:ea typeface="微软雅黑" pitchFamily="34" charset="-122"/>
                <a:sym typeface="微软雅黑" pitchFamily="34" charset="-122"/>
              </a:rPr>
              <a:t>这里输入产品</a:t>
            </a:r>
            <a:r>
              <a:rPr lang="zh-CN" altLang="en-US" dirty="0" smtClean="0">
                <a:solidFill>
                  <a:schemeClr val="bg1"/>
                </a:solidFill>
                <a:latin typeface="微软雅黑" pitchFamily="34" charset="-122"/>
                <a:ea typeface="微软雅黑" pitchFamily="34" charset="-122"/>
                <a:sym typeface="微软雅黑" pitchFamily="34" charset="-122"/>
              </a:rPr>
              <a:t>形的</a:t>
            </a:r>
            <a:r>
              <a:rPr lang="zh-CN" altLang="en-US" dirty="0">
                <a:solidFill>
                  <a:schemeClr val="bg1"/>
                </a:solidFill>
                <a:latin typeface="微软雅黑" pitchFamily="34" charset="-122"/>
                <a:ea typeface="微软雅黑" pitchFamily="34" charset="-122"/>
                <a:sym typeface="微软雅黑" pitchFamily="34" charset="-122"/>
              </a:rPr>
              <a:t>简介</a:t>
            </a:r>
            <a:r>
              <a:rPr lang="zh-CN" altLang="en-US" dirty="0" smtClean="0">
                <a:solidFill>
                  <a:schemeClr val="bg1"/>
                </a:solidFill>
                <a:latin typeface="微软雅黑" pitchFamily="34" charset="-122"/>
                <a:ea typeface="微软雅黑" pitchFamily="34" charset="-122"/>
                <a:sym typeface="微软雅黑" pitchFamily="34" charset="-122"/>
              </a:rPr>
              <a:t>，</a:t>
            </a:r>
            <a:r>
              <a:rPr lang="zh-CN" altLang="en-US" dirty="0">
                <a:solidFill>
                  <a:schemeClr val="bg1"/>
                </a:solidFill>
                <a:latin typeface="微软雅黑" pitchFamily="34" charset="-122"/>
                <a:ea typeface="微软雅黑" pitchFamily="34" charset="-122"/>
                <a:sym typeface="微软雅黑" pitchFamily="34" charset="-122"/>
              </a:rPr>
              <a:t>这里输入产品</a:t>
            </a:r>
            <a:r>
              <a:rPr lang="zh-CN" altLang="en-US" dirty="0" smtClean="0">
                <a:solidFill>
                  <a:schemeClr val="bg1"/>
                </a:solidFill>
                <a:latin typeface="微软雅黑" pitchFamily="34" charset="-122"/>
                <a:ea typeface="微软雅黑" pitchFamily="34" charset="-122"/>
                <a:sym typeface="微软雅黑" pitchFamily="34" charset="-122"/>
              </a:rPr>
              <a:t>形的</a:t>
            </a:r>
            <a:r>
              <a:rPr lang="zh-CN" altLang="en-US" dirty="0">
                <a:solidFill>
                  <a:schemeClr val="bg1"/>
                </a:solidFill>
                <a:latin typeface="微软雅黑" pitchFamily="34" charset="-122"/>
                <a:ea typeface="微软雅黑" pitchFamily="34" charset="-122"/>
                <a:sym typeface="微软雅黑" pitchFamily="34" charset="-122"/>
              </a:rPr>
              <a:t>简介</a:t>
            </a:r>
            <a:r>
              <a:rPr lang="zh-CN" altLang="en-US" dirty="0" smtClean="0">
                <a:solidFill>
                  <a:schemeClr val="bg1"/>
                </a:solidFill>
                <a:latin typeface="微软雅黑" pitchFamily="34" charset="-122"/>
                <a:ea typeface="微软雅黑" pitchFamily="34" charset="-122"/>
                <a:sym typeface="微软雅黑" pitchFamily="34" charset="-122"/>
              </a:rPr>
              <a:t>，输入</a:t>
            </a:r>
            <a:r>
              <a:rPr lang="zh-CN" altLang="en-US" dirty="0">
                <a:solidFill>
                  <a:schemeClr val="bg1"/>
                </a:solidFill>
                <a:latin typeface="微软雅黑" pitchFamily="34" charset="-122"/>
                <a:ea typeface="微软雅黑" pitchFamily="34" charset="-122"/>
                <a:sym typeface="微软雅黑" pitchFamily="34" charset="-122"/>
              </a:rPr>
              <a:t>产品形式的简介</a:t>
            </a:r>
            <a:r>
              <a:rPr lang="zh-CN" altLang="en-US" dirty="0" smtClean="0">
                <a:solidFill>
                  <a:schemeClr val="bg1"/>
                </a:solidFill>
                <a:latin typeface="微软雅黑" pitchFamily="34" charset="-122"/>
                <a:ea typeface="微软雅黑" pitchFamily="34" charset="-122"/>
                <a:sym typeface="微软雅黑" pitchFamily="34" charset="-122"/>
              </a:rPr>
              <a:t>，</a:t>
            </a:r>
            <a:r>
              <a:rPr lang="zh-CN" altLang="en-US" dirty="0">
                <a:solidFill>
                  <a:schemeClr val="bg1"/>
                </a:solidFill>
                <a:latin typeface="微软雅黑" pitchFamily="34" charset="-122"/>
                <a:ea typeface="微软雅黑" pitchFamily="34" charset="-122"/>
                <a:sym typeface="微软雅黑" pitchFamily="34" charset="-122"/>
              </a:rPr>
              <a:t>这里</a:t>
            </a:r>
            <a:r>
              <a:rPr lang="zh-CN" altLang="en-US" dirty="0" smtClean="0">
                <a:solidFill>
                  <a:schemeClr val="bg1"/>
                </a:solidFill>
                <a:latin typeface="微软雅黑" pitchFamily="34" charset="-122"/>
                <a:ea typeface="微软雅黑" pitchFamily="34" charset="-122"/>
                <a:sym typeface="微软雅黑" pitchFamily="34" charset="-122"/>
              </a:rPr>
              <a:t>输产品</a:t>
            </a:r>
            <a:r>
              <a:rPr lang="zh-CN" altLang="en-US" dirty="0">
                <a:solidFill>
                  <a:schemeClr val="bg1"/>
                </a:solidFill>
                <a:latin typeface="微软雅黑" pitchFamily="34" charset="-122"/>
                <a:ea typeface="微软雅黑" pitchFamily="34" charset="-122"/>
                <a:sym typeface="微软雅黑" pitchFamily="34" charset="-122"/>
              </a:rPr>
              <a:t>形式</a:t>
            </a:r>
            <a:r>
              <a:rPr lang="zh-CN" altLang="en-US" dirty="0" smtClean="0">
                <a:solidFill>
                  <a:schemeClr val="bg1"/>
                </a:solidFill>
                <a:latin typeface="微软雅黑" pitchFamily="34" charset="-122"/>
                <a:ea typeface="微软雅黑" pitchFamily="34" charset="-122"/>
                <a:sym typeface="微软雅黑" pitchFamily="34" charset="-122"/>
              </a:rPr>
              <a:t>的介</a:t>
            </a:r>
            <a:r>
              <a:rPr lang="zh-CN" altLang="en-US" dirty="0">
                <a:solidFill>
                  <a:schemeClr val="bg1"/>
                </a:solidFill>
                <a:latin typeface="微软雅黑" pitchFamily="34" charset="-122"/>
                <a:ea typeface="微软雅黑" pitchFamily="34" charset="-122"/>
                <a:sym typeface="微软雅黑" pitchFamily="34" charset="-122"/>
              </a:rPr>
              <a:t>，</a:t>
            </a:r>
            <a:r>
              <a:rPr lang="zh-CN" altLang="en-US" dirty="0" smtClean="0">
                <a:solidFill>
                  <a:schemeClr val="bg1"/>
                </a:solidFill>
                <a:latin typeface="微软雅黑" pitchFamily="34" charset="-122"/>
                <a:ea typeface="微软雅黑" pitchFamily="34" charset="-122"/>
                <a:sym typeface="微软雅黑" pitchFamily="34" charset="-122"/>
              </a:rPr>
              <a:t>这输入</a:t>
            </a:r>
            <a:r>
              <a:rPr lang="zh-CN" altLang="en-US" dirty="0">
                <a:solidFill>
                  <a:schemeClr val="bg1"/>
                </a:solidFill>
                <a:latin typeface="微软雅黑" pitchFamily="34" charset="-122"/>
                <a:ea typeface="微软雅黑" pitchFamily="34" charset="-122"/>
                <a:sym typeface="微软雅黑" pitchFamily="34" charset="-122"/>
              </a:rPr>
              <a:t>产品形式的简介，这里</a:t>
            </a:r>
            <a:r>
              <a:rPr lang="zh-CN" altLang="en-US" dirty="0" smtClean="0">
                <a:solidFill>
                  <a:schemeClr val="bg1"/>
                </a:solidFill>
                <a:latin typeface="微软雅黑" pitchFamily="34" charset="-122"/>
                <a:ea typeface="微软雅黑" pitchFamily="34" charset="-122"/>
                <a:sym typeface="微软雅黑" pitchFamily="34" charset="-122"/>
              </a:rPr>
              <a:t>输入品</a:t>
            </a:r>
            <a:r>
              <a:rPr lang="zh-CN" altLang="en-US" dirty="0">
                <a:solidFill>
                  <a:schemeClr val="bg1"/>
                </a:solidFill>
                <a:latin typeface="微软雅黑" pitchFamily="34" charset="-122"/>
                <a:ea typeface="微软雅黑" pitchFamily="34" charset="-122"/>
                <a:sym typeface="微软雅黑" pitchFamily="34" charset="-122"/>
              </a:rPr>
              <a:t>形式的</a:t>
            </a:r>
            <a:r>
              <a:rPr lang="zh-CN" altLang="en-US" dirty="0" smtClean="0">
                <a:solidFill>
                  <a:schemeClr val="bg1"/>
                </a:solidFill>
                <a:latin typeface="微软雅黑" pitchFamily="34" charset="-122"/>
                <a:ea typeface="微软雅黑" pitchFamily="34" charset="-122"/>
                <a:sym typeface="微软雅黑" pitchFamily="34" charset="-122"/>
              </a:rPr>
              <a:t>简介，</a:t>
            </a:r>
            <a:r>
              <a:rPr lang="zh-CN" altLang="en-US" dirty="0">
                <a:solidFill>
                  <a:schemeClr val="bg1"/>
                </a:solidFill>
                <a:latin typeface="微软雅黑" pitchFamily="34" charset="-122"/>
                <a:ea typeface="微软雅黑" pitchFamily="34" charset="-122"/>
                <a:sym typeface="微软雅黑" pitchFamily="34" charset="-122"/>
              </a:rPr>
              <a:t>里输入产品</a:t>
            </a:r>
            <a:r>
              <a:rPr lang="zh-CN" altLang="en-US" dirty="0" smtClean="0">
                <a:solidFill>
                  <a:schemeClr val="bg1"/>
                </a:solidFill>
                <a:latin typeface="微软雅黑" pitchFamily="34" charset="-122"/>
                <a:ea typeface="微软雅黑" pitchFamily="34" charset="-122"/>
                <a:sym typeface="微软雅黑" pitchFamily="34" charset="-122"/>
              </a:rPr>
              <a:t>形的</a:t>
            </a:r>
            <a:r>
              <a:rPr lang="zh-CN" altLang="en-US" dirty="0">
                <a:solidFill>
                  <a:schemeClr val="bg1"/>
                </a:solidFill>
                <a:latin typeface="微软雅黑" pitchFamily="34" charset="-122"/>
                <a:ea typeface="微软雅黑" pitchFamily="34" charset="-122"/>
                <a:sym typeface="微软雅黑" pitchFamily="34" charset="-122"/>
              </a:rPr>
              <a:t>简介</a:t>
            </a:r>
            <a:r>
              <a:rPr lang="zh-CN" altLang="en-US" dirty="0" smtClean="0">
                <a:solidFill>
                  <a:schemeClr val="bg1"/>
                </a:solidFill>
                <a:latin typeface="微软雅黑" pitchFamily="34" charset="-122"/>
                <a:ea typeface="微软雅黑" pitchFamily="34" charset="-122"/>
                <a:sym typeface="微软雅黑" pitchFamily="34" charset="-122"/>
              </a:rPr>
              <a:t>。入</a:t>
            </a:r>
            <a:r>
              <a:rPr lang="zh-CN" altLang="en-US" dirty="0">
                <a:solidFill>
                  <a:schemeClr val="bg1"/>
                </a:solidFill>
                <a:latin typeface="微软雅黑" pitchFamily="34" charset="-122"/>
                <a:ea typeface="微软雅黑" pitchFamily="34" charset="-122"/>
                <a:sym typeface="微软雅黑" pitchFamily="34" charset="-122"/>
              </a:rPr>
              <a:t>产品形式的</a:t>
            </a:r>
            <a:r>
              <a:rPr lang="zh-CN" altLang="en-US" dirty="0" smtClean="0">
                <a:solidFill>
                  <a:schemeClr val="bg1"/>
                </a:solidFill>
                <a:latin typeface="微软雅黑" pitchFamily="34" charset="-122"/>
                <a:ea typeface="微软雅黑" pitchFamily="34" charset="-122"/>
                <a:sym typeface="微软雅黑" pitchFamily="34" charset="-122"/>
              </a:rPr>
              <a:t>简介。</a:t>
            </a:r>
            <a:endParaRPr lang="zh-CN" altLang="en-US" dirty="0">
              <a:solidFill>
                <a:schemeClr val="bg1"/>
              </a:solidFill>
              <a:latin typeface="微软雅黑" pitchFamily="34" charset="-122"/>
              <a:ea typeface="微软雅黑" pitchFamily="34" charset="-122"/>
              <a:sym typeface="微软雅黑" pitchFamily="34" charset="-122"/>
            </a:endParaRPr>
          </a:p>
        </p:txBody>
      </p:sp>
      <p:grpSp>
        <p:nvGrpSpPr>
          <p:cNvPr id="29" name="组合 28"/>
          <p:cNvGrpSpPr/>
          <p:nvPr/>
        </p:nvGrpSpPr>
        <p:grpSpPr>
          <a:xfrm>
            <a:off x="8412148" y="572424"/>
            <a:ext cx="8647786" cy="381452"/>
            <a:chOff x="3546557" y="3058874"/>
            <a:chExt cx="8647786" cy="381452"/>
          </a:xfrm>
        </p:grpSpPr>
        <p:grpSp>
          <p:nvGrpSpPr>
            <p:cNvPr id="30" name="组合 29"/>
            <p:cNvGrpSpPr/>
            <p:nvPr/>
          </p:nvGrpSpPr>
          <p:grpSpPr>
            <a:xfrm>
              <a:off x="3546557" y="3058874"/>
              <a:ext cx="381452" cy="381452"/>
              <a:chOff x="3123591" y="3333387"/>
              <a:chExt cx="381452" cy="381452"/>
            </a:xfrm>
          </p:grpSpPr>
          <p:sp>
            <p:nvSpPr>
              <p:cNvPr id="32" name="椭圆 31"/>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solidFill>
                    <a:srgbClr val="00F27C"/>
                  </a:solidFill>
                </a:endParaRPr>
              </a:p>
            </p:txBody>
          </p:sp>
          <p:sp>
            <p:nvSpPr>
              <p:cNvPr id="33" name="椭圆 32"/>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solidFill>
                    <a:srgbClr val="00F27C"/>
                  </a:solidFill>
                </a:endParaRPr>
              </a:p>
            </p:txBody>
          </p:sp>
        </p:grpSp>
        <p:cxnSp>
          <p:nvCxnSpPr>
            <p:cNvPr id="31" name="直接连接符 30"/>
            <p:cNvCxnSpPr/>
            <p:nvPr/>
          </p:nvCxnSpPr>
          <p:spPr>
            <a:xfrm>
              <a:off x="3662669" y="3248000"/>
              <a:ext cx="8531674" cy="0"/>
            </a:xfrm>
            <a:prstGeom prst="line">
              <a:avLst/>
            </a:prstGeom>
            <a:ln>
              <a:solidFill>
                <a:srgbClr val="E74337"/>
              </a:solidFill>
            </a:ln>
          </p:spPr>
          <p:style>
            <a:lnRef idx="1">
              <a:schemeClr val="accent1"/>
            </a:lnRef>
            <a:fillRef idx="0">
              <a:schemeClr val="accent1"/>
            </a:fillRef>
            <a:effectRef idx="0">
              <a:schemeClr val="accent1"/>
            </a:effectRef>
            <a:fontRef idx="minor">
              <a:schemeClr val="tx1"/>
            </a:fontRef>
          </p:style>
        </p:cxnSp>
      </p:grpSp>
      <p:grpSp>
        <p:nvGrpSpPr>
          <p:cNvPr id="34" name="组合 33"/>
          <p:cNvGrpSpPr/>
          <p:nvPr/>
        </p:nvGrpSpPr>
        <p:grpSpPr>
          <a:xfrm>
            <a:off x="-4834779" y="572424"/>
            <a:ext cx="8712639" cy="381452"/>
            <a:chOff x="-3986345" y="345226"/>
            <a:chExt cx="8712639" cy="381452"/>
          </a:xfrm>
          <a:solidFill>
            <a:srgbClr val="E74337"/>
          </a:solidFill>
        </p:grpSpPr>
        <p:grpSp>
          <p:nvGrpSpPr>
            <p:cNvPr id="35" name="组合 34"/>
            <p:cNvGrpSpPr/>
            <p:nvPr/>
          </p:nvGrpSpPr>
          <p:grpSpPr>
            <a:xfrm>
              <a:off x="4344842" y="345226"/>
              <a:ext cx="381452" cy="381452"/>
              <a:chOff x="3123591" y="3333387"/>
              <a:chExt cx="381452" cy="381452"/>
            </a:xfrm>
            <a:grpFill/>
          </p:grpSpPr>
          <p:sp>
            <p:nvSpPr>
              <p:cNvPr id="37" name="椭圆 36"/>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solidFill>
                    <a:srgbClr val="00F27C"/>
                  </a:solidFill>
                </a:endParaRPr>
              </a:p>
            </p:txBody>
          </p:sp>
          <p:sp>
            <p:nvSpPr>
              <p:cNvPr id="38" name="椭圆 37"/>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solidFill>
                    <a:srgbClr val="00F27C"/>
                  </a:solidFill>
                </a:endParaRPr>
              </a:p>
            </p:txBody>
          </p:sp>
        </p:grpSp>
        <p:cxnSp>
          <p:nvCxnSpPr>
            <p:cNvPr id="36" name="直接连接符 35"/>
            <p:cNvCxnSpPr/>
            <p:nvPr/>
          </p:nvCxnSpPr>
          <p:spPr>
            <a:xfrm>
              <a:off x="-3986345" y="534352"/>
              <a:ext cx="8531674" cy="0"/>
            </a:xfrm>
            <a:prstGeom prst="line">
              <a:avLst/>
            </a:prstGeom>
            <a:grpFill/>
            <a:ln>
              <a:solidFill>
                <a:srgbClr val="E74337"/>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heel(8)">
                                      <p:cBhvr>
                                        <p:cTn id="7" dur="1250"/>
                                        <p:tgtEl>
                                          <p:spTgt spid="15"/>
                                        </p:tgtEl>
                                      </p:cBhvr>
                                    </p:animEffect>
                                  </p:childTnLst>
                                </p:cTn>
                              </p:par>
                            </p:childTnLst>
                          </p:cTn>
                        </p:par>
                        <p:par>
                          <p:cTn id="8" fill="hold">
                            <p:stCondLst>
                              <p:cond delay="150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par>
                          <p:cTn id="12" fill="hold">
                            <p:stCondLst>
                              <p:cond delay="2000"/>
                            </p:stCondLst>
                            <p:childTnLst>
                              <p:par>
                                <p:cTn id="13" presetID="53" presetClass="entr" presetSubtype="16"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anim calcmode="lin" valueType="num">
                                      <p:cBhvr>
                                        <p:cTn id="15" dur="500" fill="hold"/>
                                        <p:tgtEl>
                                          <p:spTgt spid="25"/>
                                        </p:tgtEl>
                                        <p:attrNameLst>
                                          <p:attrName>ppt_w</p:attrName>
                                        </p:attrNameLst>
                                      </p:cBhvr>
                                      <p:tavLst>
                                        <p:tav tm="0">
                                          <p:val>
                                            <p:fltVal val="0"/>
                                          </p:val>
                                        </p:tav>
                                        <p:tav tm="100000">
                                          <p:val>
                                            <p:strVal val="#ppt_w"/>
                                          </p:val>
                                        </p:tav>
                                      </p:tavLst>
                                    </p:anim>
                                    <p:anim calcmode="lin" valueType="num">
                                      <p:cBhvr>
                                        <p:cTn id="16" dur="500" fill="hold"/>
                                        <p:tgtEl>
                                          <p:spTgt spid="25"/>
                                        </p:tgtEl>
                                        <p:attrNameLst>
                                          <p:attrName>ppt_h</p:attrName>
                                        </p:attrNameLst>
                                      </p:cBhvr>
                                      <p:tavLst>
                                        <p:tav tm="0">
                                          <p:val>
                                            <p:fltVal val="0"/>
                                          </p:val>
                                        </p:tav>
                                        <p:tav tm="100000">
                                          <p:val>
                                            <p:strVal val="#ppt_h"/>
                                          </p:val>
                                        </p:tav>
                                      </p:tavLst>
                                    </p:anim>
                                    <p:animEffect transition="in" filter="fade">
                                      <p:cBhvr>
                                        <p:cTn id="17" dur="500"/>
                                        <p:tgtEl>
                                          <p:spTgt spid="25"/>
                                        </p:tgtEl>
                                      </p:cBhvr>
                                    </p:animEffect>
                                  </p:childTnLst>
                                </p:cTn>
                              </p:par>
                            </p:childTnLst>
                          </p:cTn>
                        </p:par>
                        <p:par>
                          <p:cTn id="18" fill="hold">
                            <p:stCondLst>
                              <p:cond delay="2500"/>
                            </p:stCondLst>
                            <p:childTnLst>
                              <p:par>
                                <p:cTn id="19" presetID="10" presetClass="entr" presetSubtype="0"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childTnLst>
                                </p:cTn>
                              </p:par>
                            </p:childTnLst>
                          </p:cTn>
                        </p:par>
                        <p:par>
                          <p:cTn id="22" fill="hold">
                            <p:stCondLst>
                              <p:cond delay="3000"/>
                            </p:stCondLst>
                            <p:childTnLst>
                              <p:par>
                                <p:cTn id="23" presetID="53" presetClass="entr" presetSubtype="16"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p:cTn id="25" dur="500" fill="hold"/>
                                        <p:tgtEl>
                                          <p:spTgt spid="17"/>
                                        </p:tgtEl>
                                        <p:attrNameLst>
                                          <p:attrName>ppt_w</p:attrName>
                                        </p:attrNameLst>
                                      </p:cBhvr>
                                      <p:tavLst>
                                        <p:tav tm="0">
                                          <p:val>
                                            <p:fltVal val="0"/>
                                          </p:val>
                                        </p:tav>
                                        <p:tav tm="100000">
                                          <p:val>
                                            <p:strVal val="#ppt_w"/>
                                          </p:val>
                                        </p:tav>
                                      </p:tavLst>
                                    </p:anim>
                                    <p:anim calcmode="lin" valueType="num">
                                      <p:cBhvr>
                                        <p:cTn id="26" dur="500" fill="hold"/>
                                        <p:tgtEl>
                                          <p:spTgt spid="17"/>
                                        </p:tgtEl>
                                        <p:attrNameLst>
                                          <p:attrName>ppt_h</p:attrName>
                                        </p:attrNameLst>
                                      </p:cBhvr>
                                      <p:tavLst>
                                        <p:tav tm="0">
                                          <p:val>
                                            <p:fltVal val="0"/>
                                          </p:val>
                                        </p:tav>
                                        <p:tav tm="100000">
                                          <p:val>
                                            <p:strVal val="#ppt_h"/>
                                          </p:val>
                                        </p:tav>
                                      </p:tavLst>
                                    </p:anim>
                                    <p:animEffect transition="in" filter="fade">
                                      <p:cBhvr>
                                        <p:cTn id="27" dur="500"/>
                                        <p:tgtEl>
                                          <p:spTgt spid="17"/>
                                        </p:tgtEl>
                                      </p:cBhvr>
                                    </p:animEffect>
                                  </p:childTnLst>
                                </p:cTn>
                              </p:par>
                            </p:childTnLst>
                          </p:cTn>
                        </p:par>
                        <p:par>
                          <p:cTn id="28" fill="hold">
                            <p:stCondLst>
                              <p:cond delay="3500"/>
                            </p:stCondLst>
                            <p:childTnLst>
                              <p:par>
                                <p:cTn id="29" presetID="10" presetClass="entr" presetSubtype="0"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par>
                          <p:cTn id="32" fill="hold">
                            <p:stCondLst>
                              <p:cond delay="4000"/>
                            </p:stCondLst>
                            <p:childTnLst>
                              <p:par>
                                <p:cTn id="33" presetID="53" presetClass="entr" presetSubtype="16" fill="hold" grpId="0" nodeType="after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p:cTn id="35" dur="500" fill="hold"/>
                                        <p:tgtEl>
                                          <p:spTgt spid="23"/>
                                        </p:tgtEl>
                                        <p:attrNameLst>
                                          <p:attrName>ppt_w</p:attrName>
                                        </p:attrNameLst>
                                      </p:cBhvr>
                                      <p:tavLst>
                                        <p:tav tm="0">
                                          <p:val>
                                            <p:fltVal val="0"/>
                                          </p:val>
                                        </p:tav>
                                        <p:tav tm="100000">
                                          <p:val>
                                            <p:strVal val="#ppt_w"/>
                                          </p:val>
                                        </p:tav>
                                      </p:tavLst>
                                    </p:anim>
                                    <p:anim calcmode="lin" valueType="num">
                                      <p:cBhvr>
                                        <p:cTn id="36" dur="500" fill="hold"/>
                                        <p:tgtEl>
                                          <p:spTgt spid="23"/>
                                        </p:tgtEl>
                                        <p:attrNameLst>
                                          <p:attrName>ppt_h</p:attrName>
                                        </p:attrNameLst>
                                      </p:cBhvr>
                                      <p:tavLst>
                                        <p:tav tm="0">
                                          <p:val>
                                            <p:fltVal val="0"/>
                                          </p:val>
                                        </p:tav>
                                        <p:tav tm="100000">
                                          <p:val>
                                            <p:strVal val="#ppt_h"/>
                                          </p:val>
                                        </p:tav>
                                      </p:tavLst>
                                    </p:anim>
                                    <p:animEffect transition="in" filter="fade">
                                      <p:cBhvr>
                                        <p:cTn id="37" dur="500"/>
                                        <p:tgtEl>
                                          <p:spTgt spid="23"/>
                                        </p:tgtEl>
                                      </p:cBhvr>
                                    </p:animEffect>
                                  </p:childTnLst>
                                </p:cTn>
                              </p:par>
                            </p:childTnLst>
                          </p:cTn>
                        </p:par>
                        <p:par>
                          <p:cTn id="38" fill="hold">
                            <p:stCondLst>
                              <p:cond delay="4500"/>
                            </p:stCondLst>
                            <p:childTnLst>
                              <p:par>
                                <p:cTn id="39" presetID="10" presetClass="entr" presetSubtype="0" fill="hold" grpId="0" nodeType="after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childTnLst>
                          </p:cTn>
                        </p:par>
                        <p:par>
                          <p:cTn id="42" fill="hold">
                            <p:stCondLst>
                              <p:cond delay="5000"/>
                            </p:stCondLst>
                            <p:childTnLst>
                              <p:par>
                                <p:cTn id="43" presetID="53" presetClass="entr" presetSubtype="16" fill="hold" grpId="0" nodeType="after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p:cTn id="45" dur="500" fill="hold"/>
                                        <p:tgtEl>
                                          <p:spTgt spid="19"/>
                                        </p:tgtEl>
                                        <p:attrNameLst>
                                          <p:attrName>ppt_w</p:attrName>
                                        </p:attrNameLst>
                                      </p:cBhvr>
                                      <p:tavLst>
                                        <p:tav tm="0">
                                          <p:val>
                                            <p:fltVal val="0"/>
                                          </p:val>
                                        </p:tav>
                                        <p:tav tm="100000">
                                          <p:val>
                                            <p:strVal val="#ppt_w"/>
                                          </p:val>
                                        </p:tav>
                                      </p:tavLst>
                                    </p:anim>
                                    <p:anim calcmode="lin" valueType="num">
                                      <p:cBhvr>
                                        <p:cTn id="46" dur="500" fill="hold"/>
                                        <p:tgtEl>
                                          <p:spTgt spid="19"/>
                                        </p:tgtEl>
                                        <p:attrNameLst>
                                          <p:attrName>ppt_h</p:attrName>
                                        </p:attrNameLst>
                                      </p:cBhvr>
                                      <p:tavLst>
                                        <p:tav tm="0">
                                          <p:val>
                                            <p:fltVal val="0"/>
                                          </p:val>
                                        </p:tav>
                                        <p:tav tm="100000">
                                          <p:val>
                                            <p:strVal val="#ppt_h"/>
                                          </p:val>
                                        </p:tav>
                                      </p:tavLst>
                                    </p:anim>
                                    <p:animEffect transition="in" filter="fade">
                                      <p:cBhvr>
                                        <p:cTn id="47" dur="500"/>
                                        <p:tgtEl>
                                          <p:spTgt spid="19"/>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500"/>
                                        <p:tgtEl>
                                          <p:spTgt spid="20"/>
                                        </p:tgtEl>
                                      </p:cBhvr>
                                    </p:animEffect>
                                  </p:childTnLst>
                                </p:cTn>
                              </p:par>
                            </p:childTnLst>
                          </p:cTn>
                        </p:par>
                        <p:par>
                          <p:cTn id="52" fill="hold">
                            <p:stCondLst>
                              <p:cond delay="6000"/>
                            </p:stCondLst>
                            <p:childTnLst>
                              <p:par>
                                <p:cTn id="53" presetID="53" presetClass="entr" presetSubtype="16" fill="hold" grpId="0" nodeType="afterEffect">
                                  <p:stCondLst>
                                    <p:cond delay="0"/>
                                  </p:stCondLst>
                                  <p:childTnLst>
                                    <p:set>
                                      <p:cBhvr>
                                        <p:cTn id="54" dur="1" fill="hold">
                                          <p:stCondLst>
                                            <p:cond delay="0"/>
                                          </p:stCondLst>
                                        </p:cTn>
                                        <p:tgtEl>
                                          <p:spTgt spid="21"/>
                                        </p:tgtEl>
                                        <p:attrNameLst>
                                          <p:attrName>style.visibility</p:attrName>
                                        </p:attrNameLst>
                                      </p:cBhvr>
                                      <p:to>
                                        <p:strVal val="visible"/>
                                      </p:to>
                                    </p:set>
                                    <p:anim calcmode="lin" valueType="num">
                                      <p:cBhvr>
                                        <p:cTn id="55" dur="500" fill="hold"/>
                                        <p:tgtEl>
                                          <p:spTgt spid="21"/>
                                        </p:tgtEl>
                                        <p:attrNameLst>
                                          <p:attrName>ppt_w</p:attrName>
                                        </p:attrNameLst>
                                      </p:cBhvr>
                                      <p:tavLst>
                                        <p:tav tm="0">
                                          <p:val>
                                            <p:fltVal val="0"/>
                                          </p:val>
                                        </p:tav>
                                        <p:tav tm="100000">
                                          <p:val>
                                            <p:strVal val="#ppt_w"/>
                                          </p:val>
                                        </p:tav>
                                      </p:tavLst>
                                    </p:anim>
                                    <p:anim calcmode="lin" valueType="num">
                                      <p:cBhvr>
                                        <p:cTn id="56" dur="500" fill="hold"/>
                                        <p:tgtEl>
                                          <p:spTgt spid="21"/>
                                        </p:tgtEl>
                                        <p:attrNameLst>
                                          <p:attrName>ppt_h</p:attrName>
                                        </p:attrNameLst>
                                      </p:cBhvr>
                                      <p:tavLst>
                                        <p:tav tm="0">
                                          <p:val>
                                            <p:fltVal val="0"/>
                                          </p:val>
                                        </p:tav>
                                        <p:tav tm="100000">
                                          <p:val>
                                            <p:strVal val="#ppt_h"/>
                                          </p:val>
                                        </p:tav>
                                      </p:tavLst>
                                    </p:anim>
                                    <p:animEffect transition="in" filter="fade">
                                      <p:cBhvr>
                                        <p:cTn id="57" dur="500"/>
                                        <p:tgtEl>
                                          <p:spTgt spid="21"/>
                                        </p:tgtEl>
                                      </p:cBhvr>
                                    </p:animEffect>
                                  </p:childTnLst>
                                </p:cTn>
                              </p:par>
                            </p:childTnLst>
                          </p:cTn>
                        </p:par>
                        <p:par>
                          <p:cTn id="58" fill="hold">
                            <p:stCondLst>
                              <p:cond delay="6500"/>
                            </p:stCondLst>
                            <p:childTnLst>
                              <p:par>
                                <p:cTn id="59" presetID="10" presetClass="entr" presetSubtype="0" fill="hold" grpId="0" nodeType="after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fade">
                                      <p:cBhvr>
                                        <p:cTn id="61" dur="500"/>
                                        <p:tgtEl>
                                          <p:spTgt spid="22"/>
                                        </p:tgtEl>
                                      </p:cBhvr>
                                    </p:animEffect>
                                  </p:childTnLst>
                                </p:cTn>
                              </p:par>
                            </p:childTnLst>
                          </p:cTn>
                        </p:par>
                        <p:par>
                          <p:cTn id="62" fill="hold">
                            <p:stCondLst>
                              <p:cond delay="7000"/>
                            </p:stCondLst>
                            <p:childTnLst>
                              <p:par>
                                <p:cTn id="63" presetID="16" presetClass="entr" presetSubtype="21" fill="hold" grpId="0" nodeType="after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barn(inVertical)">
                                      <p:cBhvr>
                                        <p:cTn id="65" dur="500"/>
                                        <p:tgtEl>
                                          <p:spTgt spid="27"/>
                                        </p:tgtEl>
                                      </p:cBhvr>
                                    </p:animEffect>
                                  </p:childTnLst>
                                </p:cTn>
                              </p:par>
                            </p:childTnLst>
                          </p:cTn>
                        </p:par>
                        <p:par>
                          <p:cTn id="66" fill="hold">
                            <p:stCondLst>
                              <p:cond delay="7500"/>
                            </p:stCondLst>
                            <p:childTnLst>
                              <p:par>
                                <p:cTn id="67" presetID="10" presetClass="entr" presetSubtype="0" fill="hold" grpId="0" nodeType="afterEffect">
                                  <p:stCondLst>
                                    <p:cond delay="0"/>
                                  </p:stCondLst>
                                  <p:childTnLst>
                                    <p:set>
                                      <p:cBhvr>
                                        <p:cTn id="68" dur="1" fill="hold">
                                          <p:stCondLst>
                                            <p:cond delay="0"/>
                                          </p:stCondLst>
                                        </p:cTn>
                                        <p:tgtEl>
                                          <p:spTgt spid="28"/>
                                        </p:tgtEl>
                                        <p:attrNameLst>
                                          <p:attrName>style.visibility</p:attrName>
                                        </p:attrNameLst>
                                      </p:cBhvr>
                                      <p:to>
                                        <p:strVal val="visible"/>
                                      </p:to>
                                    </p:set>
                                    <p:animEffect transition="in" filter="fade">
                                      <p:cBhvr>
                                        <p:cTn id="6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P spid="17" grpId="0" animBg="1"/>
      <p:bldP spid="18" grpId="0"/>
      <p:bldP spid="19" grpId="0" animBg="1"/>
      <p:bldP spid="20" grpId="0"/>
      <p:bldP spid="21" grpId="0" animBg="1"/>
      <p:bldP spid="22" grpId="0"/>
      <p:bldP spid="23" grpId="0" animBg="1"/>
      <p:bldP spid="24" grpId="0"/>
      <p:bldP spid="25" grpId="0" animBg="1"/>
      <p:bldP spid="26" grpId="0"/>
      <p:bldP spid="27" grpId="0" animBg="1"/>
      <p:bldP spid="2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弧形 5"/>
          <p:cNvSpPr/>
          <p:nvPr/>
        </p:nvSpPr>
        <p:spPr>
          <a:xfrm>
            <a:off x="2205947" y="1841500"/>
            <a:ext cx="6464300" cy="2821904"/>
          </a:xfrm>
          <a:prstGeom prst="arc">
            <a:avLst>
              <a:gd name="adj1" fmla="val 8209846"/>
              <a:gd name="adj2" fmla="val 10324995"/>
            </a:avLst>
          </a:prstGeom>
          <a:ln w="12700">
            <a:solidFill>
              <a:srgbClr val="E74337"/>
            </a:solidFill>
          </a:ln>
        </p:spPr>
        <p:style>
          <a:lnRef idx="1">
            <a:schemeClr val="accent1"/>
          </a:lnRef>
          <a:fillRef idx="0">
            <a:schemeClr val="accent1"/>
          </a:fillRef>
          <a:effectRef idx="0">
            <a:schemeClr val="accent1"/>
          </a:effectRef>
          <a:fontRef idx="minor">
            <a:schemeClr val="tx1"/>
          </a:fontRef>
        </p:style>
        <p:txBody>
          <a:bodyPr lIns="91404" tIns="45702" rIns="91404" bIns="45702" rtlCol="0" anchor="ctr"/>
          <a:lstStyle/>
          <a:p>
            <a:pPr algn="ctr"/>
            <a:endParaRPr lang="zh-CN" altLang="en-US"/>
          </a:p>
        </p:txBody>
      </p:sp>
      <p:sp>
        <p:nvSpPr>
          <p:cNvPr id="20" name="椭圆 19"/>
          <p:cNvSpPr/>
          <p:nvPr/>
        </p:nvSpPr>
        <p:spPr>
          <a:xfrm>
            <a:off x="8031393" y="2025461"/>
            <a:ext cx="1734908" cy="1734898"/>
          </a:xfrm>
          <a:prstGeom prst="ellipse">
            <a:avLst/>
          </a:prstGeom>
          <a:solidFill>
            <a:srgbClr val="E74337"/>
          </a:solidFill>
          <a:ln w="12700">
            <a:solidFill>
              <a:srgbClr val="E74337"/>
            </a:solidFill>
          </a:ln>
          <a:effectLst/>
        </p:spPr>
        <p:style>
          <a:lnRef idx="2">
            <a:schemeClr val="accent1">
              <a:shade val="50000"/>
            </a:schemeClr>
          </a:lnRef>
          <a:fillRef idx="1">
            <a:schemeClr val="accent1"/>
          </a:fillRef>
          <a:effectRef idx="0">
            <a:schemeClr val="accent1"/>
          </a:effectRef>
          <a:fontRef idx="minor">
            <a:schemeClr val="lt1"/>
          </a:fontRef>
        </p:style>
        <p:txBody>
          <a:bodyPr lIns="91398" tIns="45699" rIns="91398" bIns="45699" spcCol="0" rtlCol="0" anchor="ctr"/>
          <a:lstStyle/>
          <a:p>
            <a:pPr algn="ctr"/>
            <a:endParaRPr lang="zh-CN" altLang="en-US" dirty="0"/>
          </a:p>
        </p:txBody>
      </p:sp>
      <p:sp>
        <p:nvSpPr>
          <p:cNvPr id="17" name="椭圆 16"/>
          <p:cNvSpPr/>
          <p:nvPr/>
        </p:nvSpPr>
        <p:spPr>
          <a:xfrm>
            <a:off x="1567093" y="1946949"/>
            <a:ext cx="1734908" cy="1734898"/>
          </a:xfrm>
          <a:prstGeom prst="ellipse">
            <a:avLst/>
          </a:prstGeom>
          <a:solidFill>
            <a:srgbClr val="E74337"/>
          </a:solidFill>
          <a:ln w="12700">
            <a:solidFill>
              <a:srgbClr val="E74337"/>
            </a:solidFill>
          </a:ln>
          <a:effectLst/>
        </p:spPr>
        <p:style>
          <a:lnRef idx="2">
            <a:schemeClr val="accent1">
              <a:shade val="50000"/>
            </a:schemeClr>
          </a:lnRef>
          <a:fillRef idx="1">
            <a:schemeClr val="accent1"/>
          </a:fillRef>
          <a:effectRef idx="0">
            <a:schemeClr val="accent1"/>
          </a:effectRef>
          <a:fontRef idx="minor">
            <a:schemeClr val="lt1"/>
          </a:fontRef>
        </p:style>
        <p:txBody>
          <a:bodyPr lIns="91398" tIns="45699" rIns="91398" bIns="45699" spcCol="0" rtlCol="0" anchor="ctr"/>
          <a:lstStyle/>
          <a:p>
            <a:pPr algn="ctr"/>
            <a:endParaRPr lang="zh-CN" altLang="en-US" dirty="0"/>
          </a:p>
        </p:txBody>
      </p:sp>
      <p:sp>
        <p:nvSpPr>
          <p:cNvPr id="18" name="椭圆 17"/>
          <p:cNvSpPr/>
          <p:nvPr/>
        </p:nvSpPr>
        <p:spPr>
          <a:xfrm>
            <a:off x="4066424" y="3760359"/>
            <a:ext cx="1734908" cy="1734898"/>
          </a:xfrm>
          <a:prstGeom prst="ellipse">
            <a:avLst/>
          </a:prstGeom>
          <a:solidFill>
            <a:srgbClr val="E74337"/>
          </a:solidFill>
          <a:ln w="12700">
            <a:solidFill>
              <a:srgbClr val="E74337"/>
            </a:solidFill>
          </a:ln>
          <a:effectLst/>
        </p:spPr>
        <p:style>
          <a:lnRef idx="2">
            <a:schemeClr val="accent1">
              <a:shade val="50000"/>
            </a:schemeClr>
          </a:lnRef>
          <a:fillRef idx="1">
            <a:schemeClr val="accent1"/>
          </a:fillRef>
          <a:effectRef idx="0">
            <a:schemeClr val="accent1"/>
          </a:effectRef>
          <a:fontRef idx="minor">
            <a:schemeClr val="lt1"/>
          </a:fontRef>
        </p:style>
        <p:txBody>
          <a:bodyPr lIns="91398" tIns="45699" rIns="91398" bIns="45699" spcCol="0" rtlCol="0" anchor="ctr"/>
          <a:lstStyle/>
          <a:p>
            <a:pPr algn="ctr"/>
            <a:endParaRPr lang="zh-CN" altLang="en-US" dirty="0"/>
          </a:p>
        </p:txBody>
      </p:sp>
      <p:sp>
        <p:nvSpPr>
          <p:cNvPr id="19" name="椭圆 18"/>
          <p:cNvSpPr/>
          <p:nvPr/>
        </p:nvSpPr>
        <p:spPr>
          <a:xfrm>
            <a:off x="4667178" y="974051"/>
            <a:ext cx="1734908" cy="1734898"/>
          </a:xfrm>
          <a:prstGeom prst="ellipse">
            <a:avLst/>
          </a:prstGeom>
          <a:solidFill>
            <a:srgbClr val="E74337"/>
          </a:solidFill>
          <a:ln w="12700">
            <a:solidFill>
              <a:srgbClr val="E74337"/>
            </a:solidFill>
          </a:ln>
          <a:effectLst/>
        </p:spPr>
        <p:style>
          <a:lnRef idx="2">
            <a:schemeClr val="accent1">
              <a:shade val="50000"/>
            </a:schemeClr>
          </a:lnRef>
          <a:fillRef idx="1">
            <a:schemeClr val="accent1"/>
          </a:fillRef>
          <a:effectRef idx="0">
            <a:schemeClr val="accent1"/>
          </a:effectRef>
          <a:fontRef idx="minor">
            <a:schemeClr val="lt1"/>
          </a:fontRef>
        </p:style>
        <p:txBody>
          <a:bodyPr lIns="91398" tIns="45699" rIns="91398" bIns="45699" spcCol="0" rtlCol="0" anchor="ctr"/>
          <a:lstStyle/>
          <a:p>
            <a:pPr algn="ctr"/>
            <a:endParaRPr lang="zh-CN" altLang="en-US" dirty="0"/>
          </a:p>
        </p:txBody>
      </p:sp>
      <p:sp>
        <p:nvSpPr>
          <p:cNvPr id="31" name="TextBox 30"/>
          <p:cNvSpPr txBox="1"/>
          <p:nvPr/>
        </p:nvSpPr>
        <p:spPr>
          <a:xfrm>
            <a:off x="4431179" y="4089199"/>
            <a:ext cx="1005403" cy="1077218"/>
          </a:xfrm>
          <a:prstGeom prst="rect">
            <a:avLst/>
          </a:prstGeom>
          <a:noFill/>
          <a:ln w="12700">
            <a:noFill/>
          </a:ln>
        </p:spPr>
        <p:txBody>
          <a:bodyPr wrap="none" lIns="91404" tIns="45702" rIns="91404" bIns="45702" rtlCol="0">
            <a:spAutoFit/>
          </a:bodyPr>
          <a:lstStyle/>
          <a:p>
            <a:r>
              <a:rPr lang="zh-CN" altLang="en-US" sz="3200" b="1" dirty="0">
                <a:solidFill>
                  <a:schemeClr val="bg1"/>
                </a:solidFill>
                <a:latin typeface="微软雅黑" pitchFamily="34" charset="-122"/>
                <a:ea typeface="微软雅黑" pitchFamily="34" charset="-122"/>
              </a:rPr>
              <a:t>工作</a:t>
            </a:r>
            <a:endParaRPr lang="en-US" altLang="zh-CN" sz="3200" b="1" dirty="0">
              <a:solidFill>
                <a:schemeClr val="bg1"/>
              </a:solidFill>
              <a:latin typeface="微软雅黑" pitchFamily="34" charset="-122"/>
              <a:ea typeface="微软雅黑" pitchFamily="34" charset="-122"/>
            </a:endParaRPr>
          </a:p>
          <a:p>
            <a:r>
              <a:rPr lang="zh-CN" altLang="en-US" sz="3200" b="1" dirty="0">
                <a:solidFill>
                  <a:schemeClr val="bg1"/>
                </a:solidFill>
                <a:latin typeface="微软雅黑" pitchFamily="34" charset="-122"/>
                <a:ea typeface="微软雅黑" pitchFamily="34" charset="-122"/>
              </a:rPr>
              <a:t>概述</a:t>
            </a:r>
            <a:endParaRPr lang="zh-CN" altLang="en-US" sz="3200" b="1" dirty="0">
              <a:solidFill>
                <a:schemeClr val="bg1"/>
              </a:solidFill>
              <a:latin typeface="微软雅黑" pitchFamily="34" charset="-122"/>
              <a:ea typeface="微软雅黑" pitchFamily="34" charset="-122"/>
            </a:endParaRPr>
          </a:p>
        </p:txBody>
      </p:sp>
      <p:sp>
        <p:nvSpPr>
          <p:cNvPr id="32" name="TextBox 31"/>
          <p:cNvSpPr txBox="1"/>
          <p:nvPr/>
        </p:nvSpPr>
        <p:spPr>
          <a:xfrm>
            <a:off x="1931847" y="2275789"/>
            <a:ext cx="1005403" cy="1077218"/>
          </a:xfrm>
          <a:prstGeom prst="rect">
            <a:avLst/>
          </a:prstGeom>
          <a:noFill/>
          <a:ln w="12700">
            <a:noFill/>
          </a:ln>
        </p:spPr>
        <p:txBody>
          <a:bodyPr wrap="none" lIns="91404" tIns="45702" rIns="91404" bIns="45702" rtlCol="0">
            <a:spAutoFit/>
          </a:bodyPr>
          <a:lstStyle/>
          <a:p>
            <a:r>
              <a:rPr lang="zh-CN" altLang="en-US" sz="3200" b="1" dirty="0">
                <a:solidFill>
                  <a:schemeClr val="bg1"/>
                </a:solidFill>
                <a:latin typeface="微软雅黑" pitchFamily="34" charset="-122"/>
                <a:ea typeface="微软雅黑" pitchFamily="34" charset="-122"/>
              </a:rPr>
              <a:t>完成</a:t>
            </a:r>
            <a:endParaRPr lang="en-US" altLang="zh-CN" sz="3200" b="1" dirty="0">
              <a:solidFill>
                <a:schemeClr val="bg1"/>
              </a:solidFill>
              <a:latin typeface="微软雅黑" pitchFamily="34" charset="-122"/>
              <a:ea typeface="微软雅黑" pitchFamily="34" charset="-122"/>
            </a:endParaRPr>
          </a:p>
          <a:p>
            <a:r>
              <a:rPr lang="zh-CN" altLang="en-US" sz="3200" b="1" dirty="0">
                <a:solidFill>
                  <a:schemeClr val="bg1"/>
                </a:solidFill>
                <a:latin typeface="微软雅黑" pitchFamily="34" charset="-122"/>
                <a:ea typeface="微软雅黑" pitchFamily="34" charset="-122"/>
              </a:rPr>
              <a:t>情况</a:t>
            </a:r>
            <a:endParaRPr lang="en-US" altLang="zh-CN" sz="3200" b="1" dirty="0">
              <a:solidFill>
                <a:schemeClr val="bg1"/>
              </a:solidFill>
              <a:latin typeface="微软雅黑" pitchFamily="34" charset="-122"/>
              <a:ea typeface="微软雅黑" pitchFamily="34" charset="-122"/>
            </a:endParaRPr>
          </a:p>
        </p:txBody>
      </p:sp>
      <p:sp>
        <p:nvSpPr>
          <p:cNvPr id="34" name="弧形 33"/>
          <p:cNvSpPr/>
          <p:nvPr/>
        </p:nvSpPr>
        <p:spPr>
          <a:xfrm>
            <a:off x="2205947" y="1841500"/>
            <a:ext cx="6464300" cy="2821904"/>
          </a:xfrm>
          <a:prstGeom prst="arc">
            <a:avLst>
              <a:gd name="adj1" fmla="val 12189091"/>
              <a:gd name="adj2" fmla="val 14410217"/>
            </a:avLst>
          </a:prstGeom>
          <a:ln w="12700">
            <a:solidFill>
              <a:srgbClr val="E74337"/>
            </a:solidFill>
          </a:ln>
        </p:spPr>
        <p:style>
          <a:lnRef idx="1">
            <a:schemeClr val="accent1"/>
          </a:lnRef>
          <a:fillRef idx="0">
            <a:schemeClr val="accent1"/>
          </a:fillRef>
          <a:effectRef idx="0">
            <a:schemeClr val="accent1"/>
          </a:effectRef>
          <a:fontRef idx="minor">
            <a:schemeClr val="tx1"/>
          </a:fontRef>
        </p:style>
        <p:txBody>
          <a:bodyPr lIns="91404" tIns="45702" rIns="91404" bIns="45702" rtlCol="0" anchor="ctr"/>
          <a:lstStyle/>
          <a:p>
            <a:pPr algn="ctr"/>
            <a:endParaRPr lang="zh-CN" altLang="en-US"/>
          </a:p>
        </p:txBody>
      </p:sp>
      <p:sp>
        <p:nvSpPr>
          <p:cNvPr id="35" name="弧形 34"/>
          <p:cNvSpPr/>
          <p:nvPr/>
        </p:nvSpPr>
        <p:spPr>
          <a:xfrm>
            <a:off x="2205947" y="1841500"/>
            <a:ext cx="6464300" cy="2821904"/>
          </a:xfrm>
          <a:prstGeom prst="arc">
            <a:avLst>
              <a:gd name="adj1" fmla="val 18392178"/>
              <a:gd name="adj2" fmla="val 20632702"/>
            </a:avLst>
          </a:prstGeom>
          <a:ln w="12700">
            <a:solidFill>
              <a:srgbClr val="E74337"/>
            </a:solidFill>
          </a:ln>
        </p:spPr>
        <p:style>
          <a:lnRef idx="1">
            <a:schemeClr val="accent1"/>
          </a:lnRef>
          <a:fillRef idx="0">
            <a:schemeClr val="accent1"/>
          </a:fillRef>
          <a:effectRef idx="0">
            <a:schemeClr val="accent1"/>
          </a:effectRef>
          <a:fontRef idx="minor">
            <a:schemeClr val="tx1"/>
          </a:fontRef>
        </p:style>
        <p:txBody>
          <a:bodyPr lIns="91404" tIns="45702" rIns="91404" bIns="45702" rtlCol="0" anchor="ctr"/>
          <a:lstStyle/>
          <a:p>
            <a:pPr algn="ctr"/>
            <a:endParaRPr lang="zh-CN" altLang="en-US"/>
          </a:p>
        </p:txBody>
      </p:sp>
      <p:sp>
        <p:nvSpPr>
          <p:cNvPr id="36" name="TextBox 35"/>
          <p:cNvSpPr txBox="1"/>
          <p:nvPr/>
        </p:nvSpPr>
        <p:spPr>
          <a:xfrm>
            <a:off x="4857762" y="1331919"/>
            <a:ext cx="1415772" cy="1077218"/>
          </a:xfrm>
          <a:prstGeom prst="rect">
            <a:avLst/>
          </a:prstGeom>
          <a:noFill/>
          <a:ln w="12700">
            <a:noFill/>
          </a:ln>
        </p:spPr>
        <p:txBody>
          <a:bodyPr wrap="none" lIns="91404" tIns="45702" rIns="91404" bIns="45702" rtlCol="0">
            <a:spAutoFit/>
          </a:bodyPr>
          <a:lstStyle/>
          <a:p>
            <a:pPr algn="ctr"/>
            <a:r>
              <a:rPr lang="zh-CN" altLang="en-US" sz="3200" b="1" dirty="0">
                <a:solidFill>
                  <a:schemeClr val="bg1"/>
                </a:solidFill>
                <a:latin typeface="微软雅黑" pitchFamily="34" charset="-122"/>
                <a:ea typeface="微软雅黑" pitchFamily="34" charset="-122"/>
              </a:rPr>
              <a:t>成果及</a:t>
            </a:r>
            <a:endParaRPr lang="en-US" altLang="zh-CN" sz="3200" b="1" dirty="0">
              <a:solidFill>
                <a:schemeClr val="bg1"/>
              </a:solidFill>
              <a:latin typeface="微软雅黑" pitchFamily="34" charset="-122"/>
              <a:ea typeface="微软雅黑" pitchFamily="34" charset="-122"/>
            </a:endParaRPr>
          </a:p>
          <a:p>
            <a:pPr algn="ctr"/>
            <a:r>
              <a:rPr lang="zh-CN" altLang="en-US" sz="3200" b="1" dirty="0">
                <a:solidFill>
                  <a:schemeClr val="bg1"/>
                </a:solidFill>
                <a:latin typeface="微软雅黑" pitchFamily="34" charset="-122"/>
                <a:ea typeface="微软雅黑" pitchFamily="34" charset="-122"/>
              </a:rPr>
              <a:t>问题</a:t>
            </a:r>
            <a:endParaRPr lang="en-US" altLang="zh-CN" sz="3200" b="1" dirty="0">
              <a:solidFill>
                <a:schemeClr val="bg1"/>
              </a:solidFill>
              <a:latin typeface="微软雅黑" pitchFamily="34" charset="-122"/>
              <a:ea typeface="微软雅黑" pitchFamily="34" charset="-122"/>
            </a:endParaRPr>
          </a:p>
        </p:txBody>
      </p:sp>
      <p:sp>
        <p:nvSpPr>
          <p:cNvPr id="37" name="TextBox 36"/>
          <p:cNvSpPr txBox="1"/>
          <p:nvPr/>
        </p:nvSpPr>
        <p:spPr>
          <a:xfrm>
            <a:off x="8396147" y="2354301"/>
            <a:ext cx="1005331" cy="1077182"/>
          </a:xfrm>
          <a:prstGeom prst="rect">
            <a:avLst/>
          </a:prstGeom>
          <a:noFill/>
          <a:ln w="12700">
            <a:noFill/>
          </a:ln>
        </p:spPr>
        <p:txBody>
          <a:bodyPr wrap="none" lIns="91404" tIns="45702" rIns="91404" bIns="45702" rtlCol="0">
            <a:spAutoFit/>
          </a:bodyPr>
          <a:lstStyle/>
          <a:p>
            <a:r>
              <a:rPr lang="zh-CN" altLang="en-US" sz="3200" b="1" dirty="0" smtClean="0">
                <a:solidFill>
                  <a:schemeClr val="bg1"/>
                </a:solidFill>
                <a:latin typeface="微软雅黑" pitchFamily="34" charset="-122"/>
                <a:ea typeface="微软雅黑" pitchFamily="34" charset="-122"/>
              </a:rPr>
              <a:t>未来</a:t>
            </a:r>
            <a:endParaRPr lang="en-US" altLang="zh-CN" sz="3200" b="1" dirty="0" smtClean="0">
              <a:solidFill>
                <a:schemeClr val="bg1"/>
              </a:solidFill>
              <a:latin typeface="微软雅黑" pitchFamily="34" charset="-122"/>
              <a:ea typeface="微软雅黑" pitchFamily="34" charset="-122"/>
            </a:endParaRPr>
          </a:p>
          <a:p>
            <a:r>
              <a:rPr lang="zh-CN" altLang="en-US" sz="3200" b="1" dirty="0" smtClean="0">
                <a:solidFill>
                  <a:schemeClr val="bg1"/>
                </a:solidFill>
                <a:latin typeface="微软雅黑" pitchFamily="34" charset="-122"/>
                <a:ea typeface="微软雅黑" pitchFamily="34" charset="-122"/>
              </a:rPr>
              <a:t>计划</a:t>
            </a:r>
            <a:endParaRPr lang="en-US" altLang="zh-CN" sz="3200" b="1" dirty="0">
              <a:solidFill>
                <a:schemeClr val="bg1"/>
              </a:solidFill>
              <a:latin typeface="微软雅黑" pitchFamily="34" charset="-122"/>
              <a:ea typeface="微软雅黑" pitchFamily="34" charset="-122"/>
            </a:endParaRPr>
          </a:p>
        </p:txBody>
      </p:sp>
      <p:grpSp>
        <p:nvGrpSpPr>
          <p:cNvPr id="8" name="组合 7"/>
          <p:cNvGrpSpPr/>
          <p:nvPr/>
        </p:nvGrpSpPr>
        <p:grpSpPr>
          <a:xfrm>
            <a:off x="9427582" y="4702969"/>
            <a:ext cx="1903097" cy="1186556"/>
            <a:chOff x="7487036" y="4431811"/>
            <a:chExt cx="1903097" cy="1186556"/>
          </a:xfrm>
        </p:grpSpPr>
        <p:sp>
          <p:nvSpPr>
            <p:cNvPr id="26" name="TextBox 25"/>
            <p:cNvSpPr txBox="1"/>
            <p:nvPr/>
          </p:nvSpPr>
          <p:spPr>
            <a:xfrm>
              <a:off x="7487036" y="4431811"/>
              <a:ext cx="1261884" cy="738664"/>
            </a:xfrm>
            <a:prstGeom prst="rect">
              <a:avLst/>
            </a:prstGeom>
            <a:noFill/>
          </p:spPr>
          <p:txBody>
            <a:bodyPr wrap="none" rtlCol="0">
              <a:spAutoFit/>
            </a:bodyPr>
            <a:lstStyle/>
            <a:p>
              <a:r>
                <a:rPr lang="zh-CN" altLang="en-US" sz="4200" b="1" dirty="0">
                  <a:solidFill>
                    <a:srgbClr val="E74337"/>
                  </a:solidFill>
                  <a:latin typeface="微软雅黑" pitchFamily="34" charset="-122"/>
                  <a:ea typeface="微软雅黑" pitchFamily="34" charset="-122"/>
                </a:rPr>
                <a:t>目录</a:t>
              </a:r>
              <a:endParaRPr lang="en-US" altLang="zh-CN" sz="4200" b="1" dirty="0">
                <a:solidFill>
                  <a:srgbClr val="E74337"/>
                </a:solidFill>
                <a:latin typeface="微软雅黑" pitchFamily="34" charset="-122"/>
                <a:ea typeface="微软雅黑" pitchFamily="34" charset="-122"/>
              </a:endParaRPr>
            </a:p>
          </p:txBody>
        </p:sp>
        <p:sp>
          <p:nvSpPr>
            <p:cNvPr id="27" name="TextBox 26"/>
            <p:cNvSpPr txBox="1"/>
            <p:nvPr/>
          </p:nvSpPr>
          <p:spPr>
            <a:xfrm>
              <a:off x="7539947" y="5095147"/>
              <a:ext cx="1850186" cy="523220"/>
            </a:xfrm>
            <a:prstGeom prst="rect">
              <a:avLst/>
            </a:prstGeom>
            <a:noFill/>
          </p:spPr>
          <p:txBody>
            <a:bodyPr wrap="none" rtlCol="0">
              <a:spAutoFit/>
            </a:bodyPr>
            <a:lstStyle/>
            <a:p>
              <a:r>
                <a:rPr lang="en-US" altLang="zh-CN" sz="2800" b="1" dirty="0">
                  <a:solidFill>
                    <a:schemeClr val="bg1"/>
                  </a:solidFill>
                  <a:latin typeface="方正兰亭超细黑简体" pitchFamily="2" charset="-122"/>
                  <a:ea typeface="方正兰亭超细黑简体" pitchFamily="2" charset="-122"/>
                </a:rPr>
                <a:t>Directory</a:t>
              </a:r>
              <a:endParaRPr lang="zh-CN" altLang="en-US" sz="2800" b="1" dirty="0">
                <a:solidFill>
                  <a:schemeClr val="bg1"/>
                </a:solidFill>
                <a:latin typeface="方正兰亭超细黑简体" pitchFamily="2" charset="-122"/>
                <a:ea typeface="方正兰亭超细黑简体" pitchFamily="2" charset="-122"/>
              </a:endParaRPr>
            </a:p>
          </p:txBody>
        </p:sp>
      </p:grpSp>
      <p:sp>
        <p:nvSpPr>
          <p:cNvPr id="29" name="椭圆 28"/>
          <p:cNvSpPr/>
          <p:nvPr/>
        </p:nvSpPr>
        <p:spPr>
          <a:xfrm flipV="1">
            <a:off x="9202840" y="5000293"/>
            <a:ext cx="211754" cy="211754"/>
          </a:xfrm>
          <a:prstGeom prst="ellipse">
            <a:avLst/>
          </a:prstGeom>
          <a:solidFill>
            <a:srgbClr val="E74337"/>
          </a:solidFill>
          <a:ln w="28575">
            <a:no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398" tIns="45699" rIns="91398" bIns="45699" spcCol="0" rtlCol="0" anchor="ctr"/>
          <a:lstStyle/>
          <a:p>
            <a:pPr algn="ctr"/>
            <a:endParaRPr lang="zh-CN" altLang="en-US" dirty="0"/>
          </a:p>
        </p:txBody>
      </p:sp>
      <p:sp>
        <p:nvSpPr>
          <p:cNvPr id="38" name="椭圆 37"/>
          <p:cNvSpPr/>
          <p:nvPr/>
        </p:nvSpPr>
        <p:spPr>
          <a:xfrm flipV="1">
            <a:off x="9117991" y="4915444"/>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398" tIns="45699" rIns="91398" bIns="45699" spcCol="0" rtlCol="0" anchor="ctr"/>
          <a:lstStyle/>
          <a:p>
            <a:pPr algn="ct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1000"/>
                                            <p:tgtEl>
                                              <p:spTgt spid="29"/>
                                            </p:tgtEl>
                                          </p:cBhvr>
                                        </p:animEffect>
                                        <p:anim calcmode="lin" valueType="num">
                                          <p:cBhvr>
                                            <p:cTn id="13" dur="1000" fill="hold"/>
                                            <p:tgtEl>
                                              <p:spTgt spid="29"/>
                                            </p:tgtEl>
                                            <p:attrNameLst>
                                              <p:attrName>ppt_x</p:attrName>
                                            </p:attrNameLst>
                                          </p:cBhvr>
                                          <p:tavLst>
                                            <p:tav tm="0">
                                              <p:val>
                                                <p:strVal val="#ppt_x"/>
                                              </p:val>
                                            </p:tav>
                                            <p:tav tm="100000">
                                              <p:val>
                                                <p:strVal val="#ppt_x"/>
                                              </p:val>
                                            </p:tav>
                                          </p:tavLst>
                                        </p:anim>
                                        <p:anim calcmode="lin" valueType="num">
                                          <p:cBhvr>
                                            <p:cTn id="14" dur="1000" fill="hold"/>
                                            <p:tgtEl>
                                              <p:spTgt spid="2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fade">
                                          <p:cBhvr>
                                            <p:cTn id="17" dur="1000"/>
                                            <p:tgtEl>
                                              <p:spTgt spid="38"/>
                                            </p:tgtEl>
                                          </p:cBhvr>
                                        </p:animEffect>
                                        <p:anim calcmode="lin" valueType="num">
                                          <p:cBhvr>
                                            <p:cTn id="18" dur="1000" fill="hold"/>
                                            <p:tgtEl>
                                              <p:spTgt spid="38"/>
                                            </p:tgtEl>
                                            <p:attrNameLst>
                                              <p:attrName>ppt_x</p:attrName>
                                            </p:attrNameLst>
                                          </p:cBhvr>
                                          <p:tavLst>
                                            <p:tav tm="0">
                                              <p:val>
                                                <p:strVal val="#ppt_x"/>
                                              </p:val>
                                            </p:tav>
                                            <p:tav tm="100000">
                                              <p:val>
                                                <p:strVal val="#ppt_x"/>
                                              </p:val>
                                            </p:tav>
                                          </p:tavLst>
                                        </p:anim>
                                        <p:anim calcmode="lin" valueType="num">
                                          <p:cBhvr>
                                            <p:cTn id="19"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p:cTn id="24" dur="500" fill="hold"/>
                                            <p:tgtEl>
                                              <p:spTgt spid="18"/>
                                            </p:tgtEl>
                                            <p:attrNameLst>
                                              <p:attrName>ppt_w</p:attrName>
                                            </p:attrNameLst>
                                          </p:cBhvr>
                                          <p:tavLst>
                                            <p:tav tm="0">
                                              <p:val>
                                                <p:fltVal val="0"/>
                                              </p:val>
                                            </p:tav>
                                            <p:tav tm="100000">
                                              <p:val>
                                                <p:strVal val="#ppt_w"/>
                                              </p:val>
                                            </p:tav>
                                          </p:tavLst>
                                        </p:anim>
                                        <p:anim calcmode="lin" valueType="num">
                                          <p:cBhvr>
                                            <p:cTn id="25" dur="500" fill="hold"/>
                                            <p:tgtEl>
                                              <p:spTgt spid="18"/>
                                            </p:tgtEl>
                                            <p:attrNameLst>
                                              <p:attrName>ppt_h</p:attrName>
                                            </p:attrNameLst>
                                          </p:cBhvr>
                                          <p:tavLst>
                                            <p:tav tm="0">
                                              <p:val>
                                                <p:fltVal val="0"/>
                                              </p:val>
                                            </p:tav>
                                            <p:tav tm="100000">
                                              <p:val>
                                                <p:strVal val="#ppt_h"/>
                                              </p:val>
                                            </p:tav>
                                          </p:tavLst>
                                        </p:anim>
                                        <p:animEffect transition="in" filter="fade">
                                          <p:cBhvr>
                                            <p:cTn id="26" dur="500"/>
                                            <p:tgtEl>
                                              <p:spTgt spid="18"/>
                                            </p:tgtEl>
                                          </p:cBhvr>
                                        </p:animEffect>
                                      </p:childTnLst>
                                    </p:cTn>
                                  </p:par>
                                </p:childTnLst>
                              </p:cTn>
                            </p:par>
                            <p:par>
                              <p:cTn id="27" fill="hold">
                                <p:stCondLst>
                                  <p:cond delay="500"/>
                                </p:stCondLst>
                                <p:childTnLst>
                                  <p:par>
                                    <p:cTn id="28" presetID="2" presetClass="entr" presetSubtype="12" fill="hold" grpId="0" nodeType="afterEffect" p14:presetBounceEnd="40000">
                                      <p:stCondLst>
                                        <p:cond delay="0"/>
                                      </p:stCondLst>
                                      <p:childTnLst>
                                        <p:set>
                                          <p:cBhvr>
                                            <p:cTn id="29" dur="1" fill="hold">
                                              <p:stCondLst>
                                                <p:cond delay="0"/>
                                              </p:stCondLst>
                                            </p:cTn>
                                            <p:tgtEl>
                                              <p:spTgt spid="31"/>
                                            </p:tgtEl>
                                            <p:attrNameLst>
                                              <p:attrName>style.visibility</p:attrName>
                                            </p:attrNameLst>
                                          </p:cBhvr>
                                          <p:to>
                                            <p:strVal val="visible"/>
                                          </p:to>
                                        </p:set>
                                        <p:anim calcmode="lin" valueType="num" p14:bounceEnd="40000">
                                          <p:cBhvr additive="base">
                                            <p:cTn id="30" dur="500" fill="hold"/>
                                            <p:tgtEl>
                                              <p:spTgt spid="31"/>
                                            </p:tgtEl>
                                            <p:attrNameLst>
                                              <p:attrName>ppt_x</p:attrName>
                                            </p:attrNameLst>
                                          </p:cBhvr>
                                          <p:tavLst>
                                            <p:tav tm="0">
                                              <p:val>
                                                <p:strVal val="0-#ppt_w/2"/>
                                              </p:val>
                                            </p:tav>
                                            <p:tav tm="100000">
                                              <p:val>
                                                <p:strVal val="#ppt_x"/>
                                              </p:val>
                                            </p:tav>
                                          </p:tavLst>
                                        </p:anim>
                                        <p:anim calcmode="lin" valueType="num" p14:bounceEnd="40000">
                                          <p:cBhvr additive="base">
                                            <p:cTn id="31" dur="500" fill="hold"/>
                                            <p:tgtEl>
                                              <p:spTgt spid="31"/>
                                            </p:tgtEl>
                                            <p:attrNameLst>
                                              <p:attrName>ppt_y</p:attrName>
                                            </p:attrNameLst>
                                          </p:cBhvr>
                                          <p:tavLst>
                                            <p:tav tm="0">
                                              <p:val>
                                                <p:strVal val="1+#ppt_h/2"/>
                                              </p:val>
                                            </p:tav>
                                            <p:tav tm="100000">
                                              <p:val>
                                                <p:strVal val="#ppt_y"/>
                                              </p:val>
                                            </p:tav>
                                          </p:tavLst>
                                        </p:anim>
                                      </p:childTnLst>
                                    </p:cTn>
                                  </p:par>
                                </p:childTnLst>
                              </p:cTn>
                            </p:par>
                            <p:par>
                              <p:cTn id="32" fill="hold">
                                <p:stCondLst>
                                  <p:cond delay="1000"/>
                                </p:stCondLst>
                                <p:childTnLst>
                                  <p:par>
                                    <p:cTn id="33" presetID="22" presetClass="entr" presetSubtype="4"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down)">
                                          <p:cBhvr>
                                            <p:cTn id="35" dur="500"/>
                                            <p:tgtEl>
                                              <p:spTgt spid="6"/>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 calcmode="lin" valueType="num">
                                          <p:cBhvr>
                                            <p:cTn id="38" dur="500" fill="hold"/>
                                            <p:tgtEl>
                                              <p:spTgt spid="17"/>
                                            </p:tgtEl>
                                            <p:attrNameLst>
                                              <p:attrName>ppt_w</p:attrName>
                                            </p:attrNameLst>
                                          </p:cBhvr>
                                          <p:tavLst>
                                            <p:tav tm="0">
                                              <p:val>
                                                <p:fltVal val="0"/>
                                              </p:val>
                                            </p:tav>
                                            <p:tav tm="100000">
                                              <p:val>
                                                <p:strVal val="#ppt_w"/>
                                              </p:val>
                                            </p:tav>
                                          </p:tavLst>
                                        </p:anim>
                                        <p:anim calcmode="lin" valueType="num">
                                          <p:cBhvr>
                                            <p:cTn id="39" dur="500" fill="hold"/>
                                            <p:tgtEl>
                                              <p:spTgt spid="17"/>
                                            </p:tgtEl>
                                            <p:attrNameLst>
                                              <p:attrName>ppt_h</p:attrName>
                                            </p:attrNameLst>
                                          </p:cBhvr>
                                          <p:tavLst>
                                            <p:tav tm="0">
                                              <p:val>
                                                <p:fltVal val="0"/>
                                              </p:val>
                                            </p:tav>
                                            <p:tav tm="100000">
                                              <p:val>
                                                <p:strVal val="#ppt_h"/>
                                              </p:val>
                                            </p:tav>
                                          </p:tavLst>
                                        </p:anim>
                                        <p:animEffect transition="in" filter="fade">
                                          <p:cBhvr>
                                            <p:cTn id="40" dur="500"/>
                                            <p:tgtEl>
                                              <p:spTgt spid="17"/>
                                            </p:tgtEl>
                                          </p:cBhvr>
                                        </p:animEffect>
                                      </p:childTnLst>
                                    </p:cTn>
                                  </p:par>
                                </p:childTnLst>
                              </p:cTn>
                            </p:par>
                            <p:par>
                              <p:cTn id="41" fill="hold">
                                <p:stCondLst>
                                  <p:cond delay="1500"/>
                                </p:stCondLst>
                                <p:childTnLst>
                                  <p:par>
                                    <p:cTn id="42" presetID="2" presetClass="entr" presetSubtype="8" fill="hold" grpId="0" nodeType="afterEffect" p14:presetBounceEnd="40000">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14:bounceEnd="40000">
                                          <p:cBhvr additive="base">
                                            <p:cTn id="44" dur="500" fill="hold"/>
                                            <p:tgtEl>
                                              <p:spTgt spid="32"/>
                                            </p:tgtEl>
                                            <p:attrNameLst>
                                              <p:attrName>ppt_x</p:attrName>
                                            </p:attrNameLst>
                                          </p:cBhvr>
                                          <p:tavLst>
                                            <p:tav tm="0">
                                              <p:val>
                                                <p:strVal val="0-#ppt_w/2"/>
                                              </p:val>
                                            </p:tav>
                                            <p:tav tm="100000">
                                              <p:val>
                                                <p:strVal val="#ppt_x"/>
                                              </p:val>
                                            </p:tav>
                                          </p:tavLst>
                                        </p:anim>
                                        <p:anim calcmode="lin" valueType="num" p14:bounceEnd="40000">
                                          <p:cBhvr additive="base">
                                            <p:cTn id="45" dur="500" fill="hold"/>
                                            <p:tgtEl>
                                              <p:spTgt spid="32"/>
                                            </p:tgtEl>
                                            <p:attrNameLst>
                                              <p:attrName>ppt_y</p:attrName>
                                            </p:attrNameLst>
                                          </p:cBhvr>
                                          <p:tavLst>
                                            <p:tav tm="0">
                                              <p:val>
                                                <p:strVal val="#ppt_y"/>
                                              </p:val>
                                            </p:tav>
                                            <p:tav tm="100000">
                                              <p:val>
                                                <p:strVal val="#ppt_y"/>
                                              </p:val>
                                            </p:tav>
                                          </p:tavLst>
                                        </p:anim>
                                      </p:childTnLst>
                                    </p:cTn>
                                  </p:par>
                                </p:childTnLst>
                              </p:cTn>
                            </p:par>
                            <p:par>
                              <p:cTn id="46" fill="hold">
                                <p:stCondLst>
                                  <p:cond delay="2000"/>
                                </p:stCondLst>
                                <p:childTnLst>
                                  <p:par>
                                    <p:cTn id="47" presetID="22" presetClass="entr" presetSubtype="4" fill="hold" grpId="0" nodeType="after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wipe(down)">
                                          <p:cBhvr>
                                            <p:cTn id="49" dur="500"/>
                                            <p:tgtEl>
                                              <p:spTgt spid="34"/>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 calcmode="lin" valueType="num">
                                          <p:cBhvr>
                                            <p:cTn id="52" dur="500" fill="hold"/>
                                            <p:tgtEl>
                                              <p:spTgt spid="19"/>
                                            </p:tgtEl>
                                            <p:attrNameLst>
                                              <p:attrName>ppt_w</p:attrName>
                                            </p:attrNameLst>
                                          </p:cBhvr>
                                          <p:tavLst>
                                            <p:tav tm="0">
                                              <p:val>
                                                <p:fltVal val="0"/>
                                              </p:val>
                                            </p:tav>
                                            <p:tav tm="100000">
                                              <p:val>
                                                <p:strVal val="#ppt_w"/>
                                              </p:val>
                                            </p:tav>
                                          </p:tavLst>
                                        </p:anim>
                                        <p:anim calcmode="lin" valueType="num">
                                          <p:cBhvr>
                                            <p:cTn id="53" dur="500" fill="hold"/>
                                            <p:tgtEl>
                                              <p:spTgt spid="19"/>
                                            </p:tgtEl>
                                            <p:attrNameLst>
                                              <p:attrName>ppt_h</p:attrName>
                                            </p:attrNameLst>
                                          </p:cBhvr>
                                          <p:tavLst>
                                            <p:tav tm="0">
                                              <p:val>
                                                <p:fltVal val="0"/>
                                              </p:val>
                                            </p:tav>
                                            <p:tav tm="100000">
                                              <p:val>
                                                <p:strVal val="#ppt_h"/>
                                              </p:val>
                                            </p:tav>
                                          </p:tavLst>
                                        </p:anim>
                                        <p:animEffect transition="in" filter="fade">
                                          <p:cBhvr>
                                            <p:cTn id="54" dur="500"/>
                                            <p:tgtEl>
                                              <p:spTgt spid="19"/>
                                            </p:tgtEl>
                                          </p:cBhvr>
                                        </p:animEffect>
                                      </p:childTnLst>
                                    </p:cTn>
                                  </p:par>
                                </p:childTnLst>
                              </p:cTn>
                            </p:par>
                            <p:par>
                              <p:cTn id="55" fill="hold">
                                <p:stCondLst>
                                  <p:cond delay="2500"/>
                                </p:stCondLst>
                                <p:childTnLst>
                                  <p:par>
                                    <p:cTn id="56" presetID="2" presetClass="entr" presetSubtype="9" fill="hold" grpId="0" nodeType="afterEffect" p14:presetBounceEnd="40000">
                                      <p:stCondLst>
                                        <p:cond delay="0"/>
                                      </p:stCondLst>
                                      <p:childTnLst>
                                        <p:set>
                                          <p:cBhvr>
                                            <p:cTn id="57" dur="1" fill="hold">
                                              <p:stCondLst>
                                                <p:cond delay="0"/>
                                              </p:stCondLst>
                                            </p:cTn>
                                            <p:tgtEl>
                                              <p:spTgt spid="36"/>
                                            </p:tgtEl>
                                            <p:attrNameLst>
                                              <p:attrName>style.visibility</p:attrName>
                                            </p:attrNameLst>
                                          </p:cBhvr>
                                          <p:to>
                                            <p:strVal val="visible"/>
                                          </p:to>
                                        </p:set>
                                        <p:anim calcmode="lin" valueType="num" p14:bounceEnd="40000">
                                          <p:cBhvr additive="base">
                                            <p:cTn id="58" dur="500" fill="hold"/>
                                            <p:tgtEl>
                                              <p:spTgt spid="36"/>
                                            </p:tgtEl>
                                            <p:attrNameLst>
                                              <p:attrName>ppt_x</p:attrName>
                                            </p:attrNameLst>
                                          </p:cBhvr>
                                          <p:tavLst>
                                            <p:tav tm="0">
                                              <p:val>
                                                <p:strVal val="0-#ppt_w/2"/>
                                              </p:val>
                                            </p:tav>
                                            <p:tav tm="100000">
                                              <p:val>
                                                <p:strVal val="#ppt_x"/>
                                              </p:val>
                                            </p:tav>
                                          </p:tavLst>
                                        </p:anim>
                                        <p:anim calcmode="lin" valueType="num" p14:bounceEnd="40000">
                                          <p:cBhvr additive="base">
                                            <p:cTn id="59" dur="500" fill="hold"/>
                                            <p:tgtEl>
                                              <p:spTgt spid="36"/>
                                            </p:tgtEl>
                                            <p:attrNameLst>
                                              <p:attrName>ppt_y</p:attrName>
                                            </p:attrNameLst>
                                          </p:cBhvr>
                                          <p:tavLst>
                                            <p:tav tm="0">
                                              <p:val>
                                                <p:strVal val="0-#ppt_h/2"/>
                                              </p:val>
                                            </p:tav>
                                            <p:tav tm="100000">
                                              <p:val>
                                                <p:strVal val="#ppt_y"/>
                                              </p:val>
                                            </p:tav>
                                          </p:tavLst>
                                        </p:anim>
                                      </p:childTnLst>
                                    </p:cTn>
                                  </p:par>
                                </p:childTnLst>
                              </p:cTn>
                            </p:par>
                            <p:par>
                              <p:cTn id="60" fill="hold">
                                <p:stCondLst>
                                  <p:cond delay="3000"/>
                                </p:stCondLst>
                                <p:childTnLst>
                                  <p:par>
                                    <p:cTn id="61" presetID="22" presetClass="entr" presetSubtype="8" fill="hold" grpId="0" nodeType="after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wipe(left)">
                                          <p:cBhvr>
                                            <p:cTn id="63" dur="500"/>
                                            <p:tgtEl>
                                              <p:spTgt spid="35"/>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20"/>
                                            </p:tgtEl>
                                            <p:attrNameLst>
                                              <p:attrName>style.visibility</p:attrName>
                                            </p:attrNameLst>
                                          </p:cBhvr>
                                          <p:to>
                                            <p:strVal val="visible"/>
                                          </p:to>
                                        </p:set>
                                        <p:anim calcmode="lin" valueType="num">
                                          <p:cBhvr>
                                            <p:cTn id="66" dur="500" fill="hold"/>
                                            <p:tgtEl>
                                              <p:spTgt spid="20"/>
                                            </p:tgtEl>
                                            <p:attrNameLst>
                                              <p:attrName>ppt_w</p:attrName>
                                            </p:attrNameLst>
                                          </p:cBhvr>
                                          <p:tavLst>
                                            <p:tav tm="0">
                                              <p:val>
                                                <p:fltVal val="0"/>
                                              </p:val>
                                            </p:tav>
                                            <p:tav tm="100000">
                                              <p:val>
                                                <p:strVal val="#ppt_w"/>
                                              </p:val>
                                            </p:tav>
                                          </p:tavLst>
                                        </p:anim>
                                        <p:anim calcmode="lin" valueType="num">
                                          <p:cBhvr>
                                            <p:cTn id="67" dur="500" fill="hold"/>
                                            <p:tgtEl>
                                              <p:spTgt spid="20"/>
                                            </p:tgtEl>
                                            <p:attrNameLst>
                                              <p:attrName>ppt_h</p:attrName>
                                            </p:attrNameLst>
                                          </p:cBhvr>
                                          <p:tavLst>
                                            <p:tav tm="0">
                                              <p:val>
                                                <p:fltVal val="0"/>
                                              </p:val>
                                            </p:tav>
                                            <p:tav tm="100000">
                                              <p:val>
                                                <p:strVal val="#ppt_h"/>
                                              </p:val>
                                            </p:tav>
                                          </p:tavLst>
                                        </p:anim>
                                        <p:animEffect transition="in" filter="fade">
                                          <p:cBhvr>
                                            <p:cTn id="68" dur="500"/>
                                            <p:tgtEl>
                                              <p:spTgt spid="20"/>
                                            </p:tgtEl>
                                          </p:cBhvr>
                                        </p:animEffect>
                                      </p:childTnLst>
                                    </p:cTn>
                                  </p:par>
                                </p:childTnLst>
                              </p:cTn>
                            </p:par>
                            <p:par>
                              <p:cTn id="69" fill="hold">
                                <p:stCondLst>
                                  <p:cond delay="3500"/>
                                </p:stCondLst>
                                <p:childTnLst>
                                  <p:par>
                                    <p:cTn id="70" presetID="2" presetClass="entr" presetSubtype="3" fill="hold" grpId="0" nodeType="afterEffect" p14:presetBounceEnd="40000">
                                      <p:stCondLst>
                                        <p:cond delay="0"/>
                                      </p:stCondLst>
                                      <p:childTnLst>
                                        <p:set>
                                          <p:cBhvr>
                                            <p:cTn id="71" dur="1" fill="hold">
                                              <p:stCondLst>
                                                <p:cond delay="0"/>
                                              </p:stCondLst>
                                            </p:cTn>
                                            <p:tgtEl>
                                              <p:spTgt spid="37"/>
                                            </p:tgtEl>
                                            <p:attrNameLst>
                                              <p:attrName>style.visibility</p:attrName>
                                            </p:attrNameLst>
                                          </p:cBhvr>
                                          <p:to>
                                            <p:strVal val="visible"/>
                                          </p:to>
                                        </p:set>
                                        <p:anim calcmode="lin" valueType="num" p14:bounceEnd="40000">
                                          <p:cBhvr additive="base">
                                            <p:cTn id="72" dur="500" fill="hold"/>
                                            <p:tgtEl>
                                              <p:spTgt spid="37"/>
                                            </p:tgtEl>
                                            <p:attrNameLst>
                                              <p:attrName>ppt_x</p:attrName>
                                            </p:attrNameLst>
                                          </p:cBhvr>
                                          <p:tavLst>
                                            <p:tav tm="0">
                                              <p:val>
                                                <p:strVal val="1+#ppt_w/2"/>
                                              </p:val>
                                            </p:tav>
                                            <p:tav tm="100000">
                                              <p:val>
                                                <p:strVal val="#ppt_x"/>
                                              </p:val>
                                            </p:tav>
                                          </p:tavLst>
                                        </p:anim>
                                        <p:anim calcmode="lin" valueType="num" p14:bounceEnd="40000">
                                          <p:cBhvr additive="base">
                                            <p:cTn id="73" dur="500" fill="hold"/>
                                            <p:tgtEl>
                                              <p:spTgt spid="3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0" grpId="0" animBg="1"/>
          <p:bldP spid="17" grpId="0" animBg="1"/>
          <p:bldP spid="18" grpId="0" animBg="1"/>
          <p:bldP spid="19" grpId="0" animBg="1"/>
          <p:bldP spid="31" grpId="0"/>
          <p:bldP spid="32" grpId="0"/>
          <p:bldP spid="34" grpId="0" animBg="1"/>
          <p:bldP spid="35" grpId="0" animBg="1"/>
          <p:bldP spid="36" grpId="0"/>
          <p:bldP spid="37" grpId="0"/>
          <p:bldP spid="29" grpId="0" animBg="1"/>
          <p:bldP spid="38" grpId="0"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1000"/>
                                            <p:tgtEl>
                                              <p:spTgt spid="29"/>
                                            </p:tgtEl>
                                          </p:cBhvr>
                                        </p:animEffect>
                                        <p:anim calcmode="lin" valueType="num">
                                          <p:cBhvr>
                                            <p:cTn id="13" dur="1000" fill="hold"/>
                                            <p:tgtEl>
                                              <p:spTgt spid="29"/>
                                            </p:tgtEl>
                                            <p:attrNameLst>
                                              <p:attrName>ppt_x</p:attrName>
                                            </p:attrNameLst>
                                          </p:cBhvr>
                                          <p:tavLst>
                                            <p:tav tm="0">
                                              <p:val>
                                                <p:strVal val="#ppt_x"/>
                                              </p:val>
                                            </p:tav>
                                            <p:tav tm="100000">
                                              <p:val>
                                                <p:strVal val="#ppt_x"/>
                                              </p:val>
                                            </p:tav>
                                          </p:tavLst>
                                        </p:anim>
                                        <p:anim calcmode="lin" valueType="num">
                                          <p:cBhvr>
                                            <p:cTn id="14" dur="1000" fill="hold"/>
                                            <p:tgtEl>
                                              <p:spTgt spid="2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fade">
                                          <p:cBhvr>
                                            <p:cTn id="17" dur="1000"/>
                                            <p:tgtEl>
                                              <p:spTgt spid="38"/>
                                            </p:tgtEl>
                                          </p:cBhvr>
                                        </p:animEffect>
                                        <p:anim calcmode="lin" valueType="num">
                                          <p:cBhvr>
                                            <p:cTn id="18" dur="1000" fill="hold"/>
                                            <p:tgtEl>
                                              <p:spTgt spid="38"/>
                                            </p:tgtEl>
                                            <p:attrNameLst>
                                              <p:attrName>ppt_x</p:attrName>
                                            </p:attrNameLst>
                                          </p:cBhvr>
                                          <p:tavLst>
                                            <p:tav tm="0">
                                              <p:val>
                                                <p:strVal val="#ppt_x"/>
                                              </p:val>
                                            </p:tav>
                                            <p:tav tm="100000">
                                              <p:val>
                                                <p:strVal val="#ppt_x"/>
                                              </p:val>
                                            </p:tav>
                                          </p:tavLst>
                                        </p:anim>
                                        <p:anim calcmode="lin" valueType="num">
                                          <p:cBhvr>
                                            <p:cTn id="19"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p:cTn id="24" dur="500" fill="hold"/>
                                            <p:tgtEl>
                                              <p:spTgt spid="18"/>
                                            </p:tgtEl>
                                            <p:attrNameLst>
                                              <p:attrName>ppt_w</p:attrName>
                                            </p:attrNameLst>
                                          </p:cBhvr>
                                          <p:tavLst>
                                            <p:tav tm="0">
                                              <p:val>
                                                <p:fltVal val="0"/>
                                              </p:val>
                                            </p:tav>
                                            <p:tav tm="100000">
                                              <p:val>
                                                <p:strVal val="#ppt_w"/>
                                              </p:val>
                                            </p:tav>
                                          </p:tavLst>
                                        </p:anim>
                                        <p:anim calcmode="lin" valueType="num">
                                          <p:cBhvr>
                                            <p:cTn id="25" dur="500" fill="hold"/>
                                            <p:tgtEl>
                                              <p:spTgt spid="18"/>
                                            </p:tgtEl>
                                            <p:attrNameLst>
                                              <p:attrName>ppt_h</p:attrName>
                                            </p:attrNameLst>
                                          </p:cBhvr>
                                          <p:tavLst>
                                            <p:tav tm="0">
                                              <p:val>
                                                <p:fltVal val="0"/>
                                              </p:val>
                                            </p:tav>
                                            <p:tav tm="100000">
                                              <p:val>
                                                <p:strVal val="#ppt_h"/>
                                              </p:val>
                                            </p:tav>
                                          </p:tavLst>
                                        </p:anim>
                                        <p:animEffect transition="in" filter="fade">
                                          <p:cBhvr>
                                            <p:cTn id="26" dur="500"/>
                                            <p:tgtEl>
                                              <p:spTgt spid="18"/>
                                            </p:tgtEl>
                                          </p:cBhvr>
                                        </p:animEffect>
                                      </p:childTnLst>
                                    </p:cTn>
                                  </p:par>
                                </p:childTnLst>
                              </p:cTn>
                            </p:par>
                            <p:par>
                              <p:cTn id="27" fill="hold">
                                <p:stCondLst>
                                  <p:cond delay="500"/>
                                </p:stCondLst>
                                <p:childTnLst>
                                  <p:par>
                                    <p:cTn id="28" presetID="2" presetClass="entr" presetSubtype="12" fill="hold" grpId="0" nodeType="afterEffect">
                                      <p:stCondLst>
                                        <p:cond delay="0"/>
                                      </p:stCondLst>
                                      <p:childTnLst>
                                        <p:set>
                                          <p:cBhvr>
                                            <p:cTn id="29" dur="1" fill="hold">
                                              <p:stCondLst>
                                                <p:cond delay="0"/>
                                              </p:stCondLst>
                                            </p:cTn>
                                            <p:tgtEl>
                                              <p:spTgt spid="31"/>
                                            </p:tgtEl>
                                            <p:attrNameLst>
                                              <p:attrName>style.visibility</p:attrName>
                                            </p:attrNameLst>
                                          </p:cBhvr>
                                          <p:to>
                                            <p:strVal val="visible"/>
                                          </p:to>
                                        </p:set>
                                        <p:anim calcmode="lin" valueType="num">
                                          <p:cBhvr additive="base">
                                            <p:cTn id="30" dur="500" fill="hold"/>
                                            <p:tgtEl>
                                              <p:spTgt spid="31"/>
                                            </p:tgtEl>
                                            <p:attrNameLst>
                                              <p:attrName>ppt_x</p:attrName>
                                            </p:attrNameLst>
                                          </p:cBhvr>
                                          <p:tavLst>
                                            <p:tav tm="0">
                                              <p:val>
                                                <p:strVal val="0-#ppt_w/2"/>
                                              </p:val>
                                            </p:tav>
                                            <p:tav tm="100000">
                                              <p:val>
                                                <p:strVal val="#ppt_x"/>
                                              </p:val>
                                            </p:tav>
                                          </p:tavLst>
                                        </p:anim>
                                        <p:anim calcmode="lin" valueType="num">
                                          <p:cBhvr additive="base">
                                            <p:cTn id="31" dur="500" fill="hold"/>
                                            <p:tgtEl>
                                              <p:spTgt spid="31"/>
                                            </p:tgtEl>
                                            <p:attrNameLst>
                                              <p:attrName>ppt_y</p:attrName>
                                            </p:attrNameLst>
                                          </p:cBhvr>
                                          <p:tavLst>
                                            <p:tav tm="0">
                                              <p:val>
                                                <p:strVal val="1+#ppt_h/2"/>
                                              </p:val>
                                            </p:tav>
                                            <p:tav tm="100000">
                                              <p:val>
                                                <p:strVal val="#ppt_y"/>
                                              </p:val>
                                            </p:tav>
                                          </p:tavLst>
                                        </p:anim>
                                      </p:childTnLst>
                                    </p:cTn>
                                  </p:par>
                                </p:childTnLst>
                              </p:cTn>
                            </p:par>
                            <p:par>
                              <p:cTn id="32" fill="hold">
                                <p:stCondLst>
                                  <p:cond delay="1000"/>
                                </p:stCondLst>
                                <p:childTnLst>
                                  <p:par>
                                    <p:cTn id="33" presetID="22" presetClass="entr" presetSubtype="4"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down)">
                                          <p:cBhvr>
                                            <p:cTn id="35" dur="500"/>
                                            <p:tgtEl>
                                              <p:spTgt spid="6"/>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 calcmode="lin" valueType="num">
                                          <p:cBhvr>
                                            <p:cTn id="38" dur="500" fill="hold"/>
                                            <p:tgtEl>
                                              <p:spTgt spid="17"/>
                                            </p:tgtEl>
                                            <p:attrNameLst>
                                              <p:attrName>ppt_w</p:attrName>
                                            </p:attrNameLst>
                                          </p:cBhvr>
                                          <p:tavLst>
                                            <p:tav tm="0">
                                              <p:val>
                                                <p:fltVal val="0"/>
                                              </p:val>
                                            </p:tav>
                                            <p:tav tm="100000">
                                              <p:val>
                                                <p:strVal val="#ppt_w"/>
                                              </p:val>
                                            </p:tav>
                                          </p:tavLst>
                                        </p:anim>
                                        <p:anim calcmode="lin" valueType="num">
                                          <p:cBhvr>
                                            <p:cTn id="39" dur="500" fill="hold"/>
                                            <p:tgtEl>
                                              <p:spTgt spid="17"/>
                                            </p:tgtEl>
                                            <p:attrNameLst>
                                              <p:attrName>ppt_h</p:attrName>
                                            </p:attrNameLst>
                                          </p:cBhvr>
                                          <p:tavLst>
                                            <p:tav tm="0">
                                              <p:val>
                                                <p:fltVal val="0"/>
                                              </p:val>
                                            </p:tav>
                                            <p:tav tm="100000">
                                              <p:val>
                                                <p:strVal val="#ppt_h"/>
                                              </p:val>
                                            </p:tav>
                                          </p:tavLst>
                                        </p:anim>
                                        <p:animEffect transition="in" filter="fade">
                                          <p:cBhvr>
                                            <p:cTn id="40" dur="500"/>
                                            <p:tgtEl>
                                              <p:spTgt spid="17"/>
                                            </p:tgtEl>
                                          </p:cBhvr>
                                        </p:animEffect>
                                      </p:childTnLst>
                                    </p:cTn>
                                  </p:par>
                                </p:childTnLst>
                              </p:cTn>
                            </p:par>
                            <p:par>
                              <p:cTn id="41" fill="hold">
                                <p:stCondLst>
                                  <p:cond delay="1500"/>
                                </p:stCondLst>
                                <p:childTnLst>
                                  <p:par>
                                    <p:cTn id="42" presetID="2" presetClass="entr" presetSubtype="8" fill="hold" grpId="0" nodeType="after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fill="hold"/>
                                            <p:tgtEl>
                                              <p:spTgt spid="32"/>
                                            </p:tgtEl>
                                            <p:attrNameLst>
                                              <p:attrName>ppt_x</p:attrName>
                                            </p:attrNameLst>
                                          </p:cBhvr>
                                          <p:tavLst>
                                            <p:tav tm="0">
                                              <p:val>
                                                <p:strVal val="0-#ppt_w/2"/>
                                              </p:val>
                                            </p:tav>
                                            <p:tav tm="100000">
                                              <p:val>
                                                <p:strVal val="#ppt_x"/>
                                              </p:val>
                                            </p:tav>
                                          </p:tavLst>
                                        </p:anim>
                                        <p:anim calcmode="lin" valueType="num">
                                          <p:cBhvr additive="base">
                                            <p:cTn id="45" dur="500" fill="hold"/>
                                            <p:tgtEl>
                                              <p:spTgt spid="32"/>
                                            </p:tgtEl>
                                            <p:attrNameLst>
                                              <p:attrName>ppt_y</p:attrName>
                                            </p:attrNameLst>
                                          </p:cBhvr>
                                          <p:tavLst>
                                            <p:tav tm="0">
                                              <p:val>
                                                <p:strVal val="#ppt_y"/>
                                              </p:val>
                                            </p:tav>
                                            <p:tav tm="100000">
                                              <p:val>
                                                <p:strVal val="#ppt_y"/>
                                              </p:val>
                                            </p:tav>
                                          </p:tavLst>
                                        </p:anim>
                                      </p:childTnLst>
                                    </p:cTn>
                                  </p:par>
                                </p:childTnLst>
                              </p:cTn>
                            </p:par>
                            <p:par>
                              <p:cTn id="46" fill="hold">
                                <p:stCondLst>
                                  <p:cond delay="2000"/>
                                </p:stCondLst>
                                <p:childTnLst>
                                  <p:par>
                                    <p:cTn id="47" presetID="22" presetClass="entr" presetSubtype="4" fill="hold" grpId="0" nodeType="after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wipe(down)">
                                          <p:cBhvr>
                                            <p:cTn id="49" dur="500"/>
                                            <p:tgtEl>
                                              <p:spTgt spid="34"/>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 calcmode="lin" valueType="num">
                                          <p:cBhvr>
                                            <p:cTn id="52" dur="500" fill="hold"/>
                                            <p:tgtEl>
                                              <p:spTgt spid="19"/>
                                            </p:tgtEl>
                                            <p:attrNameLst>
                                              <p:attrName>ppt_w</p:attrName>
                                            </p:attrNameLst>
                                          </p:cBhvr>
                                          <p:tavLst>
                                            <p:tav tm="0">
                                              <p:val>
                                                <p:fltVal val="0"/>
                                              </p:val>
                                            </p:tav>
                                            <p:tav tm="100000">
                                              <p:val>
                                                <p:strVal val="#ppt_w"/>
                                              </p:val>
                                            </p:tav>
                                          </p:tavLst>
                                        </p:anim>
                                        <p:anim calcmode="lin" valueType="num">
                                          <p:cBhvr>
                                            <p:cTn id="53" dur="500" fill="hold"/>
                                            <p:tgtEl>
                                              <p:spTgt spid="19"/>
                                            </p:tgtEl>
                                            <p:attrNameLst>
                                              <p:attrName>ppt_h</p:attrName>
                                            </p:attrNameLst>
                                          </p:cBhvr>
                                          <p:tavLst>
                                            <p:tav tm="0">
                                              <p:val>
                                                <p:fltVal val="0"/>
                                              </p:val>
                                            </p:tav>
                                            <p:tav tm="100000">
                                              <p:val>
                                                <p:strVal val="#ppt_h"/>
                                              </p:val>
                                            </p:tav>
                                          </p:tavLst>
                                        </p:anim>
                                        <p:animEffect transition="in" filter="fade">
                                          <p:cBhvr>
                                            <p:cTn id="54" dur="500"/>
                                            <p:tgtEl>
                                              <p:spTgt spid="19"/>
                                            </p:tgtEl>
                                          </p:cBhvr>
                                        </p:animEffect>
                                      </p:childTnLst>
                                    </p:cTn>
                                  </p:par>
                                </p:childTnLst>
                              </p:cTn>
                            </p:par>
                            <p:par>
                              <p:cTn id="55" fill="hold">
                                <p:stCondLst>
                                  <p:cond delay="2500"/>
                                </p:stCondLst>
                                <p:childTnLst>
                                  <p:par>
                                    <p:cTn id="56" presetID="2" presetClass="entr" presetSubtype="9" fill="hold" grpId="0" nodeType="afterEffect">
                                      <p:stCondLst>
                                        <p:cond delay="0"/>
                                      </p:stCondLst>
                                      <p:childTnLst>
                                        <p:set>
                                          <p:cBhvr>
                                            <p:cTn id="57" dur="1" fill="hold">
                                              <p:stCondLst>
                                                <p:cond delay="0"/>
                                              </p:stCondLst>
                                            </p:cTn>
                                            <p:tgtEl>
                                              <p:spTgt spid="36"/>
                                            </p:tgtEl>
                                            <p:attrNameLst>
                                              <p:attrName>style.visibility</p:attrName>
                                            </p:attrNameLst>
                                          </p:cBhvr>
                                          <p:to>
                                            <p:strVal val="visible"/>
                                          </p:to>
                                        </p:set>
                                        <p:anim calcmode="lin" valueType="num">
                                          <p:cBhvr additive="base">
                                            <p:cTn id="58" dur="500" fill="hold"/>
                                            <p:tgtEl>
                                              <p:spTgt spid="36"/>
                                            </p:tgtEl>
                                            <p:attrNameLst>
                                              <p:attrName>ppt_x</p:attrName>
                                            </p:attrNameLst>
                                          </p:cBhvr>
                                          <p:tavLst>
                                            <p:tav tm="0">
                                              <p:val>
                                                <p:strVal val="0-#ppt_w/2"/>
                                              </p:val>
                                            </p:tav>
                                            <p:tav tm="100000">
                                              <p:val>
                                                <p:strVal val="#ppt_x"/>
                                              </p:val>
                                            </p:tav>
                                          </p:tavLst>
                                        </p:anim>
                                        <p:anim calcmode="lin" valueType="num">
                                          <p:cBhvr additive="base">
                                            <p:cTn id="59" dur="500" fill="hold"/>
                                            <p:tgtEl>
                                              <p:spTgt spid="36"/>
                                            </p:tgtEl>
                                            <p:attrNameLst>
                                              <p:attrName>ppt_y</p:attrName>
                                            </p:attrNameLst>
                                          </p:cBhvr>
                                          <p:tavLst>
                                            <p:tav tm="0">
                                              <p:val>
                                                <p:strVal val="0-#ppt_h/2"/>
                                              </p:val>
                                            </p:tav>
                                            <p:tav tm="100000">
                                              <p:val>
                                                <p:strVal val="#ppt_y"/>
                                              </p:val>
                                            </p:tav>
                                          </p:tavLst>
                                        </p:anim>
                                      </p:childTnLst>
                                    </p:cTn>
                                  </p:par>
                                </p:childTnLst>
                              </p:cTn>
                            </p:par>
                            <p:par>
                              <p:cTn id="60" fill="hold">
                                <p:stCondLst>
                                  <p:cond delay="3000"/>
                                </p:stCondLst>
                                <p:childTnLst>
                                  <p:par>
                                    <p:cTn id="61" presetID="22" presetClass="entr" presetSubtype="8" fill="hold" grpId="0" nodeType="after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wipe(left)">
                                          <p:cBhvr>
                                            <p:cTn id="63" dur="500"/>
                                            <p:tgtEl>
                                              <p:spTgt spid="35"/>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20"/>
                                            </p:tgtEl>
                                            <p:attrNameLst>
                                              <p:attrName>style.visibility</p:attrName>
                                            </p:attrNameLst>
                                          </p:cBhvr>
                                          <p:to>
                                            <p:strVal val="visible"/>
                                          </p:to>
                                        </p:set>
                                        <p:anim calcmode="lin" valueType="num">
                                          <p:cBhvr>
                                            <p:cTn id="66" dur="500" fill="hold"/>
                                            <p:tgtEl>
                                              <p:spTgt spid="20"/>
                                            </p:tgtEl>
                                            <p:attrNameLst>
                                              <p:attrName>ppt_w</p:attrName>
                                            </p:attrNameLst>
                                          </p:cBhvr>
                                          <p:tavLst>
                                            <p:tav tm="0">
                                              <p:val>
                                                <p:fltVal val="0"/>
                                              </p:val>
                                            </p:tav>
                                            <p:tav tm="100000">
                                              <p:val>
                                                <p:strVal val="#ppt_w"/>
                                              </p:val>
                                            </p:tav>
                                          </p:tavLst>
                                        </p:anim>
                                        <p:anim calcmode="lin" valueType="num">
                                          <p:cBhvr>
                                            <p:cTn id="67" dur="500" fill="hold"/>
                                            <p:tgtEl>
                                              <p:spTgt spid="20"/>
                                            </p:tgtEl>
                                            <p:attrNameLst>
                                              <p:attrName>ppt_h</p:attrName>
                                            </p:attrNameLst>
                                          </p:cBhvr>
                                          <p:tavLst>
                                            <p:tav tm="0">
                                              <p:val>
                                                <p:fltVal val="0"/>
                                              </p:val>
                                            </p:tav>
                                            <p:tav tm="100000">
                                              <p:val>
                                                <p:strVal val="#ppt_h"/>
                                              </p:val>
                                            </p:tav>
                                          </p:tavLst>
                                        </p:anim>
                                        <p:animEffect transition="in" filter="fade">
                                          <p:cBhvr>
                                            <p:cTn id="68" dur="500"/>
                                            <p:tgtEl>
                                              <p:spTgt spid="20"/>
                                            </p:tgtEl>
                                          </p:cBhvr>
                                        </p:animEffect>
                                      </p:childTnLst>
                                    </p:cTn>
                                  </p:par>
                                </p:childTnLst>
                              </p:cTn>
                            </p:par>
                            <p:par>
                              <p:cTn id="69" fill="hold">
                                <p:stCondLst>
                                  <p:cond delay="3500"/>
                                </p:stCondLst>
                                <p:childTnLst>
                                  <p:par>
                                    <p:cTn id="70" presetID="2" presetClass="entr" presetSubtype="3" fill="hold" grpId="0" nodeType="afterEffect">
                                      <p:stCondLst>
                                        <p:cond delay="0"/>
                                      </p:stCondLst>
                                      <p:childTnLst>
                                        <p:set>
                                          <p:cBhvr>
                                            <p:cTn id="71" dur="1" fill="hold">
                                              <p:stCondLst>
                                                <p:cond delay="0"/>
                                              </p:stCondLst>
                                            </p:cTn>
                                            <p:tgtEl>
                                              <p:spTgt spid="37"/>
                                            </p:tgtEl>
                                            <p:attrNameLst>
                                              <p:attrName>style.visibility</p:attrName>
                                            </p:attrNameLst>
                                          </p:cBhvr>
                                          <p:to>
                                            <p:strVal val="visible"/>
                                          </p:to>
                                        </p:set>
                                        <p:anim calcmode="lin" valueType="num">
                                          <p:cBhvr additive="base">
                                            <p:cTn id="72" dur="500" fill="hold"/>
                                            <p:tgtEl>
                                              <p:spTgt spid="37"/>
                                            </p:tgtEl>
                                            <p:attrNameLst>
                                              <p:attrName>ppt_x</p:attrName>
                                            </p:attrNameLst>
                                          </p:cBhvr>
                                          <p:tavLst>
                                            <p:tav tm="0">
                                              <p:val>
                                                <p:strVal val="1+#ppt_w/2"/>
                                              </p:val>
                                            </p:tav>
                                            <p:tav tm="100000">
                                              <p:val>
                                                <p:strVal val="#ppt_x"/>
                                              </p:val>
                                            </p:tav>
                                          </p:tavLst>
                                        </p:anim>
                                        <p:anim calcmode="lin" valueType="num">
                                          <p:cBhvr additive="base">
                                            <p:cTn id="73" dur="500" fill="hold"/>
                                            <p:tgtEl>
                                              <p:spTgt spid="3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0" grpId="0" animBg="1"/>
          <p:bldP spid="17" grpId="0" animBg="1"/>
          <p:bldP spid="18" grpId="0" animBg="1"/>
          <p:bldP spid="19" grpId="0" animBg="1"/>
          <p:bldP spid="31" grpId="0"/>
          <p:bldP spid="32" grpId="0"/>
          <p:bldP spid="34" grpId="0" animBg="1"/>
          <p:bldP spid="35" grpId="0" animBg="1"/>
          <p:bldP spid="36" grpId="0"/>
          <p:bldP spid="37" grpId="0"/>
          <p:bldP spid="29" grpId="0" animBg="1"/>
          <p:bldP spid="38" grpId="0" animBg="1"/>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4695181" y="439987"/>
            <a:ext cx="2954655" cy="646331"/>
          </a:xfrm>
          <a:prstGeom prst="rect">
            <a:avLst/>
          </a:prstGeom>
          <a:noFill/>
        </p:spPr>
        <p:txBody>
          <a:bodyPr wrap="none" lIns="91404" tIns="45702" rIns="91404" bIns="45702" rtlCol="0">
            <a:spAutoFit/>
          </a:bodyPr>
          <a:lstStyle/>
          <a:p>
            <a:r>
              <a:rPr lang="zh-CN" altLang="en-US" sz="3600" b="1" dirty="0">
                <a:solidFill>
                  <a:srgbClr val="E74337"/>
                </a:solidFill>
                <a:latin typeface="微软雅黑" pitchFamily="34" charset="-122"/>
                <a:ea typeface="微软雅黑" pitchFamily="34" charset="-122"/>
              </a:rPr>
              <a:t>经验成果分享</a:t>
            </a:r>
            <a:endParaRPr lang="en-US" altLang="zh-CN" sz="3600" b="1" dirty="0">
              <a:solidFill>
                <a:srgbClr val="E74337"/>
              </a:solidFill>
              <a:latin typeface="微软雅黑" pitchFamily="34" charset="-122"/>
              <a:ea typeface="微软雅黑" pitchFamily="34" charset="-122"/>
            </a:endParaRPr>
          </a:p>
        </p:txBody>
      </p:sp>
      <p:sp>
        <p:nvSpPr>
          <p:cNvPr id="26" name="矩形 25"/>
          <p:cNvSpPr/>
          <p:nvPr/>
        </p:nvSpPr>
        <p:spPr>
          <a:xfrm>
            <a:off x="2006471" y="1956350"/>
            <a:ext cx="2448945" cy="2736938"/>
          </a:xfrm>
          <a:prstGeom prst="rect">
            <a:avLst/>
          </a:prstGeom>
          <a:noFill/>
          <a:ln w="19050">
            <a:solidFill>
              <a:srgbClr val="E74337"/>
            </a:soli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p>
        </p:txBody>
      </p:sp>
      <p:sp>
        <p:nvSpPr>
          <p:cNvPr id="27" name="矩形 26"/>
          <p:cNvSpPr/>
          <p:nvPr/>
        </p:nvSpPr>
        <p:spPr>
          <a:xfrm>
            <a:off x="2114624" y="4909364"/>
            <a:ext cx="2232636" cy="504173"/>
          </a:xfrm>
          <a:prstGeom prst="rect">
            <a:avLst/>
          </a:prstGeom>
          <a:solidFill>
            <a:srgbClr val="E74337"/>
          </a:solidFill>
          <a:ln w="12700">
            <a:solidFill>
              <a:srgbClr val="E74337"/>
            </a:solidFill>
          </a:ln>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p>
        </p:txBody>
      </p:sp>
      <p:sp>
        <p:nvSpPr>
          <p:cNvPr id="28" name="Rectangle 42"/>
          <p:cNvSpPr/>
          <p:nvPr/>
        </p:nvSpPr>
        <p:spPr>
          <a:xfrm flipH="1">
            <a:off x="2352032" y="5034810"/>
            <a:ext cx="1808627" cy="253281"/>
          </a:xfrm>
          <a:prstGeom prst="rect">
            <a:avLst/>
          </a:prstGeom>
          <a:noFill/>
          <a:ln w="12700" cap="flat" cmpd="sng" algn="ctr">
            <a:noFill/>
            <a:prstDash val="solid"/>
          </a:ln>
          <a:effectLst/>
        </p:spPr>
        <p:txBody>
          <a:bodyPr lIns="91401" tIns="0" rIns="91401" bIns="0" rtlCol="0" anchor="t"/>
          <a:lstStyle/>
          <a:p>
            <a:pPr algn="ctr"/>
            <a:r>
              <a:rPr lang="zh-CN" altLang="en-US" sz="2000" b="1" dirty="0">
                <a:solidFill>
                  <a:schemeClr val="bg1"/>
                </a:solidFill>
                <a:latin typeface="微软雅黑" pitchFamily="34" charset="-122"/>
                <a:ea typeface="微软雅黑" pitchFamily="34" charset="-122"/>
                <a:cs typeface="Arial" panose="020B0604020202090204" pitchFamily="34" charset="0"/>
              </a:rPr>
              <a:t>加入文字文案</a:t>
            </a:r>
            <a:endParaRPr lang="zh-CN" altLang="en-US" sz="2000" b="1" dirty="0">
              <a:solidFill>
                <a:schemeClr val="bg1"/>
              </a:solidFill>
              <a:latin typeface="微软雅黑" pitchFamily="34" charset="-122"/>
              <a:ea typeface="微软雅黑" pitchFamily="34" charset="-122"/>
              <a:cs typeface="Arial" panose="020B0604020202090204" pitchFamily="34" charset="0"/>
            </a:endParaRPr>
          </a:p>
        </p:txBody>
      </p:sp>
      <p:sp>
        <p:nvSpPr>
          <p:cNvPr id="29" name="Rectangle 42"/>
          <p:cNvSpPr/>
          <p:nvPr/>
        </p:nvSpPr>
        <p:spPr>
          <a:xfrm flipH="1">
            <a:off x="2126681" y="5509987"/>
            <a:ext cx="2151314" cy="360123"/>
          </a:xfrm>
          <a:prstGeom prst="rect">
            <a:avLst/>
          </a:prstGeom>
          <a:noFill/>
          <a:ln w="12700" cap="flat" cmpd="sng" algn="ctr">
            <a:noFill/>
            <a:prstDash val="solid"/>
          </a:ln>
          <a:effectLst/>
        </p:spPr>
        <p:txBody>
          <a:bodyPr lIns="91401" tIns="0" rIns="91401" bIns="0" rtlCol="0" anchor="t"/>
          <a:lstStyle/>
          <a:p>
            <a:pPr lvl="0">
              <a:defRPr/>
            </a:pPr>
            <a:r>
              <a:rPr lang="zh-CN" altLang="en-US" sz="1400" kern="0" dirty="0">
                <a:solidFill>
                  <a:schemeClr val="bg1"/>
                </a:solidFill>
                <a:latin typeface="微软雅黑" pitchFamily="34" charset="-122"/>
                <a:ea typeface="微软雅黑" pitchFamily="34" charset="-122"/>
                <a:cs typeface="Arial" panose="020B0604020202090204" pitchFamily="34" charset="0"/>
              </a:rPr>
              <a:t>加入你的文字描述，加入你的，加入你的文字。</a:t>
            </a:r>
            <a:endParaRPr lang="zh-CN" altLang="en-US" sz="1400" kern="0" dirty="0">
              <a:solidFill>
                <a:schemeClr val="bg1"/>
              </a:solidFill>
              <a:latin typeface="微软雅黑" pitchFamily="34" charset="-122"/>
              <a:ea typeface="微软雅黑" pitchFamily="34" charset="-122"/>
              <a:cs typeface="Arial" panose="020B0604020202090204" pitchFamily="34" charset="0"/>
            </a:endParaRPr>
          </a:p>
        </p:txBody>
      </p:sp>
      <p:sp>
        <p:nvSpPr>
          <p:cNvPr id="30" name="矩形 29"/>
          <p:cNvSpPr/>
          <p:nvPr/>
        </p:nvSpPr>
        <p:spPr>
          <a:xfrm>
            <a:off x="4887043" y="1956350"/>
            <a:ext cx="2448945" cy="2736938"/>
          </a:xfrm>
          <a:prstGeom prst="rect">
            <a:avLst/>
          </a:prstGeom>
          <a:noFill/>
          <a:ln w="19050">
            <a:solidFill>
              <a:srgbClr val="E74337"/>
            </a:soli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p>
        </p:txBody>
      </p:sp>
      <p:sp>
        <p:nvSpPr>
          <p:cNvPr id="31" name="矩形 30"/>
          <p:cNvSpPr/>
          <p:nvPr/>
        </p:nvSpPr>
        <p:spPr>
          <a:xfrm>
            <a:off x="4995196" y="4909364"/>
            <a:ext cx="2232636" cy="504173"/>
          </a:xfrm>
          <a:prstGeom prst="rect">
            <a:avLst/>
          </a:prstGeom>
          <a:solidFill>
            <a:srgbClr val="E74337"/>
          </a:solidFill>
          <a:ln w="12700">
            <a:solidFill>
              <a:srgbClr val="E74337"/>
            </a:solidFill>
          </a:ln>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p>
        </p:txBody>
      </p:sp>
      <p:sp>
        <p:nvSpPr>
          <p:cNvPr id="32" name="Rectangle 42"/>
          <p:cNvSpPr/>
          <p:nvPr/>
        </p:nvSpPr>
        <p:spPr>
          <a:xfrm flipH="1">
            <a:off x="5232604" y="5034810"/>
            <a:ext cx="1808627" cy="253281"/>
          </a:xfrm>
          <a:prstGeom prst="rect">
            <a:avLst/>
          </a:prstGeom>
          <a:noFill/>
          <a:ln w="12700" cap="flat" cmpd="sng" algn="ctr">
            <a:noFill/>
            <a:prstDash val="solid"/>
          </a:ln>
          <a:effectLst/>
        </p:spPr>
        <p:txBody>
          <a:bodyPr lIns="91401" tIns="0" rIns="91401" bIns="0" rtlCol="0" anchor="t"/>
          <a:lstStyle/>
          <a:p>
            <a:pPr algn="ctr"/>
            <a:r>
              <a:rPr lang="zh-CN" altLang="en-US" sz="2000" b="1" dirty="0">
                <a:solidFill>
                  <a:schemeClr val="bg1"/>
                </a:solidFill>
                <a:latin typeface="微软雅黑" pitchFamily="34" charset="-122"/>
                <a:ea typeface="微软雅黑" pitchFamily="34" charset="-122"/>
                <a:cs typeface="Arial" panose="020B0604020202090204" pitchFamily="34" charset="0"/>
              </a:rPr>
              <a:t>加入文字文案</a:t>
            </a:r>
            <a:endParaRPr lang="zh-CN" altLang="en-US" sz="2000" b="1" dirty="0">
              <a:solidFill>
                <a:schemeClr val="bg1"/>
              </a:solidFill>
              <a:latin typeface="微软雅黑" pitchFamily="34" charset="-122"/>
              <a:ea typeface="微软雅黑" pitchFamily="34" charset="-122"/>
              <a:cs typeface="Arial" panose="020B0604020202090204" pitchFamily="34" charset="0"/>
            </a:endParaRPr>
          </a:p>
        </p:txBody>
      </p:sp>
      <p:sp>
        <p:nvSpPr>
          <p:cNvPr id="33" name="Rectangle 42"/>
          <p:cNvSpPr/>
          <p:nvPr/>
        </p:nvSpPr>
        <p:spPr>
          <a:xfrm flipH="1">
            <a:off x="5007253" y="5509987"/>
            <a:ext cx="2151314" cy="360123"/>
          </a:xfrm>
          <a:prstGeom prst="rect">
            <a:avLst/>
          </a:prstGeom>
          <a:noFill/>
          <a:ln w="12700" cap="flat" cmpd="sng" algn="ctr">
            <a:noFill/>
            <a:prstDash val="solid"/>
          </a:ln>
          <a:effectLst/>
        </p:spPr>
        <p:txBody>
          <a:bodyPr lIns="91401" tIns="0" rIns="91401" bIns="0" rtlCol="0" anchor="t"/>
          <a:lstStyle/>
          <a:p>
            <a:pPr lvl="0">
              <a:defRPr/>
            </a:pPr>
            <a:r>
              <a:rPr lang="zh-CN" altLang="en-US" sz="1400" kern="0" dirty="0">
                <a:solidFill>
                  <a:schemeClr val="bg1"/>
                </a:solidFill>
                <a:latin typeface="微软雅黑" pitchFamily="34" charset="-122"/>
                <a:ea typeface="微软雅黑" pitchFamily="34" charset="-122"/>
                <a:cs typeface="Arial" panose="020B0604020202090204" pitchFamily="34" charset="0"/>
              </a:rPr>
              <a:t>加入你的文字描述，加入你的，加入你的文字。</a:t>
            </a:r>
            <a:endParaRPr lang="zh-CN" altLang="en-US" sz="1400" kern="0" dirty="0">
              <a:solidFill>
                <a:schemeClr val="bg1"/>
              </a:solidFill>
              <a:latin typeface="微软雅黑" pitchFamily="34" charset="-122"/>
              <a:ea typeface="微软雅黑" pitchFamily="34" charset="-122"/>
              <a:cs typeface="Arial" panose="020B0604020202090204" pitchFamily="34" charset="0"/>
            </a:endParaRPr>
          </a:p>
        </p:txBody>
      </p:sp>
      <p:sp>
        <p:nvSpPr>
          <p:cNvPr id="34" name="矩形 33"/>
          <p:cNvSpPr/>
          <p:nvPr/>
        </p:nvSpPr>
        <p:spPr>
          <a:xfrm>
            <a:off x="7767864" y="1956350"/>
            <a:ext cx="2448945" cy="2736938"/>
          </a:xfrm>
          <a:prstGeom prst="rect">
            <a:avLst/>
          </a:prstGeom>
          <a:noFill/>
          <a:ln w="19050">
            <a:solidFill>
              <a:srgbClr val="E74337"/>
            </a:soli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p>
        </p:txBody>
      </p:sp>
      <p:sp>
        <p:nvSpPr>
          <p:cNvPr id="35" name="矩形 34"/>
          <p:cNvSpPr/>
          <p:nvPr/>
        </p:nvSpPr>
        <p:spPr>
          <a:xfrm>
            <a:off x="7876016" y="4909364"/>
            <a:ext cx="2232636" cy="504173"/>
          </a:xfrm>
          <a:prstGeom prst="rect">
            <a:avLst/>
          </a:prstGeom>
          <a:solidFill>
            <a:srgbClr val="E74337"/>
          </a:solidFill>
          <a:ln w="12700">
            <a:solidFill>
              <a:srgbClr val="E74337"/>
            </a:solidFill>
          </a:ln>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p>
        </p:txBody>
      </p:sp>
      <p:sp>
        <p:nvSpPr>
          <p:cNvPr id="36" name="Rectangle 42"/>
          <p:cNvSpPr/>
          <p:nvPr/>
        </p:nvSpPr>
        <p:spPr>
          <a:xfrm flipH="1">
            <a:off x="8113426" y="5034810"/>
            <a:ext cx="1808627" cy="253281"/>
          </a:xfrm>
          <a:prstGeom prst="rect">
            <a:avLst/>
          </a:prstGeom>
          <a:noFill/>
          <a:ln w="12700" cap="flat" cmpd="sng" algn="ctr">
            <a:noFill/>
            <a:prstDash val="solid"/>
          </a:ln>
          <a:effectLst/>
        </p:spPr>
        <p:txBody>
          <a:bodyPr lIns="91401" tIns="0" rIns="91401" bIns="0" rtlCol="0" anchor="t"/>
          <a:lstStyle/>
          <a:p>
            <a:pPr algn="ctr"/>
            <a:r>
              <a:rPr lang="zh-CN" altLang="en-US" sz="2000" b="1" dirty="0">
                <a:solidFill>
                  <a:schemeClr val="bg1"/>
                </a:solidFill>
                <a:latin typeface="微软雅黑" pitchFamily="34" charset="-122"/>
                <a:ea typeface="微软雅黑" pitchFamily="34" charset="-122"/>
                <a:cs typeface="Arial" panose="020B0604020202090204" pitchFamily="34" charset="0"/>
              </a:rPr>
              <a:t>加入文字文案</a:t>
            </a:r>
            <a:endParaRPr lang="zh-CN" altLang="en-US" sz="2000" b="1" dirty="0">
              <a:solidFill>
                <a:schemeClr val="bg1"/>
              </a:solidFill>
              <a:latin typeface="微软雅黑" pitchFamily="34" charset="-122"/>
              <a:ea typeface="微软雅黑" pitchFamily="34" charset="-122"/>
              <a:cs typeface="Arial" panose="020B0604020202090204" pitchFamily="34" charset="0"/>
            </a:endParaRPr>
          </a:p>
        </p:txBody>
      </p:sp>
      <p:sp>
        <p:nvSpPr>
          <p:cNvPr id="37" name="Rectangle 42"/>
          <p:cNvSpPr/>
          <p:nvPr/>
        </p:nvSpPr>
        <p:spPr>
          <a:xfrm flipH="1">
            <a:off x="7888073" y="5509987"/>
            <a:ext cx="2151314" cy="360123"/>
          </a:xfrm>
          <a:prstGeom prst="rect">
            <a:avLst/>
          </a:prstGeom>
          <a:noFill/>
          <a:ln w="12700" cap="flat" cmpd="sng" algn="ctr">
            <a:noFill/>
            <a:prstDash val="solid"/>
          </a:ln>
          <a:effectLst/>
        </p:spPr>
        <p:txBody>
          <a:bodyPr lIns="91401" tIns="0" rIns="91401" bIns="0" rtlCol="0" anchor="t"/>
          <a:lstStyle/>
          <a:p>
            <a:pPr lvl="0">
              <a:defRPr/>
            </a:pPr>
            <a:r>
              <a:rPr lang="zh-CN" altLang="en-US" sz="1400" kern="0" dirty="0">
                <a:solidFill>
                  <a:schemeClr val="bg1"/>
                </a:solidFill>
                <a:latin typeface="微软雅黑" pitchFamily="34" charset="-122"/>
                <a:ea typeface="微软雅黑" pitchFamily="34" charset="-122"/>
                <a:cs typeface="Arial" panose="020B0604020202090204" pitchFamily="34" charset="0"/>
              </a:rPr>
              <a:t>加入你的文字描述，加入你的，加入你的文字。</a:t>
            </a:r>
            <a:endParaRPr lang="zh-CN" altLang="en-US" sz="1400" kern="0" dirty="0">
              <a:solidFill>
                <a:schemeClr val="bg1"/>
              </a:solidFill>
              <a:latin typeface="微软雅黑" pitchFamily="34" charset="-122"/>
              <a:ea typeface="微软雅黑" pitchFamily="34" charset="-122"/>
              <a:cs typeface="Arial" panose="020B0604020202090204" pitchFamily="34" charset="0"/>
            </a:endParaRPr>
          </a:p>
        </p:txBody>
      </p:sp>
      <p:grpSp>
        <p:nvGrpSpPr>
          <p:cNvPr id="25" name="组合 24"/>
          <p:cNvGrpSpPr/>
          <p:nvPr/>
        </p:nvGrpSpPr>
        <p:grpSpPr>
          <a:xfrm>
            <a:off x="8412148" y="572424"/>
            <a:ext cx="8647786" cy="381452"/>
            <a:chOff x="3546557" y="3058874"/>
            <a:chExt cx="8647786" cy="381452"/>
          </a:xfrm>
          <a:noFill/>
        </p:grpSpPr>
        <p:grpSp>
          <p:nvGrpSpPr>
            <p:cNvPr id="38" name="组合 37"/>
            <p:cNvGrpSpPr/>
            <p:nvPr/>
          </p:nvGrpSpPr>
          <p:grpSpPr>
            <a:xfrm>
              <a:off x="3546557" y="3058874"/>
              <a:ext cx="381452" cy="381452"/>
              <a:chOff x="3123591" y="3333387"/>
              <a:chExt cx="381452" cy="381452"/>
            </a:xfrm>
            <a:grpFill/>
          </p:grpSpPr>
          <p:sp>
            <p:nvSpPr>
              <p:cNvPr id="40" name="椭圆 39"/>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41" name="椭圆 40"/>
              <p:cNvSpPr/>
              <p:nvPr/>
            </p:nvSpPr>
            <p:spPr>
              <a:xfrm flipV="1">
                <a:off x="3123591" y="3333387"/>
                <a:ext cx="381452" cy="381452"/>
              </a:xfrm>
              <a:prstGeom prst="ellipse">
                <a:avLst/>
              </a:prstGeom>
              <a:grp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39" name="直接连接符 38"/>
            <p:cNvCxnSpPr/>
            <p:nvPr/>
          </p:nvCxnSpPr>
          <p:spPr>
            <a:xfrm>
              <a:off x="3662669" y="3248000"/>
              <a:ext cx="8531674" cy="0"/>
            </a:xfrm>
            <a:prstGeom prst="line">
              <a:avLst/>
            </a:prstGeom>
            <a:grpFill/>
            <a:ln>
              <a:solidFill>
                <a:srgbClr val="E74337"/>
              </a:solidFill>
            </a:ln>
          </p:spPr>
          <p:style>
            <a:lnRef idx="1">
              <a:schemeClr val="accent1"/>
            </a:lnRef>
            <a:fillRef idx="0">
              <a:schemeClr val="accent1"/>
            </a:fillRef>
            <a:effectRef idx="0">
              <a:schemeClr val="accent1"/>
            </a:effectRef>
            <a:fontRef idx="minor">
              <a:schemeClr val="tx1"/>
            </a:fontRef>
          </p:style>
        </p:cxnSp>
      </p:grpSp>
      <p:grpSp>
        <p:nvGrpSpPr>
          <p:cNvPr id="42" name="组合 41"/>
          <p:cNvGrpSpPr/>
          <p:nvPr/>
        </p:nvGrpSpPr>
        <p:grpSpPr>
          <a:xfrm>
            <a:off x="-4834779" y="572424"/>
            <a:ext cx="8712639" cy="381452"/>
            <a:chOff x="-3986345" y="345226"/>
            <a:chExt cx="8712639" cy="381452"/>
          </a:xfrm>
          <a:noFill/>
        </p:grpSpPr>
        <p:grpSp>
          <p:nvGrpSpPr>
            <p:cNvPr id="43" name="组合 42"/>
            <p:cNvGrpSpPr/>
            <p:nvPr/>
          </p:nvGrpSpPr>
          <p:grpSpPr>
            <a:xfrm>
              <a:off x="4344842" y="345226"/>
              <a:ext cx="381452" cy="381452"/>
              <a:chOff x="3123591" y="3333387"/>
              <a:chExt cx="381452" cy="381452"/>
            </a:xfrm>
            <a:grpFill/>
          </p:grpSpPr>
          <p:sp>
            <p:nvSpPr>
              <p:cNvPr id="45" name="椭圆 44"/>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46" name="椭圆 45"/>
              <p:cNvSpPr/>
              <p:nvPr/>
            </p:nvSpPr>
            <p:spPr>
              <a:xfrm flipV="1">
                <a:off x="3123591" y="3333387"/>
                <a:ext cx="381452" cy="381452"/>
              </a:xfrm>
              <a:prstGeom prst="ellipse">
                <a:avLst/>
              </a:prstGeom>
              <a:grp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44" name="直接连接符 43"/>
            <p:cNvCxnSpPr/>
            <p:nvPr/>
          </p:nvCxnSpPr>
          <p:spPr>
            <a:xfrm>
              <a:off x="-3986345" y="534352"/>
              <a:ext cx="8531674" cy="0"/>
            </a:xfrm>
            <a:prstGeom prst="line">
              <a:avLst/>
            </a:prstGeom>
            <a:grpFill/>
            <a:ln>
              <a:solidFill>
                <a:srgbClr val="E74337"/>
              </a:solidFill>
            </a:ln>
          </p:spPr>
          <p:style>
            <a:lnRef idx="1">
              <a:schemeClr val="accent1"/>
            </a:lnRef>
            <a:fillRef idx="0">
              <a:schemeClr val="accent1"/>
            </a:fillRef>
            <a:effectRef idx="0">
              <a:schemeClr val="accent1"/>
            </a:effectRef>
            <a:fontRef idx="minor">
              <a:schemeClr val="tx1"/>
            </a:fontRef>
          </p:style>
        </p:cxnSp>
      </p:grpSp>
      <p:sp>
        <p:nvSpPr>
          <p:cNvPr id="2" name="TextBox 1"/>
          <p:cNvSpPr txBox="1"/>
          <p:nvPr/>
        </p:nvSpPr>
        <p:spPr>
          <a:xfrm>
            <a:off x="2221005" y="2935726"/>
            <a:ext cx="2269737" cy="461665"/>
          </a:xfrm>
          <a:prstGeom prst="rect">
            <a:avLst/>
          </a:prstGeom>
          <a:noFill/>
        </p:spPr>
        <p:txBody>
          <a:bodyPr wrap="square" lIns="91422" tIns="45711" rIns="91422" bIns="45711" rtlCol="0">
            <a:spAutoFit/>
          </a:bodyPr>
          <a:lstStyle/>
          <a:p>
            <a:r>
              <a:rPr lang="zh-CN" altLang="en-US" sz="2400" b="1" dirty="0">
                <a:solidFill>
                  <a:schemeClr val="bg1"/>
                </a:solidFill>
                <a:latin typeface="微软雅黑" pitchFamily="34" charset="-122"/>
                <a:ea typeface="微软雅黑" pitchFamily="34" charset="-122"/>
              </a:rPr>
              <a:t>插入你的图片</a:t>
            </a:r>
            <a:endParaRPr lang="zh-CN" altLang="en-US" sz="2400" b="1" dirty="0">
              <a:solidFill>
                <a:schemeClr val="bg1"/>
              </a:solidFill>
              <a:latin typeface="微软雅黑" pitchFamily="34" charset="-122"/>
              <a:ea typeface="微软雅黑" pitchFamily="34" charset="-122"/>
            </a:endParaRPr>
          </a:p>
        </p:txBody>
      </p:sp>
      <p:sp>
        <p:nvSpPr>
          <p:cNvPr id="47" name="TextBox 46"/>
          <p:cNvSpPr txBox="1"/>
          <p:nvPr/>
        </p:nvSpPr>
        <p:spPr>
          <a:xfrm>
            <a:off x="5121786" y="2935726"/>
            <a:ext cx="2269737" cy="461665"/>
          </a:xfrm>
          <a:prstGeom prst="rect">
            <a:avLst/>
          </a:prstGeom>
          <a:noFill/>
        </p:spPr>
        <p:txBody>
          <a:bodyPr wrap="square" lIns="91422" tIns="45711" rIns="91422" bIns="45711" rtlCol="0">
            <a:spAutoFit/>
          </a:bodyPr>
          <a:lstStyle/>
          <a:p>
            <a:r>
              <a:rPr lang="zh-CN" altLang="en-US" sz="2400" b="1" dirty="0">
                <a:solidFill>
                  <a:schemeClr val="bg1"/>
                </a:solidFill>
                <a:latin typeface="微软雅黑" pitchFamily="34" charset="-122"/>
                <a:ea typeface="微软雅黑" pitchFamily="34" charset="-122"/>
              </a:rPr>
              <a:t>插入你的图片</a:t>
            </a:r>
            <a:endParaRPr lang="zh-CN" altLang="en-US" sz="2400" b="1" dirty="0">
              <a:solidFill>
                <a:schemeClr val="bg1"/>
              </a:solidFill>
              <a:latin typeface="微软雅黑" pitchFamily="34" charset="-122"/>
              <a:ea typeface="微软雅黑" pitchFamily="34" charset="-122"/>
            </a:endParaRPr>
          </a:p>
        </p:txBody>
      </p:sp>
      <p:sp>
        <p:nvSpPr>
          <p:cNvPr id="48" name="TextBox 47"/>
          <p:cNvSpPr txBox="1"/>
          <p:nvPr/>
        </p:nvSpPr>
        <p:spPr>
          <a:xfrm>
            <a:off x="8005128" y="2935726"/>
            <a:ext cx="2269737" cy="461665"/>
          </a:xfrm>
          <a:prstGeom prst="rect">
            <a:avLst/>
          </a:prstGeom>
          <a:noFill/>
        </p:spPr>
        <p:txBody>
          <a:bodyPr wrap="square" lIns="91422" tIns="45711" rIns="91422" bIns="45711" rtlCol="0">
            <a:spAutoFit/>
          </a:bodyPr>
          <a:lstStyle/>
          <a:p>
            <a:r>
              <a:rPr lang="zh-CN" altLang="en-US" sz="2400" b="1" dirty="0">
                <a:solidFill>
                  <a:schemeClr val="bg1"/>
                </a:solidFill>
                <a:latin typeface="微软雅黑" pitchFamily="34" charset="-122"/>
                <a:ea typeface="微软雅黑" pitchFamily="34" charset="-122"/>
              </a:rPr>
              <a:t>插入你的图片</a:t>
            </a:r>
            <a:endParaRPr lang="zh-CN" altLang="en-US" sz="2400" b="1" dirty="0">
              <a:solidFill>
                <a:schemeClr val="bg1"/>
              </a:solidFill>
              <a:latin typeface="微软雅黑" pitchFamily="34" charset="-122"/>
              <a:ea typeface="微软雅黑"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p:cTn id="13" dur="500" fill="hold"/>
                                        <p:tgtEl>
                                          <p:spTgt spid="27"/>
                                        </p:tgtEl>
                                        <p:attrNameLst>
                                          <p:attrName>ppt_w</p:attrName>
                                        </p:attrNameLst>
                                      </p:cBhvr>
                                      <p:tavLst>
                                        <p:tav tm="0">
                                          <p:val>
                                            <p:fltVal val="0"/>
                                          </p:val>
                                        </p:tav>
                                        <p:tav tm="100000">
                                          <p:val>
                                            <p:strVal val="#ppt_w"/>
                                          </p:val>
                                        </p:tav>
                                      </p:tavLst>
                                    </p:anim>
                                    <p:anim calcmode="lin" valueType="num">
                                      <p:cBhvr>
                                        <p:cTn id="14" dur="500" fill="hold"/>
                                        <p:tgtEl>
                                          <p:spTgt spid="27"/>
                                        </p:tgtEl>
                                        <p:attrNameLst>
                                          <p:attrName>ppt_h</p:attrName>
                                        </p:attrNameLst>
                                      </p:cBhvr>
                                      <p:tavLst>
                                        <p:tav tm="0">
                                          <p:val>
                                            <p:fltVal val="0"/>
                                          </p:val>
                                        </p:tav>
                                        <p:tav tm="100000">
                                          <p:val>
                                            <p:strVal val="#ppt_h"/>
                                          </p:val>
                                        </p:tav>
                                      </p:tavLst>
                                    </p:anim>
                                    <p:animEffect transition="in" filter="fade">
                                      <p:cBhvr>
                                        <p:cTn id="15" dur="500"/>
                                        <p:tgtEl>
                                          <p:spTgt spid="27"/>
                                        </p:tgtEl>
                                      </p:cBhvr>
                                    </p:animEffect>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750"/>
                                        <p:tgtEl>
                                          <p:spTgt spid="2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750"/>
                                        <p:tgtEl>
                                          <p:spTgt spid="29"/>
                                        </p:tgtEl>
                                      </p:cBhvr>
                                    </p:animEffect>
                                  </p:childTnLst>
                                </p:cTn>
                              </p:par>
                            </p:childTnLst>
                          </p:cTn>
                        </p:par>
                        <p:par>
                          <p:cTn id="24" fill="hold">
                            <p:stCondLst>
                              <p:cond delay="3000"/>
                            </p:stCondLst>
                            <p:childTnLst>
                              <p:par>
                                <p:cTn id="25" presetID="53" presetClass="entr" presetSubtype="16" fill="hold" grpId="0" nodeType="afterEffect">
                                  <p:stCondLst>
                                    <p:cond delay="0"/>
                                  </p:stCondLst>
                                  <p:childTnLst>
                                    <p:set>
                                      <p:cBhvr>
                                        <p:cTn id="26" dur="1" fill="hold">
                                          <p:stCondLst>
                                            <p:cond delay="0"/>
                                          </p:stCondLst>
                                        </p:cTn>
                                        <p:tgtEl>
                                          <p:spTgt spid="30"/>
                                        </p:tgtEl>
                                        <p:attrNameLst>
                                          <p:attrName>style.visibility</p:attrName>
                                        </p:attrNameLst>
                                      </p:cBhvr>
                                      <p:to>
                                        <p:strVal val="visible"/>
                                      </p:to>
                                    </p:set>
                                    <p:anim calcmode="lin" valueType="num">
                                      <p:cBhvr>
                                        <p:cTn id="27" dur="500" fill="hold"/>
                                        <p:tgtEl>
                                          <p:spTgt spid="30"/>
                                        </p:tgtEl>
                                        <p:attrNameLst>
                                          <p:attrName>ppt_w</p:attrName>
                                        </p:attrNameLst>
                                      </p:cBhvr>
                                      <p:tavLst>
                                        <p:tav tm="0">
                                          <p:val>
                                            <p:fltVal val="0"/>
                                          </p:val>
                                        </p:tav>
                                        <p:tav tm="100000">
                                          <p:val>
                                            <p:strVal val="#ppt_w"/>
                                          </p:val>
                                        </p:tav>
                                      </p:tavLst>
                                    </p:anim>
                                    <p:anim calcmode="lin" valueType="num">
                                      <p:cBhvr>
                                        <p:cTn id="28" dur="500" fill="hold"/>
                                        <p:tgtEl>
                                          <p:spTgt spid="30"/>
                                        </p:tgtEl>
                                        <p:attrNameLst>
                                          <p:attrName>ppt_h</p:attrName>
                                        </p:attrNameLst>
                                      </p:cBhvr>
                                      <p:tavLst>
                                        <p:tav tm="0">
                                          <p:val>
                                            <p:fltVal val="0"/>
                                          </p:val>
                                        </p:tav>
                                        <p:tav tm="100000">
                                          <p:val>
                                            <p:strVal val="#ppt_h"/>
                                          </p:val>
                                        </p:tav>
                                      </p:tavLst>
                                    </p:anim>
                                    <p:animEffect transition="in" filter="fade">
                                      <p:cBhvr>
                                        <p:cTn id="29" dur="500"/>
                                        <p:tgtEl>
                                          <p:spTgt spid="30"/>
                                        </p:tgtEl>
                                      </p:cBhvr>
                                    </p:animEffect>
                                  </p:childTnLst>
                                </p:cTn>
                              </p:par>
                            </p:childTnLst>
                          </p:cTn>
                        </p:par>
                        <p:par>
                          <p:cTn id="30" fill="hold">
                            <p:stCondLst>
                              <p:cond delay="3500"/>
                            </p:stCondLst>
                            <p:childTnLst>
                              <p:par>
                                <p:cTn id="31" presetID="53" presetClass="entr" presetSubtype="16" fill="hold" grpId="0" nodeType="afterEffect">
                                  <p:stCondLst>
                                    <p:cond delay="0"/>
                                  </p:stCondLst>
                                  <p:childTnLst>
                                    <p:set>
                                      <p:cBhvr>
                                        <p:cTn id="32" dur="1" fill="hold">
                                          <p:stCondLst>
                                            <p:cond delay="0"/>
                                          </p:stCondLst>
                                        </p:cTn>
                                        <p:tgtEl>
                                          <p:spTgt spid="31"/>
                                        </p:tgtEl>
                                        <p:attrNameLst>
                                          <p:attrName>style.visibility</p:attrName>
                                        </p:attrNameLst>
                                      </p:cBhvr>
                                      <p:to>
                                        <p:strVal val="visible"/>
                                      </p:to>
                                    </p:set>
                                    <p:anim calcmode="lin" valueType="num">
                                      <p:cBhvr>
                                        <p:cTn id="33" dur="500" fill="hold"/>
                                        <p:tgtEl>
                                          <p:spTgt spid="31"/>
                                        </p:tgtEl>
                                        <p:attrNameLst>
                                          <p:attrName>ppt_w</p:attrName>
                                        </p:attrNameLst>
                                      </p:cBhvr>
                                      <p:tavLst>
                                        <p:tav tm="0">
                                          <p:val>
                                            <p:fltVal val="0"/>
                                          </p:val>
                                        </p:tav>
                                        <p:tav tm="100000">
                                          <p:val>
                                            <p:strVal val="#ppt_w"/>
                                          </p:val>
                                        </p:tav>
                                      </p:tavLst>
                                    </p:anim>
                                    <p:anim calcmode="lin" valueType="num">
                                      <p:cBhvr>
                                        <p:cTn id="34" dur="500" fill="hold"/>
                                        <p:tgtEl>
                                          <p:spTgt spid="31"/>
                                        </p:tgtEl>
                                        <p:attrNameLst>
                                          <p:attrName>ppt_h</p:attrName>
                                        </p:attrNameLst>
                                      </p:cBhvr>
                                      <p:tavLst>
                                        <p:tav tm="0">
                                          <p:val>
                                            <p:fltVal val="0"/>
                                          </p:val>
                                        </p:tav>
                                        <p:tav tm="100000">
                                          <p:val>
                                            <p:strVal val="#ppt_h"/>
                                          </p:val>
                                        </p:tav>
                                      </p:tavLst>
                                    </p:anim>
                                    <p:animEffect transition="in" filter="fade">
                                      <p:cBhvr>
                                        <p:cTn id="35" dur="500"/>
                                        <p:tgtEl>
                                          <p:spTgt spid="31"/>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fade">
                                      <p:cBhvr>
                                        <p:cTn id="39" dur="750"/>
                                        <p:tgtEl>
                                          <p:spTgt spid="32"/>
                                        </p:tgtEl>
                                      </p:cBhvr>
                                    </p:animEffect>
                                  </p:childTnLst>
                                </p:cTn>
                              </p:par>
                            </p:childTnLst>
                          </p:cTn>
                        </p:par>
                        <p:par>
                          <p:cTn id="40" fill="hold">
                            <p:stCondLst>
                              <p:cond delay="5000"/>
                            </p:stCondLst>
                            <p:childTnLst>
                              <p:par>
                                <p:cTn id="41" presetID="10" presetClass="entr" presetSubtype="0" fill="hold" grpId="0" nodeType="after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750"/>
                                        <p:tgtEl>
                                          <p:spTgt spid="33"/>
                                        </p:tgtEl>
                                      </p:cBhvr>
                                    </p:animEffect>
                                  </p:childTnLst>
                                </p:cTn>
                              </p:par>
                            </p:childTnLst>
                          </p:cTn>
                        </p:par>
                        <p:par>
                          <p:cTn id="44" fill="hold">
                            <p:stCondLst>
                              <p:cond delay="6000"/>
                            </p:stCondLst>
                            <p:childTnLst>
                              <p:par>
                                <p:cTn id="45" presetID="53" presetClass="entr" presetSubtype="16" fill="hold" grpId="0" nodeType="afterEffect">
                                  <p:stCondLst>
                                    <p:cond delay="0"/>
                                  </p:stCondLst>
                                  <p:childTnLst>
                                    <p:set>
                                      <p:cBhvr>
                                        <p:cTn id="46" dur="1" fill="hold">
                                          <p:stCondLst>
                                            <p:cond delay="0"/>
                                          </p:stCondLst>
                                        </p:cTn>
                                        <p:tgtEl>
                                          <p:spTgt spid="34"/>
                                        </p:tgtEl>
                                        <p:attrNameLst>
                                          <p:attrName>style.visibility</p:attrName>
                                        </p:attrNameLst>
                                      </p:cBhvr>
                                      <p:to>
                                        <p:strVal val="visible"/>
                                      </p:to>
                                    </p:set>
                                    <p:anim calcmode="lin" valueType="num">
                                      <p:cBhvr>
                                        <p:cTn id="47" dur="500" fill="hold"/>
                                        <p:tgtEl>
                                          <p:spTgt spid="34"/>
                                        </p:tgtEl>
                                        <p:attrNameLst>
                                          <p:attrName>ppt_w</p:attrName>
                                        </p:attrNameLst>
                                      </p:cBhvr>
                                      <p:tavLst>
                                        <p:tav tm="0">
                                          <p:val>
                                            <p:fltVal val="0"/>
                                          </p:val>
                                        </p:tav>
                                        <p:tav tm="100000">
                                          <p:val>
                                            <p:strVal val="#ppt_w"/>
                                          </p:val>
                                        </p:tav>
                                      </p:tavLst>
                                    </p:anim>
                                    <p:anim calcmode="lin" valueType="num">
                                      <p:cBhvr>
                                        <p:cTn id="48" dur="500" fill="hold"/>
                                        <p:tgtEl>
                                          <p:spTgt spid="34"/>
                                        </p:tgtEl>
                                        <p:attrNameLst>
                                          <p:attrName>ppt_h</p:attrName>
                                        </p:attrNameLst>
                                      </p:cBhvr>
                                      <p:tavLst>
                                        <p:tav tm="0">
                                          <p:val>
                                            <p:fltVal val="0"/>
                                          </p:val>
                                        </p:tav>
                                        <p:tav tm="100000">
                                          <p:val>
                                            <p:strVal val="#ppt_h"/>
                                          </p:val>
                                        </p:tav>
                                      </p:tavLst>
                                    </p:anim>
                                    <p:animEffect transition="in" filter="fade">
                                      <p:cBhvr>
                                        <p:cTn id="49" dur="500"/>
                                        <p:tgtEl>
                                          <p:spTgt spid="34"/>
                                        </p:tgtEl>
                                      </p:cBhvr>
                                    </p:animEffect>
                                  </p:childTnLst>
                                </p:cTn>
                              </p:par>
                            </p:childTnLst>
                          </p:cTn>
                        </p:par>
                        <p:par>
                          <p:cTn id="50" fill="hold">
                            <p:stCondLst>
                              <p:cond delay="6500"/>
                            </p:stCondLst>
                            <p:childTnLst>
                              <p:par>
                                <p:cTn id="51" presetID="53" presetClass="entr" presetSubtype="16" fill="hold" grpId="0" nodeType="afterEffect">
                                  <p:stCondLst>
                                    <p:cond delay="0"/>
                                  </p:stCondLst>
                                  <p:childTnLst>
                                    <p:set>
                                      <p:cBhvr>
                                        <p:cTn id="52" dur="1" fill="hold">
                                          <p:stCondLst>
                                            <p:cond delay="0"/>
                                          </p:stCondLst>
                                        </p:cTn>
                                        <p:tgtEl>
                                          <p:spTgt spid="35"/>
                                        </p:tgtEl>
                                        <p:attrNameLst>
                                          <p:attrName>style.visibility</p:attrName>
                                        </p:attrNameLst>
                                      </p:cBhvr>
                                      <p:to>
                                        <p:strVal val="visible"/>
                                      </p:to>
                                    </p:set>
                                    <p:anim calcmode="lin" valueType="num">
                                      <p:cBhvr>
                                        <p:cTn id="53" dur="500" fill="hold"/>
                                        <p:tgtEl>
                                          <p:spTgt spid="35"/>
                                        </p:tgtEl>
                                        <p:attrNameLst>
                                          <p:attrName>ppt_w</p:attrName>
                                        </p:attrNameLst>
                                      </p:cBhvr>
                                      <p:tavLst>
                                        <p:tav tm="0">
                                          <p:val>
                                            <p:fltVal val="0"/>
                                          </p:val>
                                        </p:tav>
                                        <p:tav tm="100000">
                                          <p:val>
                                            <p:strVal val="#ppt_w"/>
                                          </p:val>
                                        </p:tav>
                                      </p:tavLst>
                                    </p:anim>
                                    <p:anim calcmode="lin" valueType="num">
                                      <p:cBhvr>
                                        <p:cTn id="54" dur="500" fill="hold"/>
                                        <p:tgtEl>
                                          <p:spTgt spid="35"/>
                                        </p:tgtEl>
                                        <p:attrNameLst>
                                          <p:attrName>ppt_h</p:attrName>
                                        </p:attrNameLst>
                                      </p:cBhvr>
                                      <p:tavLst>
                                        <p:tav tm="0">
                                          <p:val>
                                            <p:fltVal val="0"/>
                                          </p:val>
                                        </p:tav>
                                        <p:tav tm="100000">
                                          <p:val>
                                            <p:strVal val="#ppt_h"/>
                                          </p:val>
                                        </p:tav>
                                      </p:tavLst>
                                    </p:anim>
                                    <p:animEffect transition="in" filter="fade">
                                      <p:cBhvr>
                                        <p:cTn id="55" dur="500"/>
                                        <p:tgtEl>
                                          <p:spTgt spid="35"/>
                                        </p:tgtEl>
                                      </p:cBhvr>
                                    </p:animEffect>
                                  </p:childTnLst>
                                </p:cTn>
                              </p:par>
                            </p:childTnLst>
                          </p:cTn>
                        </p:par>
                        <p:par>
                          <p:cTn id="56" fill="hold">
                            <p:stCondLst>
                              <p:cond delay="7000"/>
                            </p:stCondLst>
                            <p:childTnLst>
                              <p:par>
                                <p:cTn id="57" presetID="10" presetClass="entr" presetSubtype="0" fill="hold" grpId="0" nodeType="afterEffect">
                                  <p:stCondLst>
                                    <p:cond delay="0"/>
                                  </p:stCondLst>
                                  <p:childTnLst>
                                    <p:set>
                                      <p:cBhvr>
                                        <p:cTn id="58" dur="1" fill="hold">
                                          <p:stCondLst>
                                            <p:cond delay="0"/>
                                          </p:stCondLst>
                                        </p:cTn>
                                        <p:tgtEl>
                                          <p:spTgt spid="36"/>
                                        </p:tgtEl>
                                        <p:attrNameLst>
                                          <p:attrName>style.visibility</p:attrName>
                                        </p:attrNameLst>
                                      </p:cBhvr>
                                      <p:to>
                                        <p:strVal val="visible"/>
                                      </p:to>
                                    </p:set>
                                    <p:animEffect transition="in" filter="fade">
                                      <p:cBhvr>
                                        <p:cTn id="59" dur="750"/>
                                        <p:tgtEl>
                                          <p:spTgt spid="36"/>
                                        </p:tgtEl>
                                      </p:cBhvr>
                                    </p:animEffect>
                                  </p:childTnLst>
                                </p:cTn>
                              </p:par>
                            </p:childTnLst>
                          </p:cTn>
                        </p:par>
                        <p:par>
                          <p:cTn id="60" fill="hold">
                            <p:stCondLst>
                              <p:cond delay="8000"/>
                            </p:stCondLst>
                            <p:childTnLst>
                              <p:par>
                                <p:cTn id="61" presetID="10" presetClass="entr" presetSubtype="0" fill="hold" grpId="0" nodeType="afterEffect">
                                  <p:stCondLst>
                                    <p:cond delay="0"/>
                                  </p:stCondLst>
                                  <p:childTnLst>
                                    <p:set>
                                      <p:cBhvr>
                                        <p:cTn id="62" dur="1" fill="hold">
                                          <p:stCondLst>
                                            <p:cond delay="0"/>
                                          </p:stCondLst>
                                        </p:cTn>
                                        <p:tgtEl>
                                          <p:spTgt spid="37"/>
                                        </p:tgtEl>
                                        <p:attrNameLst>
                                          <p:attrName>style.visibility</p:attrName>
                                        </p:attrNameLst>
                                      </p:cBhvr>
                                      <p:to>
                                        <p:strVal val="visible"/>
                                      </p:to>
                                    </p:set>
                                    <p:animEffect transition="in" filter="fade">
                                      <p:cBhvr>
                                        <p:cTn id="63" dur="750"/>
                                        <p:tgtEl>
                                          <p:spTgt spid="37"/>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
                                        </p:tgtEl>
                                        <p:attrNameLst>
                                          <p:attrName>style.visibility</p:attrName>
                                        </p:attrNameLst>
                                      </p:cBhvr>
                                      <p:to>
                                        <p:strVal val="visible"/>
                                      </p:to>
                                    </p:set>
                                    <p:animEffect transition="in" filter="fade">
                                      <p:cBhvr>
                                        <p:cTn id="66" dur="500"/>
                                        <p:tgtEl>
                                          <p:spTgt spid="2"/>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47"/>
                                        </p:tgtEl>
                                        <p:attrNameLst>
                                          <p:attrName>style.visibility</p:attrName>
                                        </p:attrNameLst>
                                      </p:cBhvr>
                                      <p:to>
                                        <p:strVal val="visible"/>
                                      </p:to>
                                    </p:set>
                                    <p:animEffect transition="in" filter="fade">
                                      <p:cBhvr>
                                        <p:cTn id="69" dur="500"/>
                                        <p:tgtEl>
                                          <p:spTgt spid="47"/>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48"/>
                                        </p:tgtEl>
                                        <p:attrNameLst>
                                          <p:attrName>style.visibility</p:attrName>
                                        </p:attrNameLst>
                                      </p:cBhvr>
                                      <p:to>
                                        <p:strVal val="visible"/>
                                      </p:to>
                                    </p:set>
                                    <p:animEffect transition="in" filter="fade">
                                      <p:cBhvr>
                                        <p:cTn id="72"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p:bldP spid="29" grpId="0"/>
      <p:bldP spid="30" grpId="0" animBg="1"/>
      <p:bldP spid="31" grpId="0" animBg="1"/>
      <p:bldP spid="32" grpId="0"/>
      <p:bldP spid="33" grpId="0"/>
      <p:bldP spid="34" grpId="0" animBg="1"/>
      <p:bldP spid="35" grpId="0" animBg="1"/>
      <p:bldP spid="36" grpId="0"/>
      <p:bldP spid="37" grpId="0"/>
      <p:bldP spid="2" grpId="0"/>
      <p:bldP spid="47" grpId="0"/>
      <p:bldP spid="4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3546557" y="3058874"/>
            <a:ext cx="381452" cy="381452"/>
            <a:chOff x="3123591" y="3333387"/>
            <a:chExt cx="381452" cy="381452"/>
          </a:xfrm>
        </p:grpSpPr>
        <p:sp>
          <p:nvSpPr>
            <p:cNvPr id="35" name="椭圆 34"/>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36" name="椭圆 35"/>
            <p:cNvSpPr/>
            <p:nvPr/>
          </p:nvSpPr>
          <p:spPr>
            <a:xfrm flipV="1">
              <a:off x="3208440" y="3418236"/>
              <a:ext cx="211754" cy="211754"/>
            </a:xfrm>
            <a:prstGeom prst="ellipse">
              <a:avLst/>
            </a:prstGeom>
            <a:solidFill>
              <a:srgbClr val="E74337"/>
            </a:solidFill>
            <a:ln w="28575">
              <a:no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37" name="直接连接符 36"/>
          <p:cNvCxnSpPr/>
          <p:nvPr/>
        </p:nvCxnSpPr>
        <p:spPr>
          <a:xfrm>
            <a:off x="3662669" y="3248000"/>
            <a:ext cx="8531674" cy="0"/>
          </a:xfrm>
          <a:prstGeom prst="line">
            <a:avLst/>
          </a:prstGeom>
          <a:ln>
            <a:solidFill>
              <a:srgbClr val="E74337"/>
            </a:solidFill>
          </a:ln>
        </p:spPr>
        <p:style>
          <a:lnRef idx="1">
            <a:schemeClr val="accent1"/>
          </a:lnRef>
          <a:fillRef idx="0">
            <a:schemeClr val="accent1"/>
          </a:fillRef>
          <a:effectRef idx="0">
            <a:schemeClr val="accent1"/>
          </a:effectRef>
          <a:fontRef idx="minor">
            <a:schemeClr val="tx1"/>
          </a:fontRef>
        </p:style>
      </p:cxnSp>
      <p:sp>
        <p:nvSpPr>
          <p:cNvPr id="38" name="椭圆 37"/>
          <p:cNvSpPr/>
          <p:nvPr/>
        </p:nvSpPr>
        <p:spPr>
          <a:xfrm rot="21028799">
            <a:off x="2350215" y="2341743"/>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 name="椭圆 38"/>
          <p:cNvSpPr/>
          <p:nvPr/>
        </p:nvSpPr>
        <p:spPr>
          <a:xfrm rot="21028799" flipV="1">
            <a:off x="2024563" y="2784315"/>
            <a:ext cx="365030" cy="36503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椭圆 39"/>
          <p:cNvSpPr/>
          <p:nvPr/>
        </p:nvSpPr>
        <p:spPr>
          <a:xfrm rot="21028799">
            <a:off x="1466324" y="2899265"/>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椭圆 40"/>
          <p:cNvSpPr/>
          <p:nvPr/>
        </p:nvSpPr>
        <p:spPr>
          <a:xfrm rot="21028799" flipV="1">
            <a:off x="2605610" y="2682588"/>
            <a:ext cx="400733" cy="400733"/>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椭圆 41"/>
          <p:cNvSpPr/>
          <p:nvPr/>
        </p:nvSpPr>
        <p:spPr>
          <a:xfrm rot="21028799">
            <a:off x="1590555" y="2358699"/>
            <a:ext cx="409946" cy="409946"/>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椭圆 42"/>
          <p:cNvSpPr/>
          <p:nvPr/>
        </p:nvSpPr>
        <p:spPr>
          <a:xfrm rot="21028799" flipV="1">
            <a:off x="866085" y="2724550"/>
            <a:ext cx="423450" cy="42345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椭圆 43"/>
          <p:cNvSpPr/>
          <p:nvPr/>
        </p:nvSpPr>
        <p:spPr>
          <a:xfrm rot="10228799">
            <a:off x="1332836" y="4007445"/>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椭圆 44"/>
          <p:cNvSpPr/>
          <p:nvPr/>
        </p:nvSpPr>
        <p:spPr>
          <a:xfrm rot="10228799" flipV="1">
            <a:off x="1479761" y="3386146"/>
            <a:ext cx="365030" cy="36503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 name="椭圆 45"/>
          <p:cNvSpPr/>
          <p:nvPr/>
        </p:nvSpPr>
        <p:spPr>
          <a:xfrm rot="10228799">
            <a:off x="2216727" y="3449923"/>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椭圆 46"/>
          <p:cNvSpPr/>
          <p:nvPr/>
        </p:nvSpPr>
        <p:spPr>
          <a:xfrm rot="10228799" flipV="1">
            <a:off x="863011" y="3452170"/>
            <a:ext cx="400733" cy="400733"/>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8" name="椭圆 47"/>
          <p:cNvSpPr/>
          <p:nvPr/>
        </p:nvSpPr>
        <p:spPr>
          <a:xfrm rot="10228799">
            <a:off x="1868853" y="3766846"/>
            <a:ext cx="409946" cy="409946"/>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9" name="椭圆 48"/>
          <p:cNvSpPr/>
          <p:nvPr/>
        </p:nvSpPr>
        <p:spPr>
          <a:xfrm rot="10228799" flipV="1">
            <a:off x="2579819" y="3387491"/>
            <a:ext cx="423450" cy="42345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0" name="TextBox 49"/>
          <p:cNvSpPr txBox="1"/>
          <p:nvPr/>
        </p:nvSpPr>
        <p:spPr>
          <a:xfrm>
            <a:off x="5728513" y="3750281"/>
            <a:ext cx="3954929" cy="738664"/>
          </a:xfrm>
          <a:prstGeom prst="rect">
            <a:avLst/>
          </a:prstGeom>
          <a:noFill/>
        </p:spPr>
        <p:txBody>
          <a:bodyPr wrap="none" rtlCol="0">
            <a:spAutoFit/>
          </a:bodyPr>
          <a:lstStyle/>
          <a:p>
            <a:r>
              <a:rPr lang="zh-CN" altLang="en-US" sz="4200" b="1" dirty="0" smtClean="0">
                <a:solidFill>
                  <a:srgbClr val="E74337"/>
                </a:solidFill>
                <a:latin typeface="微软雅黑" pitchFamily="34" charset="-122"/>
                <a:ea typeface="微软雅黑" pitchFamily="34" charset="-122"/>
              </a:rPr>
              <a:t>下季度工作计划</a:t>
            </a:r>
            <a:endParaRPr lang="en-US" altLang="zh-CN" sz="4200" dirty="0" smtClean="0">
              <a:solidFill>
                <a:srgbClr val="E74337"/>
              </a:solidFill>
              <a:latin typeface="微软雅黑" pitchFamily="34" charset="-122"/>
              <a:ea typeface="微软雅黑" pitchFamily="34" charset="-122"/>
            </a:endParaRPr>
          </a:p>
        </p:txBody>
      </p:sp>
      <p:sp>
        <p:nvSpPr>
          <p:cNvPr id="51" name="TextBox 50"/>
          <p:cNvSpPr txBox="1"/>
          <p:nvPr/>
        </p:nvSpPr>
        <p:spPr>
          <a:xfrm>
            <a:off x="5670457" y="2076527"/>
            <a:ext cx="2007088" cy="738664"/>
          </a:xfrm>
          <a:prstGeom prst="rect">
            <a:avLst/>
          </a:prstGeom>
          <a:noFill/>
        </p:spPr>
        <p:txBody>
          <a:bodyPr wrap="none" rtlCol="0">
            <a:spAutoFit/>
          </a:bodyPr>
          <a:lstStyle/>
          <a:p>
            <a:r>
              <a:rPr lang="en-US" altLang="zh-CN" sz="4200" dirty="0" smtClean="0">
                <a:solidFill>
                  <a:schemeClr val="bg1"/>
                </a:solidFill>
                <a:latin typeface="微软雅黑" pitchFamily="34" charset="-122"/>
                <a:ea typeface="微软雅黑" pitchFamily="34" charset="-122"/>
              </a:rPr>
              <a:t>Part 04</a:t>
            </a:r>
            <a:endParaRPr lang="en-US" altLang="zh-CN" sz="4200" dirty="0" smtClean="0">
              <a:solidFill>
                <a:schemeClr val="bg1"/>
              </a:solidFill>
              <a:latin typeface="微软雅黑" pitchFamily="34" charset="-122"/>
              <a:ea typeface="微软雅黑" pitchFamily="34" charset="-122"/>
            </a:endParaRPr>
          </a:p>
        </p:txBody>
      </p:sp>
      <p:grpSp>
        <p:nvGrpSpPr>
          <p:cNvPr id="52" name="组合 51"/>
          <p:cNvGrpSpPr/>
          <p:nvPr/>
        </p:nvGrpSpPr>
        <p:grpSpPr>
          <a:xfrm>
            <a:off x="858879" y="2355867"/>
            <a:ext cx="2143332" cy="1852005"/>
            <a:chOff x="858879" y="2355867"/>
            <a:chExt cx="2143332" cy="1852005"/>
          </a:xfrm>
        </p:grpSpPr>
        <p:sp>
          <p:nvSpPr>
            <p:cNvPr id="53" name="椭圆 52"/>
            <p:cNvSpPr/>
            <p:nvPr/>
          </p:nvSpPr>
          <p:spPr>
            <a:xfrm rot="21028799">
              <a:off x="2346083" y="2355867"/>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椭圆 53"/>
            <p:cNvSpPr/>
            <p:nvPr/>
          </p:nvSpPr>
          <p:spPr>
            <a:xfrm rot="21028799" flipV="1">
              <a:off x="2020431" y="2798439"/>
              <a:ext cx="365030" cy="36503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 name="椭圆 54"/>
            <p:cNvSpPr/>
            <p:nvPr/>
          </p:nvSpPr>
          <p:spPr>
            <a:xfrm rot="21028799">
              <a:off x="1462192" y="2913389"/>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椭圆 55"/>
            <p:cNvSpPr/>
            <p:nvPr/>
          </p:nvSpPr>
          <p:spPr>
            <a:xfrm rot="21028799" flipV="1">
              <a:off x="2601478" y="2696712"/>
              <a:ext cx="400733" cy="400733"/>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 name="椭圆 56"/>
            <p:cNvSpPr/>
            <p:nvPr/>
          </p:nvSpPr>
          <p:spPr>
            <a:xfrm rot="21028799">
              <a:off x="1586423" y="2372823"/>
              <a:ext cx="409946" cy="409946"/>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 name="椭圆 57"/>
            <p:cNvSpPr/>
            <p:nvPr/>
          </p:nvSpPr>
          <p:spPr>
            <a:xfrm rot="21028799" flipV="1">
              <a:off x="861953" y="2738674"/>
              <a:ext cx="423450" cy="42345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9" name="椭圆 58"/>
            <p:cNvSpPr/>
            <p:nvPr/>
          </p:nvSpPr>
          <p:spPr>
            <a:xfrm rot="10228799">
              <a:off x="1328704" y="4021569"/>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0" name="椭圆 59"/>
            <p:cNvSpPr/>
            <p:nvPr/>
          </p:nvSpPr>
          <p:spPr>
            <a:xfrm rot="10228799" flipV="1">
              <a:off x="1475629" y="3400270"/>
              <a:ext cx="365030" cy="36503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椭圆 60"/>
            <p:cNvSpPr/>
            <p:nvPr/>
          </p:nvSpPr>
          <p:spPr>
            <a:xfrm rot="10228799">
              <a:off x="2212595" y="3464047"/>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2" name="椭圆 61"/>
            <p:cNvSpPr/>
            <p:nvPr/>
          </p:nvSpPr>
          <p:spPr>
            <a:xfrm rot="10228799" flipV="1">
              <a:off x="858879" y="3466294"/>
              <a:ext cx="400733" cy="400733"/>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3" name="椭圆 62"/>
            <p:cNvSpPr/>
            <p:nvPr/>
          </p:nvSpPr>
          <p:spPr>
            <a:xfrm rot="10228799">
              <a:off x="1864721" y="3780970"/>
              <a:ext cx="409946" cy="409946"/>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4" name="椭圆 93"/>
            <p:cNvSpPr/>
            <p:nvPr/>
          </p:nvSpPr>
          <p:spPr>
            <a:xfrm rot="10228799" flipV="1">
              <a:off x="2575687" y="3401615"/>
              <a:ext cx="423450" cy="42345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350" fill="hold"/>
                                            <p:tgtEl>
                                              <p:spTgt spid="38"/>
                                            </p:tgtEl>
                                            <p:attrNameLst>
                                              <p:attrName>ppt_x</p:attrName>
                                            </p:attrNameLst>
                                          </p:cBhvr>
                                          <p:tavLst>
                                            <p:tav tm="0">
                                              <p:val>
                                                <p:strVal val="#ppt_x"/>
                                              </p:val>
                                            </p:tav>
                                            <p:tav tm="100000">
                                              <p:val>
                                                <p:strVal val="#ppt_x"/>
                                              </p:val>
                                            </p:tav>
                                          </p:tavLst>
                                        </p:anim>
                                        <p:anim calcmode="lin" valueType="num">
                                          <p:cBhvr additive="base">
                                            <p:cTn id="8" dur="350" fill="hold"/>
                                            <p:tgtEl>
                                              <p:spTgt spid="38"/>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350" fill="hold"/>
                                            <p:tgtEl>
                                              <p:spTgt spid="39"/>
                                            </p:tgtEl>
                                            <p:attrNameLst>
                                              <p:attrName>ppt_x</p:attrName>
                                            </p:attrNameLst>
                                          </p:cBhvr>
                                          <p:tavLst>
                                            <p:tav tm="0">
                                              <p:val>
                                                <p:strVal val="1+#ppt_w/2"/>
                                              </p:val>
                                            </p:tav>
                                            <p:tav tm="100000">
                                              <p:val>
                                                <p:strVal val="#ppt_x"/>
                                              </p:val>
                                            </p:tav>
                                          </p:tavLst>
                                        </p:anim>
                                        <p:anim calcmode="lin" valueType="num">
                                          <p:cBhvr additive="base">
                                            <p:cTn id="12" dur="350" fill="hold"/>
                                            <p:tgtEl>
                                              <p:spTgt spid="39"/>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additive="base">
                                            <p:cTn id="15" dur="350" fill="hold"/>
                                            <p:tgtEl>
                                              <p:spTgt spid="40"/>
                                            </p:tgtEl>
                                            <p:attrNameLst>
                                              <p:attrName>ppt_x</p:attrName>
                                            </p:attrNameLst>
                                          </p:cBhvr>
                                          <p:tavLst>
                                            <p:tav tm="0">
                                              <p:val>
                                                <p:strVal val="#ppt_x"/>
                                              </p:val>
                                            </p:tav>
                                            <p:tav tm="100000">
                                              <p:val>
                                                <p:strVal val="#ppt_x"/>
                                              </p:val>
                                            </p:tav>
                                          </p:tavLst>
                                        </p:anim>
                                        <p:anim calcmode="lin" valueType="num">
                                          <p:cBhvr additive="base">
                                            <p:cTn id="16" dur="350" fill="hold"/>
                                            <p:tgtEl>
                                              <p:spTgt spid="40"/>
                                            </p:tgtEl>
                                            <p:attrNameLst>
                                              <p:attrName>ppt_y</p:attrName>
                                            </p:attrNameLst>
                                          </p:cBhvr>
                                          <p:tavLst>
                                            <p:tav tm="0">
                                              <p:val>
                                                <p:strVal val="1+#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additive="base">
                                            <p:cTn id="19" dur="350" fill="hold"/>
                                            <p:tgtEl>
                                              <p:spTgt spid="41"/>
                                            </p:tgtEl>
                                            <p:attrNameLst>
                                              <p:attrName>ppt_x</p:attrName>
                                            </p:attrNameLst>
                                          </p:cBhvr>
                                          <p:tavLst>
                                            <p:tav tm="0">
                                              <p:val>
                                                <p:strVal val="1+#ppt_w/2"/>
                                              </p:val>
                                            </p:tav>
                                            <p:tav tm="100000">
                                              <p:val>
                                                <p:strVal val="#ppt_x"/>
                                              </p:val>
                                            </p:tav>
                                          </p:tavLst>
                                        </p:anim>
                                        <p:anim calcmode="lin" valueType="num">
                                          <p:cBhvr additive="base">
                                            <p:cTn id="20" dur="350" fill="hold"/>
                                            <p:tgtEl>
                                              <p:spTgt spid="4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42"/>
                                            </p:tgtEl>
                                            <p:attrNameLst>
                                              <p:attrName>style.visibility</p:attrName>
                                            </p:attrNameLst>
                                          </p:cBhvr>
                                          <p:to>
                                            <p:strVal val="visible"/>
                                          </p:to>
                                        </p:set>
                                        <p:anim calcmode="lin" valueType="num">
                                          <p:cBhvr additive="base">
                                            <p:cTn id="23" dur="350" fill="hold"/>
                                            <p:tgtEl>
                                              <p:spTgt spid="42"/>
                                            </p:tgtEl>
                                            <p:attrNameLst>
                                              <p:attrName>ppt_x</p:attrName>
                                            </p:attrNameLst>
                                          </p:cBhvr>
                                          <p:tavLst>
                                            <p:tav tm="0">
                                              <p:val>
                                                <p:strVal val="0-#ppt_w/2"/>
                                              </p:val>
                                            </p:tav>
                                            <p:tav tm="100000">
                                              <p:val>
                                                <p:strVal val="#ppt_x"/>
                                              </p:val>
                                            </p:tav>
                                          </p:tavLst>
                                        </p:anim>
                                        <p:anim calcmode="lin" valueType="num">
                                          <p:cBhvr additive="base">
                                            <p:cTn id="24" dur="350" fill="hold"/>
                                            <p:tgtEl>
                                              <p:spTgt spid="42"/>
                                            </p:tgtEl>
                                            <p:attrNameLst>
                                              <p:attrName>ppt_y</p:attrName>
                                            </p:attrNameLst>
                                          </p:cBhvr>
                                          <p:tavLst>
                                            <p:tav tm="0">
                                              <p:val>
                                                <p:strVal val="0-#ppt_h/2"/>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anim calcmode="lin" valueType="num">
                                          <p:cBhvr additive="base">
                                            <p:cTn id="27" dur="350" fill="hold"/>
                                            <p:tgtEl>
                                              <p:spTgt spid="43"/>
                                            </p:tgtEl>
                                            <p:attrNameLst>
                                              <p:attrName>ppt_x</p:attrName>
                                            </p:attrNameLst>
                                          </p:cBhvr>
                                          <p:tavLst>
                                            <p:tav tm="0">
                                              <p:val>
                                                <p:strVal val="0-#ppt_w/2"/>
                                              </p:val>
                                            </p:tav>
                                            <p:tav tm="100000">
                                              <p:val>
                                                <p:strVal val="#ppt_x"/>
                                              </p:val>
                                            </p:tav>
                                          </p:tavLst>
                                        </p:anim>
                                        <p:anim calcmode="lin" valueType="num">
                                          <p:cBhvr additive="base">
                                            <p:cTn id="28" dur="350" fill="hold"/>
                                            <p:tgtEl>
                                              <p:spTgt spid="43"/>
                                            </p:tgtEl>
                                            <p:attrNameLst>
                                              <p:attrName>ppt_y</p:attrName>
                                            </p:attrNameLst>
                                          </p:cBhvr>
                                          <p:tavLst>
                                            <p:tav tm="0">
                                              <p:val>
                                                <p:strVal val="#ppt_y"/>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350" fill="hold"/>
                                            <p:tgtEl>
                                              <p:spTgt spid="44"/>
                                            </p:tgtEl>
                                            <p:attrNameLst>
                                              <p:attrName>ppt_x</p:attrName>
                                            </p:attrNameLst>
                                          </p:cBhvr>
                                          <p:tavLst>
                                            <p:tav tm="0">
                                              <p:val>
                                                <p:strVal val="#ppt_x"/>
                                              </p:val>
                                            </p:tav>
                                            <p:tav tm="100000">
                                              <p:val>
                                                <p:strVal val="#ppt_x"/>
                                              </p:val>
                                            </p:tav>
                                          </p:tavLst>
                                        </p:anim>
                                        <p:anim calcmode="lin" valueType="num">
                                          <p:cBhvr additive="base">
                                            <p:cTn id="32" dur="350" fill="hold"/>
                                            <p:tgtEl>
                                              <p:spTgt spid="4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5"/>
                                            </p:tgtEl>
                                            <p:attrNameLst>
                                              <p:attrName>style.visibility</p:attrName>
                                            </p:attrNameLst>
                                          </p:cBhvr>
                                          <p:to>
                                            <p:strVal val="visible"/>
                                          </p:to>
                                        </p:set>
                                        <p:anim calcmode="lin" valueType="num">
                                          <p:cBhvr additive="base">
                                            <p:cTn id="35" dur="350" fill="hold"/>
                                            <p:tgtEl>
                                              <p:spTgt spid="45"/>
                                            </p:tgtEl>
                                            <p:attrNameLst>
                                              <p:attrName>ppt_x</p:attrName>
                                            </p:attrNameLst>
                                          </p:cBhvr>
                                          <p:tavLst>
                                            <p:tav tm="0">
                                              <p:val>
                                                <p:strVal val="#ppt_x"/>
                                              </p:val>
                                            </p:tav>
                                            <p:tav tm="100000">
                                              <p:val>
                                                <p:strVal val="#ppt_x"/>
                                              </p:val>
                                            </p:tav>
                                          </p:tavLst>
                                        </p:anim>
                                        <p:anim calcmode="lin" valueType="num">
                                          <p:cBhvr additive="base">
                                            <p:cTn id="36" dur="350" fill="hold"/>
                                            <p:tgtEl>
                                              <p:spTgt spid="45"/>
                                            </p:tgtEl>
                                            <p:attrNameLst>
                                              <p:attrName>ppt_y</p:attrName>
                                            </p:attrNameLst>
                                          </p:cBhvr>
                                          <p:tavLst>
                                            <p:tav tm="0">
                                              <p:val>
                                                <p:strVal val="1+#ppt_h/2"/>
                                              </p:val>
                                            </p:tav>
                                            <p:tav tm="100000">
                                              <p:val>
                                                <p:strVal val="#ppt_y"/>
                                              </p:val>
                                            </p:tav>
                                          </p:tavLst>
                                        </p:anim>
                                      </p:childTnLst>
                                    </p:cTn>
                                  </p:par>
                                  <p:par>
                                    <p:cTn id="37" presetID="2" presetClass="entr" presetSubtype="6"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anim calcmode="lin" valueType="num">
                                          <p:cBhvr additive="base">
                                            <p:cTn id="39" dur="350" fill="hold"/>
                                            <p:tgtEl>
                                              <p:spTgt spid="46"/>
                                            </p:tgtEl>
                                            <p:attrNameLst>
                                              <p:attrName>ppt_x</p:attrName>
                                            </p:attrNameLst>
                                          </p:cBhvr>
                                          <p:tavLst>
                                            <p:tav tm="0">
                                              <p:val>
                                                <p:strVal val="1+#ppt_w/2"/>
                                              </p:val>
                                            </p:tav>
                                            <p:tav tm="100000">
                                              <p:val>
                                                <p:strVal val="#ppt_x"/>
                                              </p:val>
                                            </p:tav>
                                          </p:tavLst>
                                        </p:anim>
                                        <p:anim calcmode="lin" valueType="num">
                                          <p:cBhvr additive="base">
                                            <p:cTn id="40" dur="350" fill="hold"/>
                                            <p:tgtEl>
                                              <p:spTgt spid="46"/>
                                            </p:tgtEl>
                                            <p:attrNameLst>
                                              <p:attrName>ppt_y</p:attrName>
                                            </p:attrNameLst>
                                          </p:cBhvr>
                                          <p:tavLst>
                                            <p:tav tm="0">
                                              <p:val>
                                                <p:strVal val="1+#ppt_h/2"/>
                                              </p:val>
                                            </p:tav>
                                            <p:tav tm="100000">
                                              <p:val>
                                                <p:strVal val="#ppt_y"/>
                                              </p:val>
                                            </p:tav>
                                          </p:tavLst>
                                        </p:anim>
                                      </p:childTnLst>
                                    </p:cTn>
                                  </p:par>
                                  <p:par>
                                    <p:cTn id="41" presetID="2" presetClass="entr" presetSubtype="12" fill="hold" grpId="0" nodeType="withEffect">
                                      <p:stCondLst>
                                        <p:cond delay="0"/>
                                      </p:stCondLst>
                                      <p:childTnLst>
                                        <p:set>
                                          <p:cBhvr>
                                            <p:cTn id="42" dur="1" fill="hold">
                                              <p:stCondLst>
                                                <p:cond delay="0"/>
                                              </p:stCondLst>
                                            </p:cTn>
                                            <p:tgtEl>
                                              <p:spTgt spid="47"/>
                                            </p:tgtEl>
                                            <p:attrNameLst>
                                              <p:attrName>style.visibility</p:attrName>
                                            </p:attrNameLst>
                                          </p:cBhvr>
                                          <p:to>
                                            <p:strVal val="visible"/>
                                          </p:to>
                                        </p:set>
                                        <p:anim calcmode="lin" valueType="num">
                                          <p:cBhvr additive="base">
                                            <p:cTn id="43" dur="350" fill="hold"/>
                                            <p:tgtEl>
                                              <p:spTgt spid="47"/>
                                            </p:tgtEl>
                                            <p:attrNameLst>
                                              <p:attrName>ppt_x</p:attrName>
                                            </p:attrNameLst>
                                          </p:cBhvr>
                                          <p:tavLst>
                                            <p:tav tm="0">
                                              <p:val>
                                                <p:strVal val="0-#ppt_w/2"/>
                                              </p:val>
                                            </p:tav>
                                            <p:tav tm="100000">
                                              <p:val>
                                                <p:strVal val="#ppt_x"/>
                                              </p:val>
                                            </p:tav>
                                          </p:tavLst>
                                        </p:anim>
                                        <p:anim calcmode="lin" valueType="num">
                                          <p:cBhvr additive="base">
                                            <p:cTn id="44" dur="350" fill="hold"/>
                                            <p:tgtEl>
                                              <p:spTgt spid="47"/>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anim calcmode="lin" valueType="num">
                                          <p:cBhvr additive="base">
                                            <p:cTn id="47" dur="350" fill="hold"/>
                                            <p:tgtEl>
                                              <p:spTgt spid="48"/>
                                            </p:tgtEl>
                                            <p:attrNameLst>
                                              <p:attrName>ppt_x</p:attrName>
                                            </p:attrNameLst>
                                          </p:cBhvr>
                                          <p:tavLst>
                                            <p:tav tm="0">
                                              <p:val>
                                                <p:strVal val="#ppt_x"/>
                                              </p:val>
                                            </p:tav>
                                            <p:tav tm="100000">
                                              <p:val>
                                                <p:strVal val="#ppt_x"/>
                                              </p:val>
                                            </p:tav>
                                          </p:tavLst>
                                        </p:anim>
                                        <p:anim calcmode="lin" valueType="num">
                                          <p:cBhvr additive="base">
                                            <p:cTn id="48" dur="350" fill="hold"/>
                                            <p:tgtEl>
                                              <p:spTgt spid="48"/>
                                            </p:tgtEl>
                                            <p:attrNameLst>
                                              <p:attrName>ppt_y</p:attrName>
                                            </p:attrNameLst>
                                          </p:cBhvr>
                                          <p:tavLst>
                                            <p:tav tm="0">
                                              <p:val>
                                                <p:strVal val="1+#ppt_h/2"/>
                                              </p:val>
                                            </p:tav>
                                            <p:tav tm="100000">
                                              <p:val>
                                                <p:strVal val="#ppt_y"/>
                                              </p:val>
                                            </p:tav>
                                          </p:tavLst>
                                        </p:anim>
                                      </p:childTnLst>
                                    </p:cTn>
                                  </p:par>
                                  <p:par>
                                    <p:cTn id="49" presetID="2" presetClass="entr" presetSubtype="6"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350" fill="hold"/>
                                            <p:tgtEl>
                                              <p:spTgt spid="49"/>
                                            </p:tgtEl>
                                            <p:attrNameLst>
                                              <p:attrName>ppt_x</p:attrName>
                                            </p:attrNameLst>
                                          </p:cBhvr>
                                          <p:tavLst>
                                            <p:tav tm="0">
                                              <p:val>
                                                <p:strVal val="1+#ppt_w/2"/>
                                              </p:val>
                                            </p:tav>
                                            <p:tav tm="100000">
                                              <p:val>
                                                <p:strVal val="#ppt_x"/>
                                              </p:val>
                                            </p:tav>
                                          </p:tavLst>
                                        </p:anim>
                                        <p:anim calcmode="lin" valueType="num">
                                          <p:cBhvr additive="base">
                                            <p:cTn id="52" dur="35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xit" presetSubtype="4" fill="hold" grpId="1" nodeType="clickEffect">
                                      <p:stCondLst>
                                        <p:cond delay="0"/>
                                      </p:stCondLst>
                                      <p:childTnLst>
                                        <p:anim calcmode="lin" valueType="num">
                                          <p:cBhvr additive="base">
                                            <p:cTn id="56" dur="350"/>
                                            <p:tgtEl>
                                              <p:spTgt spid="38"/>
                                            </p:tgtEl>
                                            <p:attrNameLst>
                                              <p:attrName>ppt_x</p:attrName>
                                            </p:attrNameLst>
                                          </p:cBhvr>
                                          <p:tavLst>
                                            <p:tav tm="0">
                                              <p:val>
                                                <p:strVal val="ppt_x"/>
                                              </p:val>
                                            </p:tav>
                                            <p:tav tm="100000">
                                              <p:val>
                                                <p:strVal val="ppt_x"/>
                                              </p:val>
                                            </p:tav>
                                          </p:tavLst>
                                        </p:anim>
                                        <p:anim calcmode="lin" valueType="num">
                                          <p:cBhvr additive="base">
                                            <p:cTn id="57" dur="350"/>
                                            <p:tgtEl>
                                              <p:spTgt spid="38"/>
                                            </p:tgtEl>
                                            <p:attrNameLst>
                                              <p:attrName>ppt_y</p:attrName>
                                            </p:attrNameLst>
                                          </p:cBhvr>
                                          <p:tavLst>
                                            <p:tav tm="0">
                                              <p:val>
                                                <p:strVal val="ppt_y"/>
                                              </p:val>
                                            </p:tav>
                                            <p:tav tm="100000">
                                              <p:val>
                                                <p:strVal val="1+ppt_h/2"/>
                                              </p:val>
                                            </p:tav>
                                          </p:tavLst>
                                        </p:anim>
                                        <p:set>
                                          <p:cBhvr>
                                            <p:cTn id="58" dur="1" fill="hold">
                                              <p:stCondLst>
                                                <p:cond delay="349"/>
                                              </p:stCondLst>
                                            </p:cTn>
                                            <p:tgtEl>
                                              <p:spTgt spid="38"/>
                                            </p:tgtEl>
                                            <p:attrNameLst>
                                              <p:attrName>style.visibility</p:attrName>
                                            </p:attrNameLst>
                                          </p:cBhvr>
                                          <p:to>
                                            <p:strVal val="hidden"/>
                                          </p:to>
                                        </p:set>
                                      </p:childTnLst>
                                    </p:cTn>
                                  </p:par>
                                  <p:par>
                                    <p:cTn id="59" presetID="2" presetClass="exit" presetSubtype="3" fill="hold" grpId="1" nodeType="withEffect">
                                      <p:stCondLst>
                                        <p:cond delay="0"/>
                                      </p:stCondLst>
                                      <p:childTnLst>
                                        <p:anim calcmode="lin" valueType="num">
                                          <p:cBhvr additive="base">
                                            <p:cTn id="60" dur="350"/>
                                            <p:tgtEl>
                                              <p:spTgt spid="39"/>
                                            </p:tgtEl>
                                            <p:attrNameLst>
                                              <p:attrName>ppt_x</p:attrName>
                                            </p:attrNameLst>
                                          </p:cBhvr>
                                          <p:tavLst>
                                            <p:tav tm="0">
                                              <p:val>
                                                <p:strVal val="ppt_x"/>
                                              </p:val>
                                            </p:tav>
                                            <p:tav tm="100000">
                                              <p:val>
                                                <p:strVal val="1+ppt_w/2"/>
                                              </p:val>
                                            </p:tav>
                                          </p:tavLst>
                                        </p:anim>
                                        <p:anim calcmode="lin" valueType="num">
                                          <p:cBhvr additive="base">
                                            <p:cTn id="61" dur="350"/>
                                            <p:tgtEl>
                                              <p:spTgt spid="39"/>
                                            </p:tgtEl>
                                            <p:attrNameLst>
                                              <p:attrName>ppt_y</p:attrName>
                                            </p:attrNameLst>
                                          </p:cBhvr>
                                          <p:tavLst>
                                            <p:tav tm="0">
                                              <p:val>
                                                <p:strVal val="ppt_y"/>
                                              </p:val>
                                            </p:tav>
                                            <p:tav tm="100000">
                                              <p:val>
                                                <p:strVal val="0-ppt_h/2"/>
                                              </p:val>
                                            </p:tav>
                                          </p:tavLst>
                                        </p:anim>
                                        <p:set>
                                          <p:cBhvr>
                                            <p:cTn id="62" dur="1" fill="hold">
                                              <p:stCondLst>
                                                <p:cond delay="349"/>
                                              </p:stCondLst>
                                            </p:cTn>
                                            <p:tgtEl>
                                              <p:spTgt spid="39"/>
                                            </p:tgtEl>
                                            <p:attrNameLst>
                                              <p:attrName>style.visibility</p:attrName>
                                            </p:attrNameLst>
                                          </p:cBhvr>
                                          <p:to>
                                            <p:strVal val="hidden"/>
                                          </p:to>
                                        </p:set>
                                      </p:childTnLst>
                                    </p:cTn>
                                  </p:par>
                                  <p:par>
                                    <p:cTn id="63" presetID="2" presetClass="exit" presetSubtype="4" fill="hold" grpId="1" nodeType="withEffect">
                                      <p:stCondLst>
                                        <p:cond delay="0"/>
                                      </p:stCondLst>
                                      <p:childTnLst>
                                        <p:anim calcmode="lin" valueType="num">
                                          <p:cBhvr additive="base">
                                            <p:cTn id="64" dur="350"/>
                                            <p:tgtEl>
                                              <p:spTgt spid="40"/>
                                            </p:tgtEl>
                                            <p:attrNameLst>
                                              <p:attrName>ppt_x</p:attrName>
                                            </p:attrNameLst>
                                          </p:cBhvr>
                                          <p:tavLst>
                                            <p:tav tm="0">
                                              <p:val>
                                                <p:strVal val="ppt_x"/>
                                              </p:val>
                                            </p:tav>
                                            <p:tav tm="100000">
                                              <p:val>
                                                <p:strVal val="ppt_x"/>
                                              </p:val>
                                            </p:tav>
                                          </p:tavLst>
                                        </p:anim>
                                        <p:anim calcmode="lin" valueType="num">
                                          <p:cBhvr additive="base">
                                            <p:cTn id="65" dur="350"/>
                                            <p:tgtEl>
                                              <p:spTgt spid="40"/>
                                            </p:tgtEl>
                                            <p:attrNameLst>
                                              <p:attrName>ppt_y</p:attrName>
                                            </p:attrNameLst>
                                          </p:cBhvr>
                                          <p:tavLst>
                                            <p:tav tm="0">
                                              <p:val>
                                                <p:strVal val="ppt_y"/>
                                              </p:val>
                                            </p:tav>
                                            <p:tav tm="100000">
                                              <p:val>
                                                <p:strVal val="1+ppt_h/2"/>
                                              </p:val>
                                            </p:tav>
                                          </p:tavLst>
                                        </p:anim>
                                        <p:set>
                                          <p:cBhvr>
                                            <p:cTn id="66" dur="1" fill="hold">
                                              <p:stCondLst>
                                                <p:cond delay="349"/>
                                              </p:stCondLst>
                                            </p:cTn>
                                            <p:tgtEl>
                                              <p:spTgt spid="40"/>
                                            </p:tgtEl>
                                            <p:attrNameLst>
                                              <p:attrName>style.visibility</p:attrName>
                                            </p:attrNameLst>
                                          </p:cBhvr>
                                          <p:to>
                                            <p:strVal val="hidden"/>
                                          </p:to>
                                        </p:set>
                                      </p:childTnLst>
                                    </p:cTn>
                                  </p:par>
                                  <p:par>
                                    <p:cTn id="67" presetID="2" presetClass="exit" presetSubtype="3" fill="hold" grpId="1" nodeType="withEffect">
                                      <p:stCondLst>
                                        <p:cond delay="0"/>
                                      </p:stCondLst>
                                      <p:childTnLst>
                                        <p:anim calcmode="lin" valueType="num">
                                          <p:cBhvr additive="base">
                                            <p:cTn id="68" dur="350"/>
                                            <p:tgtEl>
                                              <p:spTgt spid="41"/>
                                            </p:tgtEl>
                                            <p:attrNameLst>
                                              <p:attrName>ppt_x</p:attrName>
                                            </p:attrNameLst>
                                          </p:cBhvr>
                                          <p:tavLst>
                                            <p:tav tm="0">
                                              <p:val>
                                                <p:strVal val="ppt_x"/>
                                              </p:val>
                                            </p:tav>
                                            <p:tav tm="100000">
                                              <p:val>
                                                <p:strVal val="1+ppt_w/2"/>
                                              </p:val>
                                            </p:tav>
                                          </p:tavLst>
                                        </p:anim>
                                        <p:anim calcmode="lin" valueType="num">
                                          <p:cBhvr additive="base">
                                            <p:cTn id="69" dur="350"/>
                                            <p:tgtEl>
                                              <p:spTgt spid="41"/>
                                            </p:tgtEl>
                                            <p:attrNameLst>
                                              <p:attrName>ppt_y</p:attrName>
                                            </p:attrNameLst>
                                          </p:cBhvr>
                                          <p:tavLst>
                                            <p:tav tm="0">
                                              <p:val>
                                                <p:strVal val="ppt_y"/>
                                              </p:val>
                                            </p:tav>
                                            <p:tav tm="100000">
                                              <p:val>
                                                <p:strVal val="0-ppt_h/2"/>
                                              </p:val>
                                            </p:tav>
                                          </p:tavLst>
                                        </p:anim>
                                        <p:set>
                                          <p:cBhvr>
                                            <p:cTn id="70" dur="1" fill="hold">
                                              <p:stCondLst>
                                                <p:cond delay="349"/>
                                              </p:stCondLst>
                                            </p:cTn>
                                            <p:tgtEl>
                                              <p:spTgt spid="41"/>
                                            </p:tgtEl>
                                            <p:attrNameLst>
                                              <p:attrName>style.visibility</p:attrName>
                                            </p:attrNameLst>
                                          </p:cBhvr>
                                          <p:to>
                                            <p:strVal val="hidden"/>
                                          </p:to>
                                        </p:set>
                                      </p:childTnLst>
                                    </p:cTn>
                                  </p:par>
                                  <p:par>
                                    <p:cTn id="71" presetID="2" presetClass="exit" presetSubtype="1" fill="hold" grpId="1" nodeType="withEffect">
                                      <p:stCondLst>
                                        <p:cond delay="0"/>
                                      </p:stCondLst>
                                      <p:childTnLst>
                                        <p:anim calcmode="lin" valueType="num">
                                          <p:cBhvr additive="base">
                                            <p:cTn id="72" dur="350"/>
                                            <p:tgtEl>
                                              <p:spTgt spid="42"/>
                                            </p:tgtEl>
                                            <p:attrNameLst>
                                              <p:attrName>ppt_x</p:attrName>
                                            </p:attrNameLst>
                                          </p:cBhvr>
                                          <p:tavLst>
                                            <p:tav tm="0">
                                              <p:val>
                                                <p:strVal val="ppt_x"/>
                                              </p:val>
                                            </p:tav>
                                            <p:tav tm="100000">
                                              <p:val>
                                                <p:strVal val="ppt_x"/>
                                              </p:val>
                                            </p:tav>
                                          </p:tavLst>
                                        </p:anim>
                                        <p:anim calcmode="lin" valueType="num">
                                          <p:cBhvr additive="base">
                                            <p:cTn id="73" dur="350"/>
                                            <p:tgtEl>
                                              <p:spTgt spid="42"/>
                                            </p:tgtEl>
                                            <p:attrNameLst>
                                              <p:attrName>ppt_y</p:attrName>
                                            </p:attrNameLst>
                                          </p:cBhvr>
                                          <p:tavLst>
                                            <p:tav tm="0">
                                              <p:val>
                                                <p:strVal val="ppt_y"/>
                                              </p:val>
                                            </p:tav>
                                            <p:tav tm="100000">
                                              <p:val>
                                                <p:strVal val="0-ppt_h/2"/>
                                              </p:val>
                                            </p:tav>
                                          </p:tavLst>
                                        </p:anim>
                                        <p:set>
                                          <p:cBhvr>
                                            <p:cTn id="74" dur="1" fill="hold">
                                              <p:stCondLst>
                                                <p:cond delay="349"/>
                                              </p:stCondLst>
                                            </p:cTn>
                                            <p:tgtEl>
                                              <p:spTgt spid="42"/>
                                            </p:tgtEl>
                                            <p:attrNameLst>
                                              <p:attrName>style.visibility</p:attrName>
                                            </p:attrNameLst>
                                          </p:cBhvr>
                                          <p:to>
                                            <p:strVal val="hidden"/>
                                          </p:to>
                                        </p:set>
                                      </p:childTnLst>
                                    </p:cTn>
                                  </p:par>
                                  <p:par>
                                    <p:cTn id="75" presetID="2" presetClass="exit" presetSubtype="9" fill="hold" grpId="1" nodeType="withEffect">
                                      <p:stCondLst>
                                        <p:cond delay="0"/>
                                      </p:stCondLst>
                                      <p:childTnLst>
                                        <p:anim calcmode="lin" valueType="num">
                                          <p:cBhvr additive="base">
                                            <p:cTn id="76" dur="350"/>
                                            <p:tgtEl>
                                              <p:spTgt spid="43"/>
                                            </p:tgtEl>
                                            <p:attrNameLst>
                                              <p:attrName>ppt_x</p:attrName>
                                            </p:attrNameLst>
                                          </p:cBhvr>
                                          <p:tavLst>
                                            <p:tav tm="0">
                                              <p:val>
                                                <p:strVal val="ppt_x"/>
                                              </p:val>
                                            </p:tav>
                                            <p:tav tm="100000">
                                              <p:val>
                                                <p:strVal val="0-ppt_w/2"/>
                                              </p:val>
                                            </p:tav>
                                          </p:tavLst>
                                        </p:anim>
                                        <p:anim calcmode="lin" valueType="num">
                                          <p:cBhvr additive="base">
                                            <p:cTn id="77" dur="350"/>
                                            <p:tgtEl>
                                              <p:spTgt spid="43"/>
                                            </p:tgtEl>
                                            <p:attrNameLst>
                                              <p:attrName>ppt_y</p:attrName>
                                            </p:attrNameLst>
                                          </p:cBhvr>
                                          <p:tavLst>
                                            <p:tav tm="0">
                                              <p:val>
                                                <p:strVal val="ppt_y"/>
                                              </p:val>
                                            </p:tav>
                                            <p:tav tm="100000">
                                              <p:val>
                                                <p:strVal val="0-ppt_h/2"/>
                                              </p:val>
                                            </p:tav>
                                          </p:tavLst>
                                        </p:anim>
                                        <p:set>
                                          <p:cBhvr>
                                            <p:cTn id="78" dur="1" fill="hold">
                                              <p:stCondLst>
                                                <p:cond delay="349"/>
                                              </p:stCondLst>
                                            </p:cTn>
                                            <p:tgtEl>
                                              <p:spTgt spid="43"/>
                                            </p:tgtEl>
                                            <p:attrNameLst>
                                              <p:attrName>style.visibility</p:attrName>
                                            </p:attrNameLst>
                                          </p:cBhvr>
                                          <p:to>
                                            <p:strVal val="hidden"/>
                                          </p:to>
                                        </p:set>
                                      </p:childTnLst>
                                    </p:cTn>
                                  </p:par>
                                  <p:par>
                                    <p:cTn id="79" presetID="2" presetClass="exit" presetSubtype="4" fill="hold" grpId="1" nodeType="withEffect">
                                      <p:stCondLst>
                                        <p:cond delay="0"/>
                                      </p:stCondLst>
                                      <p:childTnLst>
                                        <p:anim calcmode="lin" valueType="num">
                                          <p:cBhvr additive="base">
                                            <p:cTn id="80" dur="350"/>
                                            <p:tgtEl>
                                              <p:spTgt spid="44"/>
                                            </p:tgtEl>
                                            <p:attrNameLst>
                                              <p:attrName>ppt_x</p:attrName>
                                            </p:attrNameLst>
                                          </p:cBhvr>
                                          <p:tavLst>
                                            <p:tav tm="0">
                                              <p:val>
                                                <p:strVal val="ppt_x"/>
                                              </p:val>
                                            </p:tav>
                                            <p:tav tm="100000">
                                              <p:val>
                                                <p:strVal val="ppt_x"/>
                                              </p:val>
                                            </p:tav>
                                          </p:tavLst>
                                        </p:anim>
                                        <p:anim calcmode="lin" valueType="num">
                                          <p:cBhvr additive="base">
                                            <p:cTn id="81" dur="350"/>
                                            <p:tgtEl>
                                              <p:spTgt spid="44"/>
                                            </p:tgtEl>
                                            <p:attrNameLst>
                                              <p:attrName>ppt_y</p:attrName>
                                            </p:attrNameLst>
                                          </p:cBhvr>
                                          <p:tavLst>
                                            <p:tav tm="0">
                                              <p:val>
                                                <p:strVal val="ppt_y"/>
                                              </p:val>
                                            </p:tav>
                                            <p:tav tm="100000">
                                              <p:val>
                                                <p:strVal val="1+ppt_h/2"/>
                                              </p:val>
                                            </p:tav>
                                          </p:tavLst>
                                        </p:anim>
                                        <p:set>
                                          <p:cBhvr>
                                            <p:cTn id="82" dur="1" fill="hold">
                                              <p:stCondLst>
                                                <p:cond delay="349"/>
                                              </p:stCondLst>
                                            </p:cTn>
                                            <p:tgtEl>
                                              <p:spTgt spid="44"/>
                                            </p:tgtEl>
                                            <p:attrNameLst>
                                              <p:attrName>style.visibility</p:attrName>
                                            </p:attrNameLst>
                                          </p:cBhvr>
                                          <p:to>
                                            <p:strVal val="hidden"/>
                                          </p:to>
                                        </p:set>
                                      </p:childTnLst>
                                    </p:cTn>
                                  </p:par>
                                  <p:par>
                                    <p:cTn id="83" presetID="2" presetClass="exit" presetSubtype="4" fill="hold" grpId="1" nodeType="withEffect">
                                      <p:stCondLst>
                                        <p:cond delay="0"/>
                                      </p:stCondLst>
                                      <p:childTnLst>
                                        <p:anim calcmode="lin" valueType="num">
                                          <p:cBhvr additive="base">
                                            <p:cTn id="84" dur="350"/>
                                            <p:tgtEl>
                                              <p:spTgt spid="45"/>
                                            </p:tgtEl>
                                            <p:attrNameLst>
                                              <p:attrName>ppt_x</p:attrName>
                                            </p:attrNameLst>
                                          </p:cBhvr>
                                          <p:tavLst>
                                            <p:tav tm="0">
                                              <p:val>
                                                <p:strVal val="ppt_x"/>
                                              </p:val>
                                            </p:tav>
                                            <p:tav tm="100000">
                                              <p:val>
                                                <p:strVal val="ppt_x"/>
                                              </p:val>
                                            </p:tav>
                                          </p:tavLst>
                                        </p:anim>
                                        <p:anim calcmode="lin" valueType="num">
                                          <p:cBhvr additive="base">
                                            <p:cTn id="85" dur="350"/>
                                            <p:tgtEl>
                                              <p:spTgt spid="45"/>
                                            </p:tgtEl>
                                            <p:attrNameLst>
                                              <p:attrName>ppt_y</p:attrName>
                                            </p:attrNameLst>
                                          </p:cBhvr>
                                          <p:tavLst>
                                            <p:tav tm="0">
                                              <p:val>
                                                <p:strVal val="ppt_y"/>
                                              </p:val>
                                            </p:tav>
                                            <p:tav tm="100000">
                                              <p:val>
                                                <p:strVal val="1+ppt_h/2"/>
                                              </p:val>
                                            </p:tav>
                                          </p:tavLst>
                                        </p:anim>
                                        <p:set>
                                          <p:cBhvr>
                                            <p:cTn id="86" dur="1" fill="hold">
                                              <p:stCondLst>
                                                <p:cond delay="349"/>
                                              </p:stCondLst>
                                            </p:cTn>
                                            <p:tgtEl>
                                              <p:spTgt spid="45"/>
                                            </p:tgtEl>
                                            <p:attrNameLst>
                                              <p:attrName>style.visibility</p:attrName>
                                            </p:attrNameLst>
                                          </p:cBhvr>
                                          <p:to>
                                            <p:strVal val="hidden"/>
                                          </p:to>
                                        </p:set>
                                      </p:childTnLst>
                                    </p:cTn>
                                  </p:par>
                                  <p:par>
                                    <p:cTn id="87" presetID="2" presetClass="exit" presetSubtype="6" fill="hold" grpId="1" nodeType="withEffect">
                                      <p:stCondLst>
                                        <p:cond delay="0"/>
                                      </p:stCondLst>
                                      <p:childTnLst>
                                        <p:anim calcmode="lin" valueType="num">
                                          <p:cBhvr additive="base">
                                            <p:cTn id="88" dur="350"/>
                                            <p:tgtEl>
                                              <p:spTgt spid="46"/>
                                            </p:tgtEl>
                                            <p:attrNameLst>
                                              <p:attrName>ppt_x</p:attrName>
                                            </p:attrNameLst>
                                          </p:cBhvr>
                                          <p:tavLst>
                                            <p:tav tm="0">
                                              <p:val>
                                                <p:strVal val="ppt_x"/>
                                              </p:val>
                                            </p:tav>
                                            <p:tav tm="100000">
                                              <p:val>
                                                <p:strVal val="1+ppt_w/2"/>
                                              </p:val>
                                            </p:tav>
                                          </p:tavLst>
                                        </p:anim>
                                        <p:anim calcmode="lin" valueType="num">
                                          <p:cBhvr additive="base">
                                            <p:cTn id="89" dur="350"/>
                                            <p:tgtEl>
                                              <p:spTgt spid="46"/>
                                            </p:tgtEl>
                                            <p:attrNameLst>
                                              <p:attrName>ppt_y</p:attrName>
                                            </p:attrNameLst>
                                          </p:cBhvr>
                                          <p:tavLst>
                                            <p:tav tm="0">
                                              <p:val>
                                                <p:strVal val="ppt_y"/>
                                              </p:val>
                                            </p:tav>
                                            <p:tav tm="100000">
                                              <p:val>
                                                <p:strVal val="1+ppt_h/2"/>
                                              </p:val>
                                            </p:tav>
                                          </p:tavLst>
                                        </p:anim>
                                        <p:set>
                                          <p:cBhvr>
                                            <p:cTn id="90" dur="1" fill="hold">
                                              <p:stCondLst>
                                                <p:cond delay="349"/>
                                              </p:stCondLst>
                                            </p:cTn>
                                            <p:tgtEl>
                                              <p:spTgt spid="46"/>
                                            </p:tgtEl>
                                            <p:attrNameLst>
                                              <p:attrName>style.visibility</p:attrName>
                                            </p:attrNameLst>
                                          </p:cBhvr>
                                          <p:to>
                                            <p:strVal val="hidden"/>
                                          </p:to>
                                        </p:set>
                                      </p:childTnLst>
                                    </p:cTn>
                                  </p:par>
                                  <p:par>
                                    <p:cTn id="91" presetID="2" presetClass="exit" presetSubtype="12" fill="hold" grpId="1" nodeType="withEffect">
                                      <p:stCondLst>
                                        <p:cond delay="0"/>
                                      </p:stCondLst>
                                      <p:childTnLst>
                                        <p:anim calcmode="lin" valueType="num">
                                          <p:cBhvr additive="base">
                                            <p:cTn id="92" dur="350"/>
                                            <p:tgtEl>
                                              <p:spTgt spid="47"/>
                                            </p:tgtEl>
                                            <p:attrNameLst>
                                              <p:attrName>ppt_x</p:attrName>
                                            </p:attrNameLst>
                                          </p:cBhvr>
                                          <p:tavLst>
                                            <p:tav tm="0">
                                              <p:val>
                                                <p:strVal val="ppt_x"/>
                                              </p:val>
                                            </p:tav>
                                            <p:tav tm="100000">
                                              <p:val>
                                                <p:strVal val="0-ppt_w/2"/>
                                              </p:val>
                                            </p:tav>
                                          </p:tavLst>
                                        </p:anim>
                                        <p:anim calcmode="lin" valueType="num">
                                          <p:cBhvr additive="base">
                                            <p:cTn id="93" dur="350"/>
                                            <p:tgtEl>
                                              <p:spTgt spid="47"/>
                                            </p:tgtEl>
                                            <p:attrNameLst>
                                              <p:attrName>ppt_y</p:attrName>
                                            </p:attrNameLst>
                                          </p:cBhvr>
                                          <p:tavLst>
                                            <p:tav tm="0">
                                              <p:val>
                                                <p:strVal val="ppt_y"/>
                                              </p:val>
                                            </p:tav>
                                            <p:tav tm="100000">
                                              <p:val>
                                                <p:strVal val="1+ppt_h/2"/>
                                              </p:val>
                                            </p:tav>
                                          </p:tavLst>
                                        </p:anim>
                                        <p:set>
                                          <p:cBhvr>
                                            <p:cTn id="94" dur="1" fill="hold">
                                              <p:stCondLst>
                                                <p:cond delay="349"/>
                                              </p:stCondLst>
                                            </p:cTn>
                                            <p:tgtEl>
                                              <p:spTgt spid="47"/>
                                            </p:tgtEl>
                                            <p:attrNameLst>
                                              <p:attrName>style.visibility</p:attrName>
                                            </p:attrNameLst>
                                          </p:cBhvr>
                                          <p:to>
                                            <p:strVal val="hidden"/>
                                          </p:to>
                                        </p:set>
                                      </p:childTnLst>
                                    </p:cTn>
                                  </p:par>
                                  <p:par>
                                    <p:cTn id="95" presetID="2" presetClass="exit" presetSubtype="6" fill="hold" grpId="1" nodeType="withEffect">
                                      <p:stCondLst>
                                        <p:cond delay="0"/>
                                      </p:stCondLst>
                                      <p:childTnLst>
                                        <p:anim calcmode="lin" valueType="num">
                                          <p:cBhvr additive="base">
                                            <p:cTn id="96" dur="350"/>
                                            <p:tgtEl>
                                              <p:spTgt spid="48"/>
                                            </p:tgtEl>
                                            <p:attrNameLst>
                                              <p:attrName>ppt_x</p:attrName>
                                            </p:attrNameLst>
                                          </p:cBhvr>
                                          <p:tavLst>
                                            <p:tav tm="0">
                                              <p:val>
                                                <p:strVal val="ppt_x"/>
                                              </p:val>
                                            </p:tav>
                                            <p:tav tm="100000">
                                              <p:val>
                                                <p:strVal val="1+ppt_w/2"/>
                                              </p:val>
                                            </p:tav>
                                          </p:tavLst>
                                        </p:anim>
                                        <p:anim calcmode="lin" valueType="num">
                                          <p:cBhvr additive="base">
                                            <p:cTn id="97" dur="350"/>
                                            <p:tgtEl>
                                              <p:spTgt spid="48"/>
                                            </p:tgtEl>
                                            <p:attrNameLst>
                                              <p:attrName>ppt_y</p:attrName>
                                            </p:attrNameLst>
                                          </p:cBhvr>
                                          <p:tavLst>
                                            <p:tav tm="0">
                                              <p:val>
                                                <p:strVal val="ppt_y"/>
                                              </p:val>
                                            </p:tav>
                                            <p:tav tm="100000">
                                              <p:val>
                                                <p:strVal val="1+ppt_h/2"/>
                                              </p:val>
                                            </p:tav>
                                          </p:tavLst>
                                        </p:anim>
                                        <p:set>
                                          <p:cBhvr>
                                            <p:cTn id="98" dur="1" fill="hold">
                                              <p:stCondLst>
                                                <p:cond delay="349"/>
                                              </p:stCondLst>
                                            </p:cTn>
                                            <p:tgtEl>
                                              <p:spTgt spid="48"/>
                                            </p:tgtEl>
                                            <p:attrNameLst>
                                              <p:attrName>style.visibility</p:attrName>
                                            </p:attrNameLst>
                                          </p:cBhvr>
                                          <p:to>
                                            <p:strVal val="hidden"/>
                                          </p:to>
                                        </p:set>
                                      </p:childTnLst>
                                    </p:cTn>
                                  </p:par>
                                  <p:par>
                                    <p:cTn id="99" presetID="2" presetClass="exit" presetSubtype="2" fill="hold" grpId="1" nodeType="withEffect">
                                      <p:stCondLst>
                                        <p:cond delay="0"/>
                                      </p:stCondLst>
                                      <p:childTnLst>
                                        <p:anim calcmode="lin" valueType="num">
                                          <p:cBhvr additive="base">
                                            <p:cTn id="100" dur="350"/>
                                            <p:tgtEl>
                                              <p:spTgt spid="49"/>
                                            </p:tgtEl>
                                            <p:attrNameLst>
                                              <p:attrName>ppt_x</p:attrName>
                                            </p:attrNameLst>
                                          </p:cBhvr>
                                          <p:tavLst>
                                            <p:tav tm="0">
                                              <p:val>
                                                <p:strVal val="ppt_x"/>
                                              </p:val>
                                            </p:tav>
                                            <p:tav tm="100000">
                                              <p:val>
                                                <p:strVal val="1+ppt_w/2"/>
                                              </p:val>
                                            </p:tav>
                                          </p:tavLst>
                                        </p:anim>
                                        <p:anim calcmode="lin" valueType="num">
                                          <p:cBhvr additive="base">
                                            <p:cTn id="101" dur="350"/>
                                            <p:tgtEl>
                                              <p:spTgt spid="49"/>
                                            </p:tgtEl>
                                            <p:attrNameLst>
                                              <p:attrName>ppt_y</p:attrName>
                                            </p:attrNameLst>
                                          </p:cBhvr>
                                          <p:tavLst>
                                            <p:tav tm="0">
                                              <p:val>
                                                <p:strVal val="ppt_y"/>
                                              </p:val>
                                            </p:tav>
                                            <p:tav tm="100000">
                                              <p:val>
                                                <p:strVal val="ppt_y"/>
                                              </p:val>
                                            </p:tav>
                                          </p:tavLst>
                                        </p:anim>
                                        <p:set>
                                          <p:cBhvr>
                                            <p:cTn id="102" dur="1" fill="hold">
                                              <p:stCondLst>
                                                <p:cond delay="349"/>
                                              </p:stCondLst>
                                            </p:cTn>
                                            <p:tgtEl>
                                              <p:spTgt spid="49"/>
                                            </p:tgtEl>
                                            <p:attrNameLst>
                                              <p:attrName>style.visibility</p:attrName>
                                            </p:attrNameLst>
                                          </p:cBhvr>
                                          <p:to>
                                            <p:strVal val="hidden"/>
                                          </p:to>
                                        </p:set>
                                      </p:childTnLst>
                                    </p:cTn>
                                  </p:par>
                                  <p:par>
                                    <p:cTn id="103" presetID="21" presetClass="entr" presetSubtype="8" fill="hold" nodeType="withEffect">
                                      <p:stCondLst>
                                        <p:cond delay="0"/>
                                      </p:stCondLst>
                                      <p:childTnLst>
                                        <p:set>
                                          <p:cBhvr>
                                            <p:cTn id="104" dur="1" fill="hold">
                                              <p:stCondLst>
                                                <p:cond delay="0"/>
                                              </p:stCondLst>
                                            </p:cTn>
                                            <p:tgtEl>
                                              <p:spTgt spid="52"/>
                                            </p:tgtEl>
                                            <p:attrNameLst>
                                              <p:attrName>style.visibility</p:attrName>
                                            </p:attrNameLst>
                                          </p:cBhvr>
                                          <p:to>
                                            <p:strVal val="visible"/>
                                          </p:to>
                                        </p:set>
                                        <p:animEffect transition="in" filter="wheel(8)">
                                          <p:cBhvr>
                                            <p:cTn id="105" dur="1000"/>
                                            <p:tgtEl>
                                              <p:spTgt spid="52"/>
                                            </p:tgtEl>
                                          </p:cBhvr>
                                        </p:animEffect>
                                      </p:childTnLst>
                                    </p:cTn>
                                  </p:par>
                                </p:childTnLst>
                              </p:cTn>
                            </p:par>
                            <p:par>
                              <p:cTn id="106" fill="hold">
                                <p:stCondLst>
                                  <p:cond delay="500"/>
                                </p:stCondLst>
                                <p:childTnLst>
                                  <p:par>
                                    <p:cTn id="107" presetID="2" presetClass="entr" presetSubtype="2" fill="hold" nodeType="afterEffect" p14:presetBounceEnd="20000">
                                      <p:stCondLst>
                                        <p:cond delay="0"/>
                                      </p:stCondLst>
                                      <p:childTnLst>
                                        <p:set>
                                          <p:cBhvr>
                                            <p:cTn id="108" dur="1" fill="hold">
                                              <p:stCondLst>
                                                <p:cond delay="0"/>
                                              </p:stCondLst>
                                            </p:cTn>
                                            <p:tgtEl>
                                              <p:spTgt spid="33"/>
                                            </p:tgtEl>
                                            <p:attrNameLst>
                                              <p:attrName>style.visibility</p:attrName>
                                            </p:attrNameLst>
                                          </p:cBhvr>
                                          <p:to>
                                            <p:strVal val="visible"/>
                                          </p:to>
                                        </p:set>
                                        <p:anim calcmode="lin" valueType="num" p14:bounceEnd="20000">
                                          <p:cBhvr additive="base">
                                            <p:cTn id="109" dur="500" fill="hold"/>
                                            <p:tgtEl>
                                              <p:spTgt spid="33"/>
                                            </p:tgtEl>
                                            <p:attrNameLst>
                                              <p:attrName>ppt_x</p:attrName>
                                            </p:attrNameLst>
                                          </p:cBhvr>
                                          <p:tavLst>
                                            <p:tav tm="0">
                                              <p:val>
                                                <p:strVal val="1+#ppt_w/2"/>
                                              </p:val>
                                            </p:tav>
                                            <p:tav tm="100000">
                                              <p:val>
                                                <p:strVal val="#ppt_x"/>
                                              </p:val>
                                            </p:tav>
                                          </p:tavLst>
                                        </p:anim>
                                        <p:anim calcmode="lin" valueType="num" p14:bounceEnd="20000">
                                          <p:cBhvr additive="base">
                                            <p:cTn id="110" dur="500" fill="hold"/>
                                            <p:tgtEl>
                                              <p:spTgt spid="33"/>
                                            </p:tgtEl>
                                            <p:attrNameLst>
                                              <p:attrName>ppt_y</p:attrName>
                                            </p:attrNameLst>
                                          </p:cBhvr>
                                          <p:tavLst>
                                            <p:tav tm="0">
                                              <p:val>
                                                <p:strVal val="#ppt_y"/>
                                              </p:val>
                                            </p:tav>
                                            <p:tav tm="100000">
                                              <p:val>
                                                <p:strVal val="#ppt_y"/>
                                              </p:val>
                                            </p:tav>
                                          </p:tavLst>
                                        </p:anim>
                                      </p:childTnLst>
                                    </p:cTn>
                                  </p:par>
                                </p:childTnLst>
                              </p:cTn>
                            </p:par>
                            <p:par>
                              <p:cTn id="111" fill="hold">
                                <p:stCondLst>
                                  <p:cond delay="1000"/>
                                </p:stCondLst>
                                <p:childTnLst>
                                  <p:par>
                                    <p:cTn id="112" presetID="22" presetClass="entr" presetSubtype="8" fill="hold" nodeType="afterEffect">
                                      <p:stCondLst>
                                        <p:cond delay="0"/>
                                      </p:stCondLst>
                                      <p:childTnLst>
                                        <p:set>
                                          <p:cBhvr>
                                            <p:cTn id="113" dur="1" fill="hold">
                                              <p:stCondLst>
                                                <p:cond delay="0"/>
                                              </p:stCondLst>
                                            </p:cTn>
                                            <p:tgtEl>
                                              <p:spTgt spid="37"/>
                                            </p:tgtEl>
                                            <p:attrNameLst>
                                              <p:attrName>style.visibility</p:attrName>
                                            </p:attrNameLst>
                                          </p:cBhvr>
                                          <p:to>
                                            <p:strVal val="visible"/>
                                          </p:to>
                                        </p:set>
                                        <p:animEffect transition="in" filter="wipe(left)">
                                          <p:cBhvr>
                                            <p:cTn id="114" dur="500"/>
                                            <p:tgtEl>
                                              <p:spTgt spid="37"/>
                                            </p:tgtEl>
                                          </p:cBhvr>
                                        </p:animEffect>
                                      </p:childTnLst>
                                    </p:cTn>
                                  </p:par>
                                </p:childTnLst>
                              </p:cTn>
                            </p:par>
                            <p:par>
                              <p:cTn id="115" fill="hold">
                                <p:stCondLst>
                                  <p:cond delay="1500"/>
                                </p:stCondLst>
                                <p:childTnLst>
                                  <p:par>
                                    <p:cTn id="116" presetID="2" presetClass="entr" presetSubtype="1" fill="hold" grpId="0" nodeType="afterEffect" p14:presetBounceEnd="36000">
                                      <p:stCondLst>
                                        <p:cond delay="0"/>
                                      </p:stCondLst>
                                      <p:childTnLst>
                                        <p:set>
                                          <p:cBhvr>
                                            <p:cTn id="117" dur="1" fill="hold">
                                              <p:stCondLst>
                                                <p:cond delay="0"/>
                                              </p:stCondLst>
                                            </p:cTn>
                                            <p:tgtEl>
                                              <p:spTgt spid="51"/>
                                            </p:tgtEl>
                                            <p:attrNameLst>
                                              <p:attrName>style.visibility</p:attrName>
                                            </p:attrNameLst>
                                          </p:cBhvr>
                                          <p:to>
                                            <p:strVal val="visible"/>
                                          </p:to>
                                        </p:set>
                                        <p:anim calcmode="lin" valueType="num" p14:bounceEnd="36000">
                                          <p:cBhvr additive="base">
                                            <p:cTn id="118" dur="500" fill="hold"/>
                                            <p:tgtEl>
                                              <p:spTgt spid="51"/>
                                            </p:tgtEl>
                                            <p:attrNameLst>
                                              <p:attrName>ppt_x</p:attrName>
                                            </p:attrNameLst>
                                          </p:cBhvr>
                                          <p:tavLst>
                                            <p:tav tm="0">
                                              <p:val>
                                                <p:strVal val="#ppt_x"/>
                                              </p:val>
                                            </p:tav>
                                            <p:tav tm="100000">
                                              <p:val>
                                                <p:strVal val="#ppt_x"/>
                                              </p:val>
                                            </p:tav>
                                          </p:tavLst>
                                        </p:anim>
                                        <p:anim calcmode="lin" valueType="num" p14:bounceEnd="36000">
                                          <p:cBhvr additive="base">
                                            <p:cTn id="119" dur="500" fill="hold"/>
                                            <p:tgtEl>
                                              <p:spTgt spid="51"/>
                                            </p:tgtEl>
                                            <p:attrNameLst>
                                              <p:attrName>ppt_y</p:attrName>
                                            </p:attrNameLst>
                                          </p:cBhvr>
                                          <p:tavLst>
                                            <p:tav tm="0">
                                              <p:val>
                                                <p:strVal val="0-#ppt_h/2"/>
                                              </p:val>
                                            </p:tav>
                                            <p:tav tm="100000">
                                              <p:val>
                                                <p:strVal val="#ppt_y"/>
                                              </p:val>
                                            </p:tav>
                                          </p:tavLst>
                                        </p:anim>
                                      </p:childTnLst>
                                    </p:cTn>
                                  </p:par>
                                </p:childTnLst>
                              </p:cTn>
                            </p:par>
                            <p:par>
                              <p:cTn id="120" fill="hold">
                                <p:stCondLst>
                                  <p:cond delay="2000"/>
                                </p:stCondLst>
                                <p:childTnLst>
                                  <p:par>
                                    <p:cTn id="121" presetID="2" presetClass="entr" presetSubtype="4" fill="hold" grpId="0" nodeType="afterEffect" p14:presetBounceEnd="36000">
                                      <p:stCondLst>
                                        <p:cond delay="0"/>
                                      </p:stCondLst>
                                      <p:childTnLst>
                                        <p:set>
                                          <p:cBhvr>
                                            <p:cTn id="122" dur="1" fill="hold">
                                              <p:stCondLst>
                                                <p:cond delay="0"/>
                                              </p:stCondLst>
                                            </p:cTn>
                                            <p:tgtEl>
                                              <p:spTgt spid="50"/>
                                            </p:tgtEl>
                                            <p:attrNameLst>
                                              <p:attrName>style.visibility</p:attrName>
                                            </p:attrNameLst>
                                          </p:cBhvr>
                                          <p:to>
                                            <p:strVal val="visible"/>
                                          </p:to>
                                        </p:set>
                                        <p:anim calcmode="lin" valueType="num" p14:bounceEnd="36000">
                                          <p:cBhvr additive="base">
                                            <p:cTn id="123" dur="500" fill="hold"/>
                                            <p:tgtEl>
                                              <p:spTgt spid="50"/>
                                            </p:tgtEl>
                                            <p:attrNameLst>
                                              <p:attrName>ppt_x</p:attrName>
                                            </p:attrNameLst>
                                          </p:cBhvr>
                                          <p:tavLst>
                                            <p:tav tm="0">
                                              <p:val>
                                                <p:strVal val="#ppt_x"/>
                                              </p:val>
                                            </p:tav>
                                            <p:tav tm="100000">
                                              <p:val>
                                                <p:strVal val="#ppt_x"/>
                                              </p:val>
                                            </p:tav>
                                          </p:tavLst>
                                        </p:anim>
                                        <p:anim calcmode="lin" valueType="num" p14:bounceEnd="36000">
                                          <p:cBhvr additive="base">
                                            <p:cTn id="124"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P spid="48" grpId="0" animBg="1"/>
          <p:bldP spid="48" grpId="1" animBg="1"/>
          <p:bldP spid="49" grpId="0" animBg="1"/>
          <p:bldP spid="49" grpId="1" animBg="1"/>
          <p:bldP spid="50" grpId="0"/>
          <p:bldP spid="51"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350" fill="hold"/>
                                            <p:tgtEl>
                                              <p:spTgt spid="38"/>
                                            </p:tgtEl>
                                            <p:attrNameLst>
                                              <p:attrName>ppt_x</p:attrName>
                                            </p:attrNameLst>
                                          </p:cBhvr>
                                          <p:tavLst>
                                            <p:tav tm="0">
                                              <p:val>
                                                <p:strVal val="#ppt_x"/>
                                              </p:val>
                                            </p:tav>
                                            <p:tav tm="100000">
                                              <p:val>
                                                <p:strVal val="#ppt_x"/>
                                              </p:val>
                                            </p:tav>
                                          </p:tavLst>
                                        </p:anim>
                                        <p:anim calcmode="lin" valueType="num">
                                          <p:cBhvr additive="base">
                                            <p:cTn id="8" dur="350" fill="hold"/>
                                            <p:tgtEl>
                                              <p:spTgt spid="38"/>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350" fill="hold"/>
                                            <p:tgtEl>
                                              <p:spTgt spid="39"/>
                                            </p:tgtEl>
                                            <p:attrNameLst>
                                              <p:attrName>ppt_x</p:attrName>
                                            </p:attrNameLst>
                                          </p:cBhvr>
                                          <p:tavLst>
                                            <p:tav tm="0">
                                              <p:val>
                                                <p:strVal val="1+#ppt_w/2"/>
                                              </p:val>
                                            </p:tav>
                                            <p:tav tm="100000">
                                              <p:val>
                                                <p:strVal val="#ppt_x"/>
                                              </p:val>
                                            </p:tav>
                                          </p:tavLst>
                                        </p:anim>
                                        <p:anim calcmode="lin" valueType="num">
                                          <p:cBhvr additive="base">
                                            <p:cTn id="12" dur="350" fill="hold"/>
                                            <p:tgtEl>
                                              <p:spTgt spid="39"/>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additive="base">
                                            <p:cTn id="15" dur="350" fill="hold"/>
                                            <p:tgtEl>
                                              <p:spTgt spid="40"/>
                                            </p:tgtEl>
                                            <p:attrNameLst>
                                              <p:attrName>ppt_x</p:attrName>
                                            </p:attrNameLst>
                                          </p:cBhvr>
                                          <p:tavLst>
                                            <p:tav tm="0">
                                              <p:val>
                                                <p:strVal val="#ppt_x"/>
                                              </p:val>
                                            </p:tav>
                                            <p:tav tm="100000">
                                              <p:val>
                                                <p:strVal val="#ppt_x"/>
                                              </p:val>
                                            </p:tav>
                                          </p:tavLst>
                                        </p:anim>
                                        <p:anim calcmode="lin" valueType="num">
                                          <p:cBhvr additive="base">
                                            <p:cTn id="16" dur="350" fill="hold"/>
                                            <p:tgtEl>
                                              <p:spTgt spid="40"/>
                                            </p:tgtEl>
                                            <p:attrNameLst>
                                              <p:attrName>ppt_y</p:attrName>
                                            </p:attrNameLst>
                                          </p:cBhvr>
                                          <p:tavLst>
                                            <p:tav tm="0">
                                              <p:val>
                                                <p:strVal val="1+#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additive="base">
                                            <p:cTn id="19" dur="350" fill="hold"/>
                                            <p:tgtEl>
                                              <p:spTgt spid="41"/>
                                            </p:tgtEl>
                                            <p:attrNameLst>
                                              <p:attrName>ppt_x</p:attrName>
                                            </p:attrNameLst>
                                          </p:cBhvr>
                                          <p:tavLst>
                                            <p:tav tm="0">
                                              <p:val>
                                                <p:strVal val="1+#ppt_w/2"/>
                                              </p:val>
                                            </p:tav>
                                            <p:tav tm="100000">
                                              <p:val>
                                                <p:strVal val="#ppt_x"/>
                                              </p:val>
                                            </p:tav>
                                          </p:tavLst>
                                        </p:anim>
                                        <p:anim calcmode="lin" valueType="num">
                                          <p:cBhvr additive="base">
                                            <p:cTn id="20" dur="350" fill="hold"/>
                                            <p:tgtEl>
                                              <p:spTgt spid="41"/>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42"/>
                                            </p:tgtEl>
                                            <p:attrNameLst>
                                              <p:attrName>style.visibility</p:attrName>
                                            </p:attrNameLst>
                                          </p:cBhvr>
                                          <p:to>
                                            <p:strVal val="visible"/>
                                          </p:to>
                                        </p:set>
                                        <p:anim calcmode="lin" valueType="num">
                                          <p:cBhvr additive="base">
                                            <p:cTn id="23" dur="350" fill="hold"/>
                                            <p:tgtEl>
                                              <p:spTgt spid="42"/>
                                            </p:tgtEl>
                                            <p:attrNameLst>
                                              <p:attrName>ppt_x</p:attrName>
                                            </p:attrNameLst>
                                          </p:cBhvr>
                                          <p:tavLst>
                                            <p:tav tm="0">
                                              <p:val>
                                                <p:strVal val="0-#ppt_w/2"/>
                                              </p:val>
                                            </p:tav>
                                            <p:tav tm="100000">
                                              <p:val>
                                                <p:strVal val="#ppt_x"/>
                                              </p:val>
                                            </p:tav>
                                          </p:tavLst>
                                        </p:anim>
                                        <p:anim calcmode="lin" valueType="num">
                                          <p:cBhvr additive="base">
                                            <p:cTn id="24" dur="350" fill="hold"/>
                                            <p:tgtEl>
                                              <p:spTgt spid="42"/>
                                            </p:tgtEl>
                                            <p:attrNameLst>
                                              <p:attrName>ppt_y</p:attrName>
                                            </p:attrNameLst>
                                          </p:cBhvr>
                                          <p:tavLst>
                                            <p:tav tm="0">
                                              <p:val>
                                                <p:strVal val="0-#ppt_h/2"/>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anim calcmode="lin" valueType="num">
                                          <p:cBhvr additive="base">
                                            <p:cTn id="27" dur="350" fill="hold"/>
                                            <p:tgtEl>
                                              <p:spTgt spid="43"/>
                                            </p:tgtEl>
                                            <p:attrNameLst>
                                              <p:attrName>ppt_x</p:attrName>
                                            </p:attrNameLst>
                                          </p:cBhvr>
                                          <p:tavLst>
                                            <p:tav tm="0">
                                              <p:val>
                                                <p:strVal val="0-#ppt_w/2"/>
                                              </p:val>
                                            </p:tav>
                                            <p:tav tm="100000">
                                              <p:val>
                                                <p:strVal val="#ppt_x"/>
                                              </p:val>
                                            </p:tav>
                                          </p:tavLst>
                                        </p:anim>
                                        <p:anim calcmode="lin" valueType="num">
                                          <p:cBhvr additive="base">
                                            <p:cTn id="28" dur="350" fill="hold"/>
                                            <p:tgtEl>
                                              <p:spTgt spid="43"/>
                                            </p:tgtEl>
                                            <p:attrNameLst>
                                              <p:attrName>ppt_y</p:attrName>
                                            </p:attrNameLst>
                                          </p:cBhvr>
                                          <p:tavLst>
                                            <p:tav tm="0">
                                              <p:val>
                                                <p:strVal val="#ppt_y"/>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350" fill="hold"/>
                                            <p:tgtEl>
                                              <p:spTgt spid="44"/>
                                            </p:tgtEl>
                                            <p:attrNameLst>
                                              <p:attrName>ppt_x</p:attrName>
                                            </p:attrNameLst>
                                          </p:cBhvr>
                                          <p:tavLst>
                                            <p:tav tm="0">
                                              <p:val>
                                                <p:strVal val="#ppt_x"/>
                                              </p:val>
                                            </p:tav>
                                            <p:tav tm="100000">
                                              <p:val>
                                                <p:strVal val="#ppt_x"/>
                                              </p:val>
                                            </p:tav>
                                          </p:tavLst>
                                        </p:anim>
                                        <p:anim calcmode="lin" valueType="num">
                                          <p:cBhvr additive="base">
                                            <p:cTn id="32" dur="350" fill="hold"/>
                                            <p:tgtEl>
                                              <p:spTgt spid="4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5"/>
                                            </p:tgtEl>
                                            <p:attrNameLst>
                                              <p:attrName>style.visibility</p:attrName>
                                            </p:attrNameLst>
                                          </p:cBhvr>
                                          <p:to>
                                            <p:strVal val="visible"/>
                                          </p:to>
                                        </p:set>
                                        <p:anim calcmode="lin" valueType="num">
                                          <p:cBhvr additive="base">
                                            <p:cTn id="35" dur="350" fill="hold"/>
                                            <p:tgtEl>
                                              <p:spTgt spid="45"/>
                                            </p:tgtEl>
                                            <p:attrNameLst>
                                              <p:attrName>ppt_x</p:attrName>
                                            </p:attrNameLst>
                                          </p:cBhvr>
                                          <p:tavLst>
                                            <p:tav tm="0">
                                              <p:val>
                                                <p:strVal val="#ppt_x"/>
                                              </p:val>
                                            </p:tav>
                                            <p:tav tm="100000">
                                              <p:val>
                                                <p:strVal val="#ppt_x"/>
                                              </p:val>
                                            </p:tav>
                                          </p:tavLst>
                                        </p:anim>
                                        <p:anim calcmode="lin" valueType="num">
                                          <p:cBhvr additive="base">
                                            <p:cTn id="36" dur="350" fill="hold"/>
                                            <p:tgtEl>
                                              <p:spTgt spid="45"/>
                                            </p:tgtEl>
                                            <p:attrNameLst>
                                              <p:attrName>ppt_y</p:attrName>
                                            </p:attrNameLst>
                                          </p:cBhvr>
                                          <p:tavLst>
                                            <p:tav tm="0">
                                              <p:val>
                                                <p:strVal val="1+#ppt_h/2"/>
                                              </p:val>
                                            </p:tav>
                                            <p:tav tm="100000">
                                              <p:val>
                                                <p:strVal val="#ppt_y"/>
                                              </p:val>
                                            </p:tav>
                                          </p:tavLst>
                                        </p:anim>
                                      </p:childTnLst>
                                    </p:cTn>
                                  </p:par>
                                  <p:par>
                                    <p:cTn id="37" presetID="2" presetClass="entr" presetSubtype="6"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anim calcmode="lin" valueType="num">
                                          <p:cBhvr additive="base">
                                            <p:cTn id="39" dur="350" fill="hold"/>
                                            <p:tgtEl>
                                              <p:spTgt spid="46"/>
                                            </p:tgtEl>
                                            <p:attrNameLst>
                                              <p:attrName>ppt_x</p:attrName>
                                            </p:attrNameLst>
                                          </p:cBhvr>
                                          <p:tavLst>
                                            <p:tav tm="0">
                                              <p:val>
                                                <p:strVal val="1+#ppt_w/2"/>
                                              </p:val>
                                            </p:tav>
                                            <p:tav tm="100000">
                                              <p:val>
                                                <p:strVal val="#ppt_x"/>
                                              </p:val>
                                            </p:tav>
                                          </p:tavLst>
                                        </p:anim>
                                        <p:anim calcmode="lin" valueType="num">
                                          <p:cBhvr additive="base">
                                            <p:cTn id="40" dur="350" fill="hold"/>
                                            <p:tgtEl>
                                              <p:spTgt spid="46"/>
                                            </p:tgtEl>
                                            <p:attrNameLst>
                                              <p:attrName>ppt_y</p:attrName>
                                            </p:attrNameLst>
                                          </p:cBhvr>
                                          <p:tavLst>
                                            <p:tav tm="0">
                                              <p:val>
                                                <p:strVal val="1+#ppt_h/2"/>
                                              </p:val>
                                            </p:tav>
                                            <p:tav tm="100000">
                                              <p:val>
                                                <p:strVal val="#ppt_y"/>
                                              </p:val>
                                            </p:tav>
                                          </p:tavLst>
                                        </p:anim>
                                      </p:childTnLst>
                                    </p:cTn>
                                  </p:par>
                                  <p:par>
                                    <p:cTn id="41" presetID="2" presetClass="entr" presetSubtype="12" fill="hold" grpId="0" nodeType="withEffect">
                                      <p:stCondLst>
                                        <p:cond delay="0"/>
                                      </p:stCondLst>
                                      <p:childTnLst>
                                        <p:set>
                                          <p:cBhvr>
                                            <p:cTn id="42" dur="1" fill="hold">
                                              <p:stCondLst>
                                                <p:cond delay="0"/>
                                              </p:stCondLst>
                                            </p:cTn>
                                            <p:tgtEl>
                                              <p:spTgt spid="47"/>
                                            </p:tgtEl>
                                            <p:attrNameLst>
                                              <p:attrName>style.visibility</p:attrName>
                                            </p:attrNameLst>
                                          </p:cBhvr>
                                          <p:to>
                                            <p:strVal val="visible"/>
                                          </p:to>
                                        </p:set>
                                        <p:anim calcmode="lin" valueType="num">
                                          <p:cBhvr additive="base">
                                            <p:cTn id="43" dur="350" fill="hold"/>
                                            <p:tgtEl>
                                              <p:spTgt spid="47"/>
                                            </p:tgtEl>
                                            <p:attrNameLst>
                                              <p:attrName>ppt_x</p:attrName>
                                            </p:attrNameLst>
                                          </p:cBhvr>
                                          <p:tavLst>
                                            <p:tav tm="0">
                                              <p:val>
                                                <p:strVal val="0-#ppt_w/2"/>
                                              </p:val>
                                            </p:tav>
                                            <p:tav tm="100000">
                                              <p:val>
                                                <p:strVal val="#ppt_x"/>
                                              </p:val>
                                            </p:tav>
                                          </p:tavLst>
                                        </p:anim>
                                        <p:anim calcmode="lin" valueType="num">
                                          <p:cBhvr additive="base">
                                            <p:cTn id="44" dur="350" fill="hold"/>
                                            <p:tgtEl>
                                              <p:spTgt spid="47"/>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anim calcmode="lin" valueType="num">
                                          <p:cBhvr additive="base">
                                            <p:cTn id="47" dur="350" fill="hold"/>
                                            <p:tgtEl>
                                              <p:spTgt spid="48"/>
                                            </p:tgtEl>
                                            <p:attrNameLst>
                                              <p:attrName>ppt_x</p:attrName>
                                            </p:attrNameLst>
                                          </p:cBhvr>
                                          <p:tavLst>
                                            <p:tav tm="0">
                                              <p:val>
                                                <p:strVal val="#ppt_x"/>
                                              </p:val>
                                            </p:tav>
                                            <p:tav tm="100000">
                                              <p:val>
                                                <p:strVal val="#ppt_x"/>
                                              </p:val>
                                            </p:tav>
                                          </p:tavLst>
                                        </p:anim>
                                        <p:anim calcmode="lin" valueType="num">
                                          <p:cBhvr additive="base">
                                            <p:cTn id="48" dur="350" fill="hold"/>
                                            <p:tgtEl>
                                              <p:spTgt spid="48"/>
                                            </p:tgtEl>
                                            <p:attrNameLst>
                                              <p:attrName>ppt_y</p:attrName>
                                            </p:attrNameLst>
                                          </p:cBhvr>
                                          <p:tavLst>
                                            <p:tav tm="0">
                                              <p:val>
                                                <p:strVal val="1+#ppt_h/2"/>
                                              </p:val>
                                            </p:tav>
                                            <p:tav tm="100000">
                                              <p:val>
                                                <p:strVal val="#ppt_y"/>
                                              </p:val>
                                            </p:tav>
                                          </p:tavLst>
                                        </p:anim>
                                      </p:childTnLst>
                                    </p:cTn>
                                  </p:par>
                                  <p:par>
                                    <p:cTn id="49" presetID="2" presetClass="entr" presetSubtype="6"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350" fill="hold"/>
                                            <p:tgtEl>
                                              <p:spTgt spid="49"/>
                                            </p:tgtEl>
                                            <p:attrNameLst>
                                              <p:attrName>ppt_x</p:attrName>
                                            </p:attrNameLst>
                                          </p:cBhvr>
                                          <p:tavLst>
                                            <p:tav tm="0">
                                              <p:val>
                                                <p:strVal val="1+#ppt_w/2"/>
                                              </p:val>
                                            </p:tav>
                                            <p:tav tm="100000">
                                              <p:val>
                                                <p:strVal val="#ppt_x"/>
                                              </p:val>
                                            </p:tav>
                                          </p:tavLst>
                                        </p:anim>
                                        <p:anim calcmode="lin" valueType="num">
                                          <p:cBhvr additive="base">
                                            <p:cTn id="52" dur="35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xit" presetSubtype="4" fill="hold" grpId="1" nodeType="clickEffect">
                                      <p:stCondLst>
                                        <p:cond delay="0"/>
                                      </p:stCondLst>
                                      <p:childTnLst>
                                        <p:anim calcmode="lin" valueType="num">
                                          <p:cBhvr additive="base">
                                            <p:cTn id="56" dur="350"/>
                                            <p:tgtEl>
                                              <p:spTgt spid="38"/>
                                            </p:tgtEl>
                                            <p:attrNameLst>
                                              <p:attrName>ppt_x</p:attrName>
                                            </p:attrNameLst>
                                          </p:cBhvr>
                                          <p:tavLst>
                                            <p:tav tm="0">
                                              <p:val>
                                                <p:strVal val="ppt_x"/>
                                              </p:val>
                                            </p:tav>
                                            <p:tav tm="100000">
                                              <p:val>
                                                <p:strVal val="ppt_x"/>
                                              </p:val>
                                            </p:tav>
                                          </p:tavLst>
                                        </p:anim>
                                        <p:anim calcmode="lin" valueType="num">
                                          <p:cBhvr additive="base">
                                            <p:cTn id="57" dur="350"/>
                                            <p:tgtEl>
                                              <p:spTgt spid="38"/>
                                            </p:tgtEl>
                                            <p:attrNameLst>
                                              <p:attrName>ppt_y</p:attrName>
                                            </p:attrNameLst>
                                          </p:cBhvr>
                                          <p:tavLst>
                                            <p:tav tm="0">
                                              <p:val>
                                                <p:strVal val="ppt_y"/>
                                              </p:val>
                                            </p:tav>
                                            <p:tav tm="100000">
                                              <p:val>
                                                <p:strVal val="1+ppt_h/2"/>
                                              </p:val>
                                            </p:tav>
                                          </p:tavLst>
                                        </p:anim>
                                        <p:set>
                                          <p:cBhvr>
                                            <p:cTn id="58" dur="1" fill="hold">
                                              <p:stCondLst>
                                                <p:cond delay="349"/>
                                              </p:stCondLst>
                                            </p:cTn>
                                            <p:tgtEl>
                                              <p:spTgt spid="38"/>
                                            </p:tgtEl>
                                            <p:attrNameLst>
                                              <p:attrName>style.visibility</p:attrName>
                                            </p:attrNameLst>
                                          </p:cBhvr>
                                          <p:to>
                                            <p:strVal val="hidden"/>
                                          </p:to>
                                        </p:set>
                                      </p:childTnLst>
                                    </p:cTn>
                                  </p:par>
                                  <p:par>
                                    <p:cTn id="59" presetID="2" presetClass="exit" presetSubtype="3" fill="hold" grpId="1" nodeType="withEffect">
                                      <p:stCondLst>
                                        <p:cond delay="0"/>
                                      </p:stCondLst>
                                      <p:childTnLst>
                                        <p:anim calcmode="lin" valueType="num">
                                          <p:cBhvr additive="base">
                                            <p:cTn id="60" dur="350"/>
                                            <p:tgtEl>
                                              <p:spTgt spid="39"/>
                                            </p:tgtEl>
                                            <p:attrNameLst>
                                              <p:attrName>ppt_x</p:attrName>
                                            </p:attrNameLst>
                                          </p:cBhvr>
                                          <p:tavLst>
                                            <p:tav tm="0">
                                              <p:val>
                                                <p:strVal val="ppt_x"/>
                                              </p:val>
                                            </p:tav>
                                            <p:tav tm="100000">
                                              <p:val>
                                                <p:strVal val="1+ppt_w/2"/>
                                              </p:val>
                                            </p:tav>
                                          </p:tavLst>
                                        </p:anim>
                                        <p:anim calcmode="lin" valueType="num">
                                          <p:cBhvr additive="base">
                                            <p:cTn id="61" dur="350"/>
                                            <p:tgtEl>
                                              <p:spTgt spid="39"/>
                                            </p:tgtEl>
                                            <p:attrNameLst>
                                              <p:attrName>ppt_y</p:attrName>
                                            </p:attrNameLst>
                                          </p:cBhvr>
                                          <p:tavLst>
                                            <p:tav tm="0">
                                              <p:val>
                                                <p:strVal val="ppt_y"/>
                                              </p:val>
                                            </p:tav>
                                            <p:tav tm="100000">
                                              <p:val>
                                                <p:strVal val="0-ppt_h/2"/>
                                              </p:val>
                                            </p:tav>
                                          </p:tavLst>
                                        </p:anim>
                                        <p:set>
                                          <p:cBhvr>
                                            <p:cTn id="62" dur="1" fill="hold">
                                              <p:stCondLst>
                                                <p:cond delay="349"/>
                                              </p:stCondLst>
                                            </p:cTn>
                                            <p:tgtEl>
                                              <p:spTgt spid="39"/>
                                            </p:tgtEl>
                                            <p:attrNameLst>
                                              <p:attrName>style.visibility</p:attrName>
                                            </p:attrNameLst>
                                          </p:cBhvr>
                                          <p:to>
                                            <p:strVal val="hidden"/>
                                          </p:to>
                                        </p:set>
                                      </p:childTnLst>
                                    </p:cTn>
                                  </p:par>
                                  <p:par>
                                    <p:cTn id="63" presetID="2" presetClass="exit" presetSubtype="4" fill="hold" grpId="1" nodeType="withEffect">
                                      <p:stCondLst>
                                        <p:cond delay="0"/>
                                      </p:stCondLst>
                                      <p:childTnLst>
                                        <p:anim calcmode="lin" valueType="num">
                                          <p:cBhvr additive="base">
                                            <p:cTn id="64" dur="350"/>
                                            <p:tgtEl>
                                              <p:spTgt spid="40"/>
                                            </p:tgtEl>
                                            <p:attrNameLst>
                                              <p:attrName>ppt_x</p:attrName>
                                            </p:attrNameLst>
                                          </p:cBhvr>
                                          <p:tavLst>
                                            <p:tav tm="0">
                                              <p:val>
                                                <p:strVal val="ppt_x"/>
                                              </p:val>
                                            </p:tav>
                                            <p:tav tm="100000">
                                              <p:val>
                                                <p:strVal val="ppt_x"/>
                                              </p:val>
                                            </p:tav>
                                          </p:tavLst>
                                        </p:anim>
                                        <p:anim calcmode="lin" valueType="num">
                                          <p:cBhvr additive="base">
                                            <p:cTn id="65" dur="350"/>
                                            <p:tgtEl>
                                              <p:spTgt spid="40"/>
                                            </p:tgtEl>
                                            <p:attrNameLst>
                                              <p:attrName>ppt_y</p:attrName>
                                            </p:attrNameLst>
                                          </p:cBhvr>
                                          <p:tavLst>
                                            <p:tav tm="0">
                                              <p:val>
                                                <p:strVal val="ppt_y"/>
                                              </p:val>
                                            </p:tav>
                                            <p:tav tm="100000">
                                              <p:val>
                                                <p:strVal val="1+ppt_h/2"/>
                                              </p:val>
                                            </p:tav>
                                          </p:tavLst>
                                        </p:anim>
                                        <p:set>
                                          <p:cBhvr>
                                            <p:cTn id="66" dur="1" fill="hold">
                                              <p:stCondLst>
                                                <p:cond delay="349"/>
                                              </p:stCondLst>
                                            </p:cTn>
                                            <p:tgtEl>
                                              <p:spTgt spid="40"/>
                                            </p:tgtEl>
                                            <p:attrNameLst>
                                              <p:attrName>style.visibility</p:attrName>
                                            </p:attrNameLst>
                                          </p:cBhvr>
                                          <p:to>
                                            <p:strVal val="hidden"/>
                                          </p:to>
                                        </p:set>
                                      </p:childTnLst>
                                    </p:cTn>
                                  </p:par>
                                  <p:par>
                                    <p:cTn id="67" presetID="2" presetClass="exit" presetSubtype="3" fill="hold" grpId="1" nodeType="withEffect">
                                      <p:stCondLst>
                                        <p:cond delay="0"/>
                                      </p:stCondLst>
                                      <p:childTnLst>
                                        <p:anim calcmode="lin" valueType="num">
                                          <p:cBhvr additive="base">
                                            <p:cTn id="68" dur="350"/>
                                            <p:tgtEl>
                                              <p:spTgt spid="41"/>
                                            </p:tgtEl>
                                            <p:attrNameLst>
                                              <p:attrName>ppt_x</p:attrName>
                                            </p:attrNameLst>
                                          </p:cBhvr>
                                          <p:tavLst>
                                            <p:tav tm="0">
                                              <p:val>
                                                <p:strVal val="ppt_x"/>
                                              </p:val>
                                            </p:tav>
                                            <p:tav tm="100000">
                                              <p:val>
                                                <p:strVal val="1+ppt_w/2"/>
                                              </p:val>
                                            </p:tav>
                                          </p:tavLst>
                                        </p:anim>
                                        <p:anim calcmode="lin" valueType="num">
                                          <p:cBhvr additive="base">
                                            <p:cTn id="69" dur="350"/>
                                            <p:tgtEl>
                                              <p:spTgt spid="41"/>
                                            </p:tgtEl>
                                            <p:attrNameLst>
                                              <p:attrName>ppt_y</p:attrName>
                                            </p:attrNameLst>
                                          </p:cBhvr>
                                          <p:tavLst>
                                            <p:tav tm="0">
                                              <p:val>
                                                <p:strVal val="ppt_y"/>
                                              </p:val>
                                            </p:tav>
                                            <p:tav tm="100000">
                                              <p:val>
                                                <p:strVal val="0-ppt_h/2"/>
                                              </p:val>
                                            </p:tav>
                                          </p:tavLst>
                                        </p:anim>
                                        <p:set>
                                          <p:cBhvr>
                                            <p:cTn id="70" dur="1" fill="hold">
                                              <p:stCondLst>
                                                <p:cond delay="349"/>
                                              </p:stCondLst>
                                            </p:cTn>
                                            <p:tgtEl>
                                              <p:spTgt spid="41"/>
                                            </p:tgtEl>
                                            <p:attrNameLst>
                                              <p:attrName>style.visibility</p:attrName>
                                            </p:attrNameLst>
                                          </p:cBhvr>
                                          <p:to>
                                            <p:strVal val="hidden"/>
                                          </p:to>
                                        </p:set>
                                      </p:childTnLst>
                                    </p:cTn>
                                  </p:par>
                                  <p:par>
                                    <p:cTn id="71" presetID="2" presetClass="exit" presetSubtype="1" fill="hold" grpId="1" nodeType="withEffect">
                                      <p:stCondLst>
                                        <p:cond delay="0"/>
                                      </p:stCondLst>
                                      <p:childTnLst>
                                        <p:anim calcmode="lin" valueType="num">
                                          <p:cBhvr additive="base">
                                            <p:cTn id="72" dur="350"/>
                                            <p:tgtEl>
                                              <p:spTgt spid="42"/>
                                            </p:tgtEl>
                                            <p:attrNameLst>
                                              <p:attrName>ppt_x</p:attrName>
                                            </p:attrNameLst>
                                          </p:cBhvr>
                                          <p:tavLst>
                                            <p:tav tm="0">
                                              <p:val>
                                                <p:strVal val="ppt_x"/>
                                              </p:val>
                                            </p:tav>
                                            <p:tav tm="100000">
                                              <p:val>
                                                <p:strVal val="ppt_x"/>
                                              </p:val>
                                            </p:tav>
                                          </p:tavLst>
                                        </p:anim>
                                        <p:anim calcmode="lin" valueType="num">
                                          <p:cBhvr additive="base">
                                            <p:cTn id="73" dur="350"/>
                                            <p:tgtEl>
                                              <p:spTgt spid="42"/>
                                            </p:tgtEl>
                                            <p:attrNameLst>
                                              <p:attrName>ppt_y</p:attrName>
                                            </p:attrNameLst>
                                          </p:cBhvr>
                                          <p:tavLst>
                                            <p:tav tm="0">
                                              <p:val>
                                                <p:strVal val="ppt_y"/>
                                              </p:val>
                                            </p:tav>
                                            <p:tav tm="100000">
                                              <p:val>
                                                <p:strVal val="0-ppt_h/2"/>
                                              </p:val>
                                            </p:tav>
                                          </p:tavLst>
                                        </p:anim>
                                        <p:set>
                                          <p:cBhvr>
                                            <p:cTn id="74" dur="1" fill="hold">
                                              <p:stCondLst>
                                                <p:cond delay="349"/>
                                              </p:stCondLst>
                                            </p:cTn>
                                            <p:tgtEl>
                                              <p:spTgt spid="42"/>
                                            </p:tgtEl>
                                            <p:attrNameLst>
                                              <p:attrName>style.visibility</p:attrName>
                                            </p:attrNameLst>
                                          </p:cBhvr>
                                          <p:to>
                                            <p:strVal val="hidden"/>
                                          </p:to>
                                        </p:set>
                                      </p:childTnLst>
                                    </p:cTn>
                                  </p:par>
                                  <p:par>
                                    <p:cTn id="75" presetID="2" presetClass="exit" presetSubtype="9" fill="hold" grpId="1" nodeType="withEffect">
                                      <p:stCondLst>
                                        <p:cond delay="0"/>
                                      </p:stCondLst>
                                      <p:childTnLst>
                                        <p:anim calcmode="lin" valueType="num">
                                          <p:cBhvr additive="base">
                                            <p:cTn id="76" dur="350"/>
                                            <p:tgtEl>
                                              <p:spTgt spid="43"/>
                                            </p:tgtEl>
                                            <p:attrNameLst>
                                              <p:attrName>ppt_x</p:attrName>
                                            </p:attrNameLst>
                                          </p:cBhvr>
                                          <p:tavLst>
                                            <p:tav tm="0">
                                              <p:val>
                                                <p:strVal val="ppt_x"/>
                                              </p:val>
                                            </p:tav>
                                            <p:tav tm="100000">
                                              <p:val>
                                                <p:strVal val="0-ppt_w/2"/>
                                              </p:val>
                                            </p:tav>
                                          </p:tavLst>
                                        </p:anim>
                                        <p:anim calcmode="lin" valueType="num">
                                          <p:cBhvr additive="base">
                                            <p:cTn id="77" dur="350"/>
                                            <p:tgtEl>
                                              <p:spTgt spid="43"/>
                                            </p:tgtEl>
                                            <p:attrNameLst>
                                              <p:attrName>ppt_y</p:attrName>
                                            </p:attrNameLst>
                                          </p:cBhvr>
                                          <p:tavLst>
                                            <p:tav tm="0">
                                              <p:val>
                                                <p:strVal val="ppt_y"/>
                                              </p:val>
                                            </p:tav>
                                            <p:tav tm="100000">
                                              <p:val>
                                                <p:strVal val="0-ppt_h/2"/>
                                              </p:val>
                                            </p:tav>
                                          </p:tavLst>
                                        </p:anim>
                                        <p:set>
                                          <p:cBhvr>
                                            <p:cTn id="78" dur="1" fill="hold">
                                              <p:stCondLst>
                                                <p:cond delay="349"/>
                                              </p:stCondLst>
                                            </p:cTn>
                                            <p:tgtEl>
                                              <p:spTgt spid="43"/>
                                            </p:tgtEl>
                                            <p:attrNameLst>
                                              <p:attrName>style.visibility</p:attrName>
                                            </p:attrNameLst>
                                          </p:cBhvr>
                                          <p:to>
                                            <p:strVal val="hidden"/>
                                          </p:to>
                                        </p:set>
                                      </p:childTnLst>
                                    </p:cTn>
                                  </p:par>
                                  <p:par>
                                    <p:cTn id="79" presetID="2" presetClass="exit" presetSubtype="4" fill="hold" grpId="1" nodeType="withEffect">
                                      <p:stCondLst>
                                        <p:cond delay="0"/>
                                      </p:stCondLst>
                                      <p:childTnLst>
                                        <p:anim calcmode="lin" valueType="num">
                                          <p:cBhvr additive="base">
                                            <p:cTn id="80" dur="350"/>
                                            <p:tgtEl>
                                              <p:spTgt spid="44"/>
                                            </p:tgtEl>
                                            <p:attrNameLst>
                                              <p:attrName>ppt_x</p:attrName>
                                            </p:attrNameLst>
                                          </p:cBhvr>
                                          <p:tavLst>
                                            <p:tav tm="0">
                                              <p:val>
                                                <p:strVal val="ppt_x"/>
                                              </p:val>
                                            </p:tav>
                                            <p:tav tm="100000">
                                              <p:val>
                                                <p:strVal val="ppt_x"/>
                                              </p:val>
                                            </p:tav>
                                          </p:tavLst>
                                        </p:anim>
                                        <p:anim calcmode="lin" valueType="num">
                                          <p:cBhvr additive="base">
                                            <p:cTn id="81" dur="350"/>
                                            <p:tgtEl>
                                              <p:spTgt spid="44"/>
                                            </p:tgtEl>
                                            <p:attrNameLst>
                                              <p:attrName>ppt_y</p:attrName>
                                            </p:attrNameLst>
                                          </p:cBhvr>
                                          <p:tavLst>
                                            <p:tav tm="0">
                                              <p:val>
                                                <p:strVal val="ppt_y"/>
                                              </p:val>
                                            </p:tav>
                                            <p:tav tm="100000">
                                              <p:val>
                                                <p:strVal val="1+ppt_h/2"/>
                                              </p:val>
                                            </p:tav>
                                          </p:tavLst>
                                        </p:anim>
                                        <p:set>
                                          <p:cBhvr>
                                            <p:cTn id="82" dur="1" fill="hold">
                                              <p:stCondLst>
                                                <p:cond delay="349"/>
                                              </p:stCondLst>
                                            </p:cTn>
                                            <p:tgtEl>
                                              <p:spTgt spid="44"/>
                                            </p:tgtEl>
                                            <p:attrNameLst>
                                              <p:attrName>style.visibility</p:attrName>
                                            </p:attrNameLst>
                                          </p:cBhvr>
                                          <p:to>
                                            <p:strVal val="hidden"/>
                                          </p:to>
                                        </p:set>
                                      </p:childTnLst>
                                    </p:cTn>
                                  </p:par>
                                  <p:par>
                                    <p:cTn id="83" presetID="2" presetClass="exit" presetSubtype="4" fill="hold" grpId="1" nodeType="withEffect">
                                      <p:stCondLst>
                                        <p:cond delay="0"/>
                                      </p:stCondLst>
                                      <p:childTnLst>
                                        <p:anim calcmode="lin" valueType="num">
                                          <p:cBhvr additive="base">
                                            <p:cTn id="84" dur="350"/>
                                            <p:tgtEl>
                                              <p:spTgt spid="45"/>
                                            </p:tgtEl>
                                            <p:attrNameLst>
                                              <p:attrName>ppt_x</p:attrName>
                                            </p:attrNameLst>
                                          </p:cBhvr>
                                          <p:tavLst>
                                            <p:tav tm="0">
                                              <p:val>
                                                <p:strVal val="ppt_x"/>
                                              </p:val>
                                            </p:tav>
                                            <p:tav tm="100000">
                                              <p:val>
                                                <p:strVal val="ppt_x"/>
                                              </p:val>
                                            </p:tav>
                                          </p:tavLst>
                                        </p:anim>
                                        <p:anim calcmode="lin" valueType="num">
                                          <p:cBhvr additive="base">
                                            <p:cTn id="85" dur="350"/>
                                            <p:tgtEl>
                                              <p:spTgt spid="45"/>
                                            </p:tgtEl>
                                            <p:attrNameLst>
                                              <p:attrName>ppt_y</p:attrName>
                                            </p:attrNameLst>
                                          </p:cBhvr>
                                          <p:tavLst>
                                            <p:tav tm="0">
                                              <p:val>
                                                <p:strVal val="ppt_y"/>
                                              </p:val>
                                            </p:tav>
                                            <p:tav tm="100000">
                                              <p:val>
                                                <p:strVal val="1+ppt_h/2"/>
                                              </p:val>
                                            </p:tav>
                                          </p:tavLst>
                                        </p:anim>
                                        <p:set>
                                          <p:cBhvr>
                                            <p:cTn id="86" dur="1" fill="hold">
                                              <p:stCondLst>
                                                <p:cond delay="349"/>
                                              </p:stCondLst>
                                            </p:cTn>
                                            <p:tgtEl>
                                              <p:spTgt spid="45"/>
                                            </p:tgtEl>
                                            <p:attrNameLst>
                                              <p:attrName>style.visibility</p:attrName>
                                            </p:attrNameLst>
                                          </p:cBhvr>
                                          <p:to>
                                            <p:strVal val="hidden"/>
                                          </p:to>
                                        </p:set>
                                      </p:childTnLst>
                                    </p:cTn>
                                  </p:par>
                                  <p:par>
                                    <p:cTn id="87" presetID="2" presetClass="exit" presetSubtype="6" fill="hold" grpId="1" nodeType="withEffect">
                                      <p:stCondLst>
                                        <p:cond delay="0"/>
                                      </p:stCondLst>
                                      <p:childTnLst>
                                        <p:anim calcmode="lin" valueType="num">
                                          <p:cBhvr additive="base">
                                            <p:cTn id="88" dur="350"/>
                                            <p:tgtEl>
                                              <p:spTgt spid="46"/>
                                            </p:tgtEl>
                                            <p:attrNameLst>
                                              <p:attrName>ppt_x</p:attrName>
                                            </p:attrNameLst>
                                          </p:cBhvr>
                                          <p:tavLst>
                                            <p:tav tm="0">
                                              <p:val>
                                                <p:strVal val="ppt_x"/>
                                              </p:val>
                                            </p:tav>
                                            <p:tav tm="100000">
                                              <p:val>
                                                <p:strVal val="1+ppt_w/2"/>
                                              </p:val>
                                            </p:tav>
                                          </p:tavLst>
                                        </p:anim>
                                        <p:anim calcmode="lin" valueType="num">
                                          <p:cBhvr additive="base">
                                            <p:cTn id="89" dur="350"/>
                                            <p:tgtEl>
                                              <p:spTgt spid="46"/>
                                            </p:tgtEl>
                                            <p:attrNameLst>
                                              <p:attrName>ppt_y</p:attrName>
                                            </p:attrNameLst>
                                          </p:cBhvr>
                                          <p:tavLst>
                                            <p:tav tm="0">
                                              <p:val>
                                                <p:strVal val="ppt_y"/>
                                              </p:val>
                                            </p:tav>
                                            <p:tav tm="100000">
                                              <p:val>
                                                <p:strVal val="1+ppt_h/2"/>
                                              </p:val>
                                            </p:tav>
                                          </p:tavLst>
                                        </p:anim>
                                        <p:set>
                                          <p:cBhvr>
                                            <p:cTn id="90" dur="1" fill="hold">
                                              <p:stCondLst>
                                                <p:cond delay="349"/>
                                              </p:stCondLst>
                                            </p:cTn>
                                            <p:tgtEl>
                                              <p:spTgt spid="46"/>
                                            </p:tgtEl>
                                            <p:attrNameLst>
                                              <p:attrName>style.visibility</p:attrName>
                                            </p:attrNameLst>
                                          </p:cBhvr>
                                          <p:to>
                                            <p:strVal val="hidden"/>
                                          </p:to>
                                        </p:set>
                                      </p:childTnLst>
                                    </p:cTn>
                                  </p:par>
                                  <p:par>
                                    <p:cTn id="91" presetID="2" presetClass="exit" presetSubtype="12" fill="hold" grpId="1" nodeType="withEffect">
                                      <p:stCondLst>
                                        <p:cond delay="0"/>
                                      </p:stCondLst>
                                      <p:childTnLst>
                                        <p:anim calcmode="lin" valueType="num">
                                          <p:cBhvr additive="base">
                                            <p:cTn id="92" dur="350"/>
                                            <p:tgtEl>
                                              <p:spTgt spid="47"/>
                                            </p:tgtEl>
                                            <p:attrNameLst>
                                              <p:attrName>ppt_x</p:attrName>
                                            </p:attrNameLst>
                                          </p:cBhvr>
                                          <p:tavLst>
                                            <p:tav tm="0">
                                              <p:val>
                                                <p:strVal val="ppt_x"/>
                                              </p:val>
                                            </p:tav>
                                            <p:tav tm="100000">
                                              <p:val>
                                                <p:strVal val="0-ppt_w/2"/>
                                              </p:val>
                                            </p:tav>
                                          </p:tavLst>
                                        </p:anim>
                                        <p:anim calcmode="lin" valueType="num">
                                          <p:cBhvr additive="base">
                                            <p:cTn id="93" dur="350"/>
                                            <p:tgtEl>
                                              <p:spTgt spid="47"/>
                                            </p:tgtEl>
                                            <p:attrNameLst>
                                              <p:attrName>ppt_y</p:attrName>
                                            </p:attrNameLst>
                                          </p:cBhvr>
                                          <p:tavLst>
                                            <p:tav tm="0">
                                              <p:val>
                                                <p:strVal val="ppt_y"/>
                                              </p:val>
                                            </p:tav>
                                            <p:tav tm="100000">
                                              <p:val>
                                                <p:strVal val="1+ppt_h/2"/>
                                              </p:val>
                                            </p:tav>
                                          </p:tavLst>
                                        </p:anim>
                                        <p:set>
                                          <p:cBhvr>
                                            <p:cTn id="94" dur="1" fill="hold">
                                              <p:stCondLst>
                                                <p:cond delay="349"/>
                                              </p:stCondLst>
                                            </p:cTn>
                                            <p:tgtEl>
                                              <p:spTgt spid="47"/>
                                            </p:tgtEl>
                                            <p:attrNameLst>
                                              <p:attrName>style.visibility</p:attrName>
                                            </p:attrNameLst>
                                          </p:cBhvr>
                                          <p:to>
                                            <p:strVal val="hidden"/>
                                          </p:to>
                                        </p:set>
                                      </p:childTnLst>
                                    </p:cTn>
                                  </p:par>
                                  <p:par>
                                    <p:cTn id="95" presetID="2" presetClass="exit" presetSubtype="6" fill="hold" grpId="1" nodeType="withEffect">
                                      <p:stCondLst>
                                        <p:cond delay="0"/>
                                      </p:stCondLst>
                                      <p:childTnLst>
                                        <p:anim calcmode="lin" valueType="num">
                                          <p:cBhvr additive="base">
                                            <p:cTn id="96" dur="350"/>
                                            <p:tgtEl>
                                              <p:spTgt spid="48"/>
                                            </p:tgtEl>
                                            <p:attrNameLst>
                                              <p:attrName>ppt_x</p:attrName>
                                            </p:attrNameLst>
                                          </p:cBhvr>
                                          <p:tavLst>
                                            <p:tav tm="0">
                                              <p:val>
                                                <p:strVal val="ppt_x"/>
                                              </p:val>
                                            </p:tav>
                                            <p:tav tm="100000">
                                              <p:val>
                                                <p:strVal val="1+ppt_w/2"/>
                                              </p:val>
                                            </p:tav>
                                          </p:tavLst>
                                        </p:anim>
                                        <p:anim calcmode="lin" valueType="num">
                                          <p:cBhvr additive="base">
                                            <p:cTn id="97" dur="350"/>
                                            <p:tgtEl>
                                              <p:spTgt spid="48"/>
                                            </p:tgtEl>
                                            <p:attrNameLst>
                                              <p:attrName>ppt_y</p:attrName>
                                            </p:attrNameLst>
                                          </p:cBhvr>
                                          <p:tavLst>
                                            <p:tav tm="0">
                                              <p:val>
                                                <p:strVal val="ppt_y"/>
                                              </p:val>
                                            </p:tav>
                                            <p:tav tm="100000">
                                              <p:val>
                                                <p:strVal val="1+ppt_h/2"/>
                                              </p:val>
                                            </p:tav>
                                          </p:tavLst>
                                        </p:anim>
                                        <p:set>
                                          <p:cBhvr>
                                            <p:cTn id="98" dur="1" fill="hold">
                                              <p:stCondLst>
                                                <p:cond delay="349"/>
                                              </p:stCondLst>
                                            </p:cTn>
                                            <p:tgtEl>
                                              <p:spTgt spid="48"/>
                                            </p:tgtEl>
                                            <p:attrNameLst>
                                              <p:attrName>style.visibility</p:attrName>
                                            </p:attrNameLst>
                                          </p:cBhvr>
                                          <p:to>
                                            <p:strVal val="hidden"/>
                                          </p:to>
                                        </p:set>
                                      </p:childTnLst>
                                    </p:cTn>
                                  </p:par>
                                  <p:par>
                                    <p:cTn id="99" presetID="2" presetClass="exit" presetSubtype="2" fill="hold" grpId="1" nodeType="withEffect">
                                      <p:stCondLst>
                                        <p:cond delay="0"/>
                                      </p:stCondLst>
                                      <p:childTnLst>
                                        <p:anim calcmode="lin" valueType="num">
                                          <p:cBhvr additive="base">
                                            <p:cTn id="100" dur="350"/>
                                            <p:tgtEl>
                                              <p:spTgt spid="49"/>
                                            </p:tgtEl>
                                            <p:attrNameLst>
                                              <p:attrName>ppt_x</p:attrName>
                                            </p:attrNameLst>
                                          </p:cBhvr>
                                          <p:tavLst>
                                            <p:tav tm="0">
                                              <p:val>
                                                <p:strVal val="ppt_x"/>
                                              </p:val>
                                            </p:tav>
                                            <p:tav tm="100000">
                                              <p:val>
                                                <p:strVal val="1+ppt_w/2"/>
                                              </p:val>
                                            </p:tav>
                                          </p:tavLst>
                                        </p:anim>
                                        <p:anim calcmode="lin" valueType="num">
                                          <p:cBhvr additive="base">
                                            <p:cTn id="101" dur="350"/>
                                            <p:tgtEl>
                                              <p:spTgt spid="49"/>
                                            </p:tgtEl>
                                            <p:attrNameLst>
                                              <p:attrName>ppt_y</p:attrName>
                                            </p:attrNameLst>
                                          </p:cBhvr>
                                          <p:tavLst>
                                            <p:tav tm="0">
                                              <p:val>
                                                <p:strVal val="ppt_y"/>
                                              </p:val>
                                            </p:tav>
                                            <p:tav tm="100000">
                                              <p:val>
                                                <p:strVal val="ppt_y"/>
                                              </p:val>
                                            </p:tav>
                                          </p:tavLst>
                                        </p:anim>
                                        <p:set>
                                          <p:cBhvr>
                                            <p:cTn id="102" dur="1" fill="hold">
                                              <p:stCondLst>
                                                <p:cond delay="349"/>
                                              </p:stCondLst>
                                            </p:cTn>
                                            <p:tgtEl>
                                              <p:spTgt spid="49"/>
                                            </p:tgtEl>
                                            <p:attrNameLst>
                                              <p:attrName>style.visibility</p:attrName>
                                            </p:attrNameLst>
                                          </p:cBhvr>
                                          <p:to>
                                            <p:strVal val="hidden"/>
                                          </p:to>
                                        </p:set>
                                      </p:childTnLst>
                                    </p:cTn>
                                  </p:par>
                                  <p:par>
                                    <p:cTn id="103" presetID="21" presetClass="entr" presetSubtype="8" fill="hold" nodeType="withEffect">
                                      <p:stCondLst>
                                        <p:cond delay="0"/>
                                      </p:stCondLst>
                                      <p:childTnLst>
                                        <p:set>
                                          <p:cBhvr>
                                            <p:cTn id="104" dur="1" fill="hold">
                                              <p:stCondLst>
                                                <p:cond delay="0"/>
                                              </p:stCondLst>
                                            </p:cTn>
                                            <p:tgtEl>
                                              <p:spTgt spid="52"/>
                                            </p:tgtEl>
                                            <p:attrNameLst>
                                              <p:attrName>style.visibility</p:attrName>
                                            </p:attrNameLst>
                                          </p:cBhvr>
                                          <p:to>
                                            <p:strVal val="visible"/>
                                          </p:to>
                                        </p:set>
                                        <p:animEffect transition="in" filter="wheel(8)">
                                          <p:cBhvr>
                                            <p:cTn id="105" dur="1000"/>
                                            <p:tgtEl>
                                              <p:spTgt spid="52"/>
                                            </p:tgtEl>
                                          </p:cBhvr>
                                        </p:animEffect>
                                      </p:childTnLst>
                                    </p:cTn>
                                  </p:par>
                                </p:childTnLst>
                              </p:cTn>
                            </p:par>
                            <p:par>
                              <p:cTn id="106" fill="hold">
                                <p:stCondLst>
                                  <p:cond delay="500"/>
                                </p:stCondLst>
                                <p:childTnLst>
                                  <p:par>
                                    <p:cTn id="107" presetID="2" presetClass="entr" presetSubtype="2" fill="hold" nodeType="afterEffect">
                                      <p:stCondLst>
                                        <p:cond delay="0"/>
                                      </p:stCondLst>
                                      <p:childTnLst>
                                        <p:set>
                                          <p:cBhvr>
                                            <p:cTn id="108" dur="1" fill="hold">
                                              <p:stCondLst>
                                                <p:cond delay="0"/>
                                              </p:stCondLst>
                                            </p:cTn>
                                            <p:tgtEl>
                                              <p:spTgt spid="33"/>
                                            </p:tgtEl>
                                            <p:attrNameLst>
                                              <p:attrName>style.visibility</p:attrName>
                                            </p:attrNameLst>
                                          </p:cBhvr>
                                          <p:to>
                                            <p:strVal val="visible"/>
                                          </p:to>
                                        </p:set>
                                        <p:anim calcmode="lin" valueType="num">
                                          <p:cBhvr additive="base">
                                            <p:cTn id="109" dur="500" fill="hold"/>
                                            <p:tgtEl>
                                              <p:spTgt spid="33"/>
                                            </p:tgtEl>
                                            <p:attrNameLst>
                                              <p:attrName>ppt_x</p:attrName>
                                            </p:attrNameLst>
                                          </p:cBhvr>
                                          <p:tavLst>
                                            <p:tav tm="0">
                                              <p:val>
                                                <p:strVal val="1+#ppt_w/2"/>
                                              </p:val>
                                            </p:tav>
                                            <p:tav tm="100000">
                                              <p:val>
                                                <p:strVal val="#ppt_x"/>
                                              </p:val>
                                            </p:tav>
                                          </p:tavLst>
                                        </p:anim>
                                        <p:anim calcmode="lin" valueType="num">
                                          <p:cBhvr additive="base">
                                            <p:cTn id="110" dur="500" fill="hold"/>
                                            <p:tgtEl>
                                              <p:spTgt spid="33"/>
                                            </p:tgtEl>
                                            <p:attrNameLst>
                                              <p:attrName>ppt_y</p:attrName>
                                            </p:attrNameLst>
                                          </p:cBhvr>
                                          <p:tavLst>
                                            <p:tav tm="0">
                                              <p:val>
                                                <p:strVal val="#ppt_y"/>
                                              </p:val>
                                            </p:tav>
                                            <p:tav tm="100000">
                                              <p:val>
                                                <p:strVal val="#ppt_y"/>
                                              </p:val>
                                            </p:tav>
                                          </p:tavLst>
                                        </p:anim>
                                      </p:childTnLst>
                                    </p:cTn>
                                  </p:par>
                                </p:childTnLst>
                              </p:cTn>
                            </p:par>
                            <p:par>
                              <p:cTn id="111" fill="hold">
                                <p:stCondLst>
                                  <p:cond delay="1000"/>
                                </p:stCondLst>
                                <p:childTnLst>
                                  <p:par>
                                    <p:cTn id="112" presetID="22" presetClass="entr" presetSubtype="8" fill="hold" nodeType="afterEffect">
                                      <p:stCondLst>
                                        <p:cond delay="0"/>
                                      </p:stCondLst>
                                      <p:childTnLst>
                                        <p:set>
                                          <p:cBhvr>
                                            <p:cTn id="113" dur="1" fill="hold">
                                              <p:stCondLst>
                                                <p:cond delay="0"/>
                                              </p:stCondLst>
                                            </p:cTn>
                                            <p:tgtEl>
                                              <p:spTgt spid="37"/>
                                            </p:tgtEl>
                                            <p:attrNameLst>
                                              <p:attrName>style.visibility</p:attrName>
                                            </p:attrNameLst>
                                          </p:cBhvr>
                                          <p:to>
                                            <p:strVal val="visible"/>
                                          </p:to>
                                        </p:set>
                                        <p:animEffect transition="in" filter="wipe(left)">
                                          <p:cBhvr>
                                            <p:cTn id="114" dur="500"/>
                                            <p:tgtEl>
                                              <p:spTgt spid="37"/>
                                            </p:tgtEl>
                                          </p:cBhvr>
                                        </p:animEffect>
                                      </p:childTnLst>
                                    </p:cTn>
                                  </p:par>
                                </p:childTnLst>
                              </p:cTn>
                            </p:par>
                            <p:par>
                              <p:cTn id="115" fill="hold">
                                <p:stCondLst>
                                  <p:cond delay="1500"/>
                                </p:stCondLst>
                                <p:childTnLst>
                                  <p:par>
                                    <p:cTn id="116" presetID="2" presetClass="entr" presetSubtype="1" fill="hold" grpId="0" nodeType="afterEffect">
                                      <p:stCondLst>
                                        <p:cond delay="0"/>
                                      </p:stCondLst>
                                      <p:childTnLst>
                                        <p:set>
                                          <p:cBhvr>
                                            <p:cTn id="117" dur="1" fill="hold">
                                              <p:stCondLst>
                                                <p:cond delay="0"/>
                                              </p:stCondLst>
                                            </p:cTn>
                                            <p:tgtEl>
                                              <p:spTgt spid="51"/>
                                            </p:tgtEl>
                                            <p:attrNameLst>
                                              <p:attrName>style.visibility</p:attrName>
                                            </p:attrNameLst>
                                          </p:cBhvr>
                                          <p:to>
                                            <p:strVal val="visible"/>
                                          </p:to>
                                        </p:set>
                                        <p:anim calcmode="lin" valueType="num">
                                          <p:cBhvr additive="base">
                                            <p:cTn id="118" dur="500" fill="hold"/>
                                            <p:tgtEl>
                                              <p:spTgt spid="51"/>
                                            </p:tgtEl>
                                            <p:attrNameLst>
                                              <p:attrName>ppt_x</p:attrName>
                                            </p:attrNameLst>
                                          </p:cBhvr>
                                          <p:tavLst>
                                            <p:tav tm="0">
                                              <p:val>
                                                <p:strVal val="#ppt_x"/>
                                              </p:val>
                                            </p:tav>
                                            <p:tav tm="100000">
                                              <p:val>
                                                <p:strVal val="#ppt_x"/>
                                              </p:val>
                                            </p:tav>
                                          </p:tavLst>
                                        </p:anim>
                                        <p:anim calcmode="lin" valueType="num">
                                          <p:cBhvr additive="base">
                                            <p:cTn id="119" dur="500" fill="hold"/>
                                            <p:tgtEl>
                                              <p:spTgt spid="51"/>
                                            </p:tgtEl>
                                            <p:attrNameLst>
                                              <p:attrName>ppt_y</p:attrName>
                                            </p:attrNameLst>
                                          </p:cBhvr>
                                          <p:tavLst>
                                            <p:tav tm="0">
                                              <p:val>
                                                <p:strVal val="0-#ppt_h/2"/>
                                              </p:val>
                                            </p:tav>
                                            <p:tav tm="100000">
                                              <p:val>
                                                <p:strVal val="#ppt_y"/>
                                              </p:val>
                                            </p:tav>
                                          </p:tavLst>
                                        </p:anim>
                                      </p:childTnLst>
                                    </p:cTn>
                                  </p:par>
                                </p:childTnLst>
                              </p:cTn>
                            </p:par>
                            <p:par>
                              <p:cTn id="120" fill="hold">
                                <p:stCondLst>
                                  <p:cond delay="2000"/>
                                </p:stCondLst>
                                <p:childTnLst>
                                  <p:par>
                                    <p:cTn id="121" presetID="2" presetClass="entr" presetSubtype="4" fill="hold" grpId="0" nodeType="afterEffect">
                                      <p:stCondLst>
                                        <p:cond delay="0"/>
                                      </p:stCondLst>
                                      <p:childTnLst>
                                        <p:set>
                                          <p:cBhvr>
                                            <p:cTn id="122" dur="1" fill="hold">
                                              <p:stCondLst>
                                                <p:cond delay="0"/>
                                              </p:stCondLst>
                                            </p:cTn>
                                            <p:tgtEl>
                                              <p:spTgt spid="50"/>
                                            </p:tgtEl>
                                            <p:attrNameLst>
                                              <p:attrName>style.visibility</p:attrName>
                                            </p:attrNameLst>
                                          </p:cBhvr>
                                          <p:to>
                                            <p:strVal val="visible"/>
                                          </p:to>
                                        </p:set>
                                        <p:anim calcmode="lin" valueType="num">
                                          <p:cBhvr additive="base">
                                            <p:cTn id="123" dur="500" fill="hold"/>
                                            <p:tgtEl>
                                              <p:spTgt spid="50"/>
                                            </p:tgtEl>
                                            <p:attrNameLst>
                                              <p:attrName>ppt_x</p:attrName>
                                            </p:attrNameLst>
                                          </p:cBhvr>
                                          <p:tavLst>
                                            <p:tav tm="0">
                                              <p:val>
                                                <p:strVal val="#ppt_x"/>
                                              </p:val>
                                            </p:tav>
                                            <p:tav tm="100000">
                                              <p:val>
                                                <p:strVal val="#ppt_x"/>
                                              </p:val>
                                            </p:tav>
                                          </p:tavLst>
                                        </p:anim>
                                        <p:anim calcmode="lin" valueType="num">
                                          <p:cBhvr additive="base">
                                            <p:cTn id="124"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P spid="48" grpId="0" animBg="1"/>
          <p:bldP spid="48" grpId="1" animBg="1"/>
          <p:bldP spid="49" grpId="0" animBg="1"/>
          <p:bldP spid="49" grpId="1" animBg="1"/>
          <p:bldP spid="50" grpId="0"/>
          <p:bldP spid="51" grpId="0"/>
        </p:bldLst>
      </p:timing>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4225281" y="490787"/>
            <a:ext cx="3877985" cy="584775"/>
          </a:xfrm>
          <a:prstGeom prst="rect">
            <a:avLst/>
          </a:prstGeom>
          <a:noFill/>
        </p:spPr>
        <p:txBody>
          <a:bodyPr wrap="none" lIns="91404" tIns="45702" rIns="91404" bIns="45702" rtlCol="0">
            <a:spAutoFit/>
          </a:bodyPr>
          <a:lstStyle/>
          <a:p>
            <a:r>
              <a:rPr lang="zh-CN" altLang="en-US" sz="3200" b="1" dirty="0">
                <a:solidFill>
                  <a:srgbClr val="E74337"/>
                </a:solidFill>
                <a:latin typeface="微软雅黑" pitchFamily="34" charset="-122"/>
                <a:ea typeface="微软雅黑" pitchFamily="34" charset="-122"/>
              </a:rPr>
              <a:t>下季度工作计划思路</a:t>
            </a:r>
            <a:endParaRPr lang="en-US" altLang="zh-CN" sz="3200" b="1" dirty="0">
              <a:solidFill>
                <a:srgbClr val="E74337"/>
              </a:solidFill>
              <a:latin typeface="微软雅黑" pitchFamily="34" charset="-122"/>
              <a:ea typeface="微软雅黑" pitchFamily="34" charset="-122"/>
            </a:endParaRPr>
          </a:p>
        </p:txBody>
      </p:sp>
      <p:sp>
        <p:nvSpPr>
          <p:cNvPr id="33" name="Straight Connector 10"/>
          <p:cNvSpPr/>
          <p:nvPr/>
        </p:nvSpPr>
        <p:spPr>
          <a:xfrm>
            <a:off x="2971196" y="2634488"/>
            <a:ext cx="7637560" cy="0"/>
          </a:xfrm>
          <a:prstGeom prst="line">
            <a:avLst/>
          </a:prstGeom>
          <a:ln w="12700">
            <a:solidFill>
              <a:srgbClr val="E74337"/>
            </a:solidFill>
          </a:ln>
        </p:spPr>
        <p:style>
          <a:lnRef idx="2">
            <a:schemeClr val="accent2">
              <a:hueOff val="0"/>
              <a:satOff val="0"/>
              <a:lumOff val="0"/>
              <a:alphaOff val="0"/>
            </a:schemeClr>
          </a:lnRef>
          <a:fillRef idx="0">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sp>
        <p:nvSpPr>
          <p:cNvPr id="34" name="Teardrop 1"/>
          <p:cNvSpPr/>
          <p:nvPr/>
        </p:nvSpPr>
        <p:spPr>
          <a:xfrm rot="2714409">
            <a:off x="1867205" y="2172253"/>
            <a:ext cx="914612" cy="914559"/>
          </a:xfrm>
          <a:prstGeom prst="teardrop">
            <a:avLst/>
          </a:prstGeom>
          <a:solidFill>
            <a:srgbClr val="E74337"/>
          </a:solidFill>
          <a:ln w="19050">
            <a:solidFill>
              <a:srgbClr val="E74337"/>
            </a:solidFill>
          </a:ln>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id-ID"/>
          </a:p>
        </p:txBody>
      </p:sp>
      <p:sp>
        <p:nvSpPr>
          <p:cNvPr id="35" name="Content Placeholder 2"/>
          <p:cNvSpPr txBox="1"/>
          <p:nvPr/>
        </p:nvSpPr>
        <p:spPr>
          <a:xfrm>
            <a:off x="4862962" y="2275717"/>
            <a:ext cx="4873026" cy="581572"/>
          </a:xfrm>
          <a:prstGeom prst="rect">
            <a:avLst/>
          </a:prstGeom>
        </p:spPr>
        <p:txBody>
          <a:bodyPr vert="horz" lIns="91401" tIns="45700" rIns="91401" bIns="4570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9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9pPr>
          </a:lstStyle>
          <a:p>
            <a:pPr algn="l">
              <a:lnSpc>
                <a:spcPct val="80000"/>
              </a:lnSpc>
            </a:pPr>
            <a:r>
              <a:rPr lang="zh-CN" altLang="en-US" sz="1400" dirty="0">
                <a:solidFill>
                  <a:schemeClr val="bg1"/>
                </a:solidFill>
                <a:latin typeface="Impact MT Std" pitchFamily="34" charset="0"/>
                <a:ea typeface="微软雅黑" pitchFamily="34" charset="-122"/>
              </a:rPr>
              <a:t>点击输入简要，不用多余的文字修饰，解说所提炼的核心概。</a:t>
            </a:r>
            <a:endParaRPr lang="en-US" sz="1400" b="1" dirty="0">
              <a:solidFill>
                <a:schemeClr val="bg1"/>
              </a:solidFill>
              <a:latin typeface="Roboto" panose="02000000000000000000" pitchFamily="2" charset="0"/>
              <a:ea typeface="Roboto" panose="02000000000000000000" pitchFamily="2" charset="0"/>
              <a:cs typeface="Arial" panose="020B0604020202090204" pitchFamily="34" charset="0"/>
            </a:endParaRPr>
          </a:p>
        </p:txBody>
      </p:sp>
      <p:sp>
        <p:nvSpPr>
          <p:cNvPr id="36" name="Content Placeholder 2"/>
          <p:cNvSpPr txBox="1"/>
          <p:nvPr/>
        </p:nvSpPr>
        <p:spPr>
          <a:xfrm>
            <a:off x="3133221" y="2244687"/>
            <a:ext cx="1282885" cy="287663"/>
          </a:xfrm>
          <a:prstGeom prst="rect">
            <a:avLst/>
          </a:prstGeom>
        </p:spPr>
        <p:txBody>
          <a:bodyPr vert="horz" lIns="91401" tIns="45700" rIns="91401" bIns="4570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9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9pPr>
          </a:lstStyle>
          <a:p>
            <a:pPr algn="l">
              <a:lnSpc>
                <a:spcPct val="80000"/>
              </a:lnSpc>
            </a:pPr>
            <a:r>
              <a:rPr lang="zh-CN" altLang="en-US" sz="1800" b="1" dirty="0">
                <a:solidFill>
                  <a:schemeClr val="bg1"/>
                </a:solidFill>
                <a:latin typeface="微软雅黑" pitchFamily="34" charset="-122"/>
                <a:ea typeface="微软雅黑" pitchFamily="34" charset="-122"/>
                <a:cs typeface="Arial" panose="020B0604020202090204" pitchFamily="34" charset="0"/>
              </a:rPr>
              <a:t>加入标题</a:t>
            </a:r>
            <a:endParaRPr lang="en-US" sz="1800" b="1" dirty="0">
              <a:solidFill>
                <a:schemeClr val="bg1"/>
              </a:solidFill>
              <a:latin typeface="微软雅黑" pitchFamily="34" charset="-122"/>
              <a:ea typeface="微软雅黑" pitchFamily="34" charset="-122"/>
              <a:cs typeface="Arial" panose="020B0604020202090204" pitchFamily="34" charset="0"/>
            </a:endParaRPr>
          </a:p>
        </p:txBody>
      </p:sp>
      <p:sp>
        <p:nvSpPr>
          <p:cNvPr id="37" name="Straight Connector 48"/>
          <p:cNvSpPr/>
          <p:nvPr/>
        </p:nvSpPr>
        <p:spPr>
          <a:xfrm flipV="1">
            <a:off x="3617901" y="3385285"/>
            <a:ext cx="7384555" cy="0"/>
          </a:xfrm>
          <a:prstGeom prst="line">
            <a:avLst/>
          </a:prstGeom>
          <a:ln w="12700">
            <a:solidFill>
              <a:srgbClr val="E74337"/>
            </a:solidFill>
          </a:ln>
        </p:spPr>
        <p:style>
          <a:lnRef idx="2">
            <a:schemeClr val="accent2">
              <a:hueOff val="0"/>
              <a:satOff val="0"/>
              <a:lumOff val="0"/>
              <a:alphaOff val="0"/>
            </a:schemeClr>
          </a:lnRef>
          <a:fillRef idx="0">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sp>
        <p:nvSpPr>
          <p:cNvPr id="38" name="Content Placeholder 2"/>
          <p:cNvSpPr txBox="1"/>
          <p:nvPr/>
        </p:nvSpPr>
        <p:spPr>
          <a:xfrm>
            <a:off x="5429701" y="2986565"/>
            <a:ext cx="7135127" cy="581572"/>
          </a:xfrm>
          <a:prstGeom prst="rect">
            <a:avLst/>
          </a:prstGeom>
        </p:spPr>
        <p:txBody>
          <a:bodyPr vert="horz" lIns="91401" tIns="45700" rIns="91401" bIns="4570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9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9pPr>
          </a:lstStyle>
          <a:p>
            <a:pPr algn="l">
              <a:lnSpc>
                <a:spcPct val="80000"/>
              </a:lnSpc>
            </a:pPr>
            <a:r>
              <a:rPr lang="zh-CN" altLang="en-US" sz="1400" dirty="0">
                <a:solidFill>
                  <a:schemeClr val="bg1"/>
                </a:solidFill>
                <a:latin typeface="Impact MT Std" pitchFamily="34" charset="0"/>
                <a:ea typeface="微软雅黑" pitchFamily="34" charset="-122"/>
              </a:rPr>
              <a:t>点击输入简要文字解说，精炼，不用多余的文字修饰。</a:t>
            </a:r>
            <a:endParaRPr lang="en-US" altLang="zh-CN" sz="1400" b="1" dirty="0">
              <a:solidFill>
                <a:schemeClr val="bg1"/>
              </a:solidFill>
              <a:latin typeface="Roboto" panose="02000000000000000000" pitchFamily="2" charset="0"/>
              <a:ea typeface="Roboto" panose="02000000000000000000" pitchFamily="2" charset="0"/>
              <a:cs typeface="Arial" panose="020B0604020202090204" pitchFamily="34" charset="0"/>
            </a:endParaRPr>
          </a:p>
        </p:txBody>
      </p:sp>
      <p:sp>
        <p:nvSpPr>
          <p:cNvPr id="39" name="Content Placeholder 2"/>
          <p:cNvSpPr txBox="1"/>
          <p:nvPr/>
        </p:nvSpPr>
        <p:spPr>
          <a:xfrm>
            <a:off x="3779906" y="2964934"/>
            <a:ext cx="1282885" cy="287663"/>
          </a:xfrm>
          <a:prstGeom prst="rect">
            <a:avLst/>
          </a:prstGeom>
        </p:spPr>
        <p:txBody>
          <a:bodyPr vert="horz" lIns="91401" tIns="45700" rIns="91401" bIns="4570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9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9pPr>
          </a:lstStyle>
          <a:p>
            <a:pPr algn="l">
              <a:lnSpc>
                <a:spcPct val="80000"/>
              </a:lnSpc>
            </a:pPr>
            <a:r>
              <a:rPr lang="zh-CN" altLang="en-US" sz="1800" b="1" dirty="0">
                <a:solidFill>
                  <a:schemeClr val="bg1"/>
                </a:solidFill>
                <a:latin typeface="微软雅黑" pitchFamily="34" charset="-122"/>
                <a:ea typeface="微软雅黑" pitchFamily="34" charset="-122"/>
                <a:cs typeface="Arial" panose="020B0604020202090204" pitchFamily="34" charset="0"/>
              </a:rPr>
              <a:t>加入标题</a:t>
            </a:r>
            <a:endParaRPr lang="en-US" altLang="zh-CN" sz="1800" b="1" dirty="0">
              <a:solidFill>
                <a:schemeClr val="bg1"/>
              </a:solidFill>
              <a:latin typeface="微软雅黑" pitchFamily="34" charset="-122"/>
              <a:ea typeface="微软雅黑" pitchFamily="34" charset="-122"/>
              <a:cs typeface="Arial" panose="020B0604020202090204" pitchFamily="34" charset="0"/>
            </a:endParaRPr>
          </a:p>
        </p:txBody>
      </p:sp>
      <p:sp>
        <p:nvSpPr>
          <p:cNvPr id="40" name="Straight Connector 58"/>
          <p:cNvSpPr/>
          <p:nvPr/>
        </p:nvSpPr>
        <p:spPr>
          <a:xfrm>
            <a:off x="2971196" y="4134286"/>
            <a:ext cx="7637559" cy="11358"/>
          </a:xfrm>
          <a:prstGeom prst="line">
            <a:avLst/>
          </a:prstGeom>
          <a:ln w="12700">
            <a:solidFill>
              <a:srgbClr val="E74337"/>
            </a:solidFill>
          </a:ln>
        </p:spPr>
        <p:style>
          <a:lnRef idx="2">
            <a:schemeClr val="accent2">
              <a:hueOff val="0"/>
              <a:satOff val="0"/>
              <a:lumOff val="0"/>
              <a:alphaOff val="0"/>
            </a:schemeClr>
          </a:lnRef>
          <a:fillRef idx="0">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sp>
        <p:nvSpPr>
          <p:cNvPr id="41" name="Content Placeholder 2"/>
          <p:cNvSpPr txBox="1"/>
          <p:nvPr/>
        </p:nvSpPr>
        <p:spPr>
          <a:xfrm>
            <a:off x="5320162" y="3716683"/>
            <a:ext cx="7565750" cy="581572"/>
          </a:xfrm>
          <a:prstGeom prst="rect">
            <a:avLst/>
          </a:prstGeom>
        </p:spPr>
        <p:txBody>
          <a:bodyPr vert="horz" lIns="91401" tIns="45700" rIns="91401" bIns="4570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9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9pPr>
          </a:lstStyle>
          <a:p>
            <a:pPr algn="l">
              <a:lnSpc>
                <a:spcPct val="80000"/>
              </a:lnSpc>
            </a:pPr>
            <a:r>
              <a:rPr lang="zh-CN" altLang="en-US" sz="1400" dirty="0">
                <a:solidFill>
                  <a:schemeClr val="bg1"/>
                </a:solidFill>
                <a:latin typeface="Impact MT Std" pitchFamily="34" charset="0"/>
                <a:ea typeface="微软雅黑" pitchFamily="34" charset="-122"/>
              </a:rPr>
              <a:t>点击输入简要文字解说，不用多余的文字所提炼的核心概念。</a:t>
            </a:r>
            <a:endParaRPr lang="en-US" altLang="zh-CN" sz="1400" b="1" dirty="0">
              <a:solidFill>
                <a:schemeClr val="bg1"/>
              </a:solidFill>
              <a:latin typeface="Roboto" panose="02000000000000000000" pitchFamily="2" charset="0"/>
              <a:ea typeface="Roboto" panose="02000000000000000000" pitchFamily="2" charset="0"/>
              <a:cs typeface="Arial" panose="020B0604020202090204" pitchFamily="34" charset="0"/>
            </a:endParaRPr>
          </a:p>
        </p:txBody>
      </p:sp>
      <p:sp>
        <p:nvSpPr>
          <p:cNvPr id="42" name="Content Placeholder 2"/>
          <p:cNvSpPr txBox="1"/>
          <p:nvPr/>
        </p:nvSpPr>
        <p:spPr>
          <a:xfrm>
            <a:off x="3533320" y="3685180"/>
            <a:ext cx="1535710" cy="287663"/>
          </a:xfrm>
          <a:prstGeom prst="rect">
            <a:avLst/>
          </a:prstGeom>
        </p:spPr>
        <p:txBody>
          <a:bodyPr vert="horz" lIns="91401" tIns="45700" rIns="91401" bIns="4570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9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9pPr>
          </a:lstStyle>
          <a:p>
            <a:pPr algn="l">
              <a:lnSpc>
                <a:spcPct val="80000"/>
              </a:lnSpc>
            </a:pPr>
            <a:r>
              <a:rPr lang="zh-CN" altLang="en-US" sz="1800" b="1" dirty="0">
                <a:solidFill>
                  <a:schemeClr val="bg1"/>
                </a:solidFill>
                <a:latin typeface="微软雅黑" pitchFamily="34" charset="-122"/>
                <a:ea typeface="微软雅黑" pitchFamily="34" charset="-122"/>
                <a:cs typeface="Arial" panose="020B0604020202090204" pitchFamily="34" charset="0"/>
              </a:rPr>
              <a:t>加入标题</a:t>
            </a:r>
            <a:endParaRPr lang="en-US" altLang="zh-CN" sz="1800" b="1" dirty="0">
              <a:solidFill>
                <a:schemeClr val="bg1"/>
              </a:solidFill>
              <a:latin typeface="微软雅黑" pitchFamily="34" charset="-122"/>
              <a:ea typeface="微软雅黑" pitchFamily="34" charset="-122"/>
              <a:cs typeface="Arial" panose="020B0604020202090204" pitchFamily="34" charset="0"/>
            </a:endParaRPr>
          </a:p>
        </p:txBody>
      </p:sp>
      <p:sp>
        <p:nvSpPr>
          <p:cNvPr id="43" name="Straight Connector 68"/>
          <p:cNvSpPr/>
          <p:nvPr/>
        </p:nvSpPr>
        <p:spPr>
          <a:xfrm>
            <a:off x="3581258" y="4884013"/>
            <a:ext cx="7421199" cy="13736"/>
          </a:xfrm>
          <a:prstGeom prst="line">
            <a:avLst/>
          </a:prstGeom>
          <a:ln w="12700">
            <a:solidFill>
              <a:srgbClr val="E74337"/>
            </a:solidFill>
          </a:ln>
        </p:spPr>
        <p:style>
          <a:lnRef idx="2">
            <a:schemeClr val="accent2">
              <a:hueOff val="0"/>
              <a:satOff val="0"/>
              <a:lumOff val="0"/>
              <a:alphaOff val="0"/>
            </a:schemeClr>
          </a:lnRef>
          <a:fillRef idx="0">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sp>
      <p:sp>
        <p:nvSpPr>
          <p:cNvPr id="44" name="Freeform 69"/>
          <p:cNvSpPr/>
          <p:nvPr/>
        </p:nvSpPr>
        <p:spPr>
          <a:xfrm>
            <a:off x="4439716" y="4830697"/>
            <a:ext cx="4999434" cy="358677"/>
          </a:xfrm>
          <a:custGeom>
            <a:avLst/>
            <a:gdLst>
              <a:gd name="connsiteX0" fmla="*/ 0 w 4998566"/>
              <a:gd name="connsiteY0" fmla="*/ 0 h 358594"/>
              <a:gd name="connsiteX1" fmla="*/ 4998566 w 4998566"/>
              <a:gd name="connsiteY1" fmla="*/ 0 h 358594"/>
              <a:gd name="connsiteX2" fmla="*/ 4998566 w 4998566"/>
              <a:gd name="connsiteY2" fmla="*/ 358594 h 358594"/>
              <a:gd name="connsiteX3" fmla="*/ 0 w 4998566"/>
              <a:gd name="connsiteY3" fmla="*/ 358594 h 358594"/>
              <a:gd name="connsiteX4" fmla="*/ 0 w 4998566"/>
              <a:gd name="connsiteY4" fmla="*/ 0 h 358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8566" h="358594">
                <a:moveTo>
                  <a:pt x="0" y="0"/>
                </a:moveTo>
                <a:lnTo>
                  <a:pt x="4998566" y="0"/>
                </a:lnTo>
                <a:lnTo>
                  <a:pt x="4998566" y="358594"/>
                </a:lnTo>
                <a:lnTo>
                  <a:pt x="0" y="358594"/>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8083" tIns="38083" rIns="38083" bIns="38083" numCol="1" spcCol="1270" anchor="b" anchorCtr="0">
            <a:noAutofit/>
          </a:bodyPr>
          <a:lstStyle/>
          <a:p>
            <a:pPr defTabSz="889000">
              <a:lnSpc>
                <a:spcPct val="90000"/>
              </a:lnSpc>
              <a:spcBef>
                <a:spcPct val="0"/>
              </a:spcBef>
              <a:spcAft>
                <a:spcPct val="35000"/>
              </a:spcAft>
            </a:pPr>
            <a:endParaRPr lang="id-ID" sz="2000"/>
          </a:p>
        </p:txBody>
      </p:sp>
      <p:sp>
        <p:nvSpPr>
          <p:cNvPr id="45" name="Content Placeholder 2"/>
          <p:cNvSpPr txBox="1"/>
          <p:nvPr/>
        </p:nvSpPr>
        <p:spPr>
          <a:xfrm>
            <a:off x="5429701" y="4483555"/>
            <a:ext cx="6919064" cy="581572"/>
          </a:xfrm>
          <a:prstGeom prst="rect">
            <a:avLst/>
          </a:prstGeom>
        </p:spPr>
        <p:txBody>
          <a:bodyPr vert="horz" lIns="91401" tIns="45700" rIns="91401" bIns="4570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9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9pPr>
          </a:lstStyle>
          <a:p>
            <a:pPr algn="l">
              <a:lnSpc>
                <a:spcPct val="80000"/>
              </a:lnSpc>
            </a:pPr>
            <a:r>
              <a:rPr lang="zh-CN" altLang="en-US" sz="1400" dirty="0">
                <a:solidFill>
                  <a:schemeClr val="bg1"/>
                </a:solidFill>
                <a:latin typeface="Impact MT Std" pitchFamily="34" charset="0"/>
                <a:ea typeface="微软雅黑" pitchFamily="34" charset="-122"/>
              </a:rPr>
              <a:t>点击输入简要文字解说，解说，不用多余的文字修饰。</a:t>
            </a:r>
            <a:endParaRPr lang="en-US" altLang="zh-CN" sz="1400" b="1" dirty="0">
              <a:solidFill>
                <a:schemeClr val="bg1"/>
              </a:solidFill>
              <a:latin typeface="Roboto" panose="02000000000000000000" pitchFamily="2" charset="0"/>
              <a:ea typeface="Roboto" panose="02000000000000000000" pitchFamily="2" charset="0"/>
              <a:cs typeface="Arial" panose="020B0604020202090204" pitchFamily="34" charset="0"/>
            </a:endParaRPr>
          </a:p>
        </p:txBody>
      </p:sp>
      <p:sp>
        <p:nvSpPr>
          <p:cNvPr id="46" name="Content Placeholder 2"/>
          <p:cNvSpPr txBox="1"/>
          <p:nvPr/>
        </p:nvSpPr>
        <p:spPr>
          <a:xfrm>
            <a:off x="3843406" y="4477452"/>
            <a:ext cx="1282885" cy="287663"/>
          </a:xfrm>
          <a:prstGeom prst="rect">
            <a:avLst/>
          </a:prstGeom>
        </p:spPr>
        <p:txBody>
          <a:bodyPr vert="horz" lIns="91401" tIns="45700" rIns="91401" bIns="4570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9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90204"/>
              <a:buNone/>
              <a:defRPr sz="1400" kern="1200" cap="none">
                <a:solidFill>
                  <a:schemeClr val="tx1">
                    <a:tint val="75000"/>
                  </a:schemeClr>
                </a:solidFill>
                <a:effectLst/>
                <a:latin typeface="+mn-lt"/>
                <a:ea typeface="+mn-ea"/>
                <a:cs typeface="+mn-cs"/>
              </a:defRPr>
            </a:lvl9pPr>
          </a:lstStyle>
          <a:p>
            <a:pPr algn="l">
              <a:lnSpc>
                <a:spcPct val="80000"/>
              </a:lnSpc>
            </a:pPr>
            <a:r>
              <a:rPr lang="zh-CN" altLang="en-US" sz="1800" b="1" dirty="0">
                <a:solidFill>
                  <a:schemeClr val="bg1"/>
                </a:solidFill>
                <a:latin typeface="微软雅黑" pitchFamily="34" charset="-122"/>
                <a:ea typeface="微软雅黑" pitchFamily="34" charset="-122"/>
                <a:cs typeface="Arial" panose="020B0604020202090204" pitchFamily="34" charset="0"/>
              </a:rPr>
              <a:t>加入标题</a:t>
            </a:r>
            <a:endParaRPr lang="en-US" altLang="zh-CN" sz="1800" b="1" dirty="0">
              <a:solidFill>
                <a:schemeClr val="bg1"/>
              </a:solidFill>
              <a:latin typeface="微软雅黑" pitchFamily="34" charset="-122"/>
              <a:ea typeface="微软雅黑" pitchFamily="34" charset="-122"/>
              <a:cs typeface="Arial" panose="020B0604020202090204" pitchFamily="34" charset="0"/>
            </a:endParaRPr>
          </a:p>
        </p:txBody>
      </p:sp>
      <p:sp>
        <p:nvSpPr>
          <p:cNvPr id="47" name="Teardrop 56"/>
          <p:cNvSpPr/>
          <p:nvPr/>
        </p:nvSpPr>
        <p:spPr>
          <a:xfrm rot="2714409">
            <a:off x="1867205" y="3676982"/>
            <a:ext cx="914612" cy="914559"/>
          </a:xfrm>
          <a:prstGeom prst="teardrop">
            <a:avLst/>
          </a:prstGeom>
          <a:solidFill>
            <a:srgbClr val="E74337"/>
          </a:solidFill>
          <a:ln w="19050">
            <a:solidFill>
              <a:srgbClr val="E74337"/>
            </a:solidFill>
          </a:ln>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id-ID"/>
          </a:p>
        </p:txBody>
      </p:sp>
      <p:sp>
        <p:nvSpPr>
          <p:cNvPr id="48" name="Teardrop 66"/>
          <p:cNvSpPr/>
          <p:nvPr/>
        </p:nvSpPr>
        <p:spPr>
          <a:xfrm rot="2714409">
            <a:off x="2513890" y="4430899"/>
            <a:ext cx="914612" cy="914559"/>
          </a:xfrm>
          <a:prstGeom prst="teardrop">
            <a:avLst/>
          </a:prstGeom>
          <a:solidFill>
            <a:srgbClr val="E74337"/>
          </a:solidFill>
          <a:ln w="19050">
            <a:solidFill>
              <a:srgbClr val="E74337"/>
            </a:solidFill>
          </a:ln>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id-ID"/>
          </a:p>
        </p:txBody>
      </p:sp>
      <p:sp>
        <p:nvSpPr>
          <p:cNvPr id="49" name="Teardrop 46"/>
          <p:cNvSpPr/>
          <p:nvPr/>
        </p:nvSpPr>
        <p:spPr>
          <a:xfrm rot="2714409">
            <a:off x="2513890" y="2926169"/>
            <a:ext cx="914612" cy="914559"/>
          </a:xfrm>
          <a:prstGeom prst="teardrop">
            <a:avLst/>
          </a:prstGeom>
          <a:solidFill>
            <a:srgbClr val="E74337"/>
          </a:solidFill>
          <a:ln w="19050">
            <a:solidFill>
              <a:srgbClr val="E74337"/>
            </a:solidFill>
          </a:ln>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id-ID"/>
          </a:p>
        </p:txBody>
      </p:sp>
      <p:sp>
        <p:nvSpPr>
          <p:cNvPr id="50" name="Freeform 116"/>
          <p:cNvSpPr/>
          <p:nvPr/>
        </p:nvSpPr>
        <p:spPr bwMode="auto">
          <a:xfrm>
            <a:off x="2163585" y="2437594"/>
            <a:ext cx="352486" cy="393791"/>
          </a:xfrm>
          <a:custGeom>
            <a:avLst/>
            <a:gdLst>
              <a:gd name="T0" fmla="*/ 180 w 222"/>
              <a:gd name="T1" fmla="*/ 0 h 248"/>
              <a:gd name="T2" fmla="*/ 196 w 222"/>
              <a:gd name="T3" fmla="*/ 2 h 248"/>
              <a:gd name="T4" fmla="*/ 209 w 222"/>
              <a:gd name="T5" fmla="*/ 11 h 248"/>
              <a:gd name="T6" fmla="*/ 218 w 222"/>
              <a:gd name="T7" fmla="*/ 24 h 248"/>
              <a:gd name="T8" fmla="*/ 222 w 222"/>
              <a:gd name="T9" fmla="*/ 41 h 248"/>
              <a:gd name="T10" fmla="*/ 218 w 222"/>
              <a:gd name="T11" fmla="*/ 57 h 248"/>
              <a:gd name="T12" fmla="*/ 209 w 222"/>
              <a:gd name="T13" fmla="*/ 70 h 248"/>
              <a:gd name="T14" fmla="*/ 196 w 222"/>
              <a:gd name="T15" fmla="*/ 79 h 248"/>
              <a:gd name="T16" fmla="*/ 180 w 222"/>
              <a:gd name="T17" fmla="*/ 83 h 248"/>
              <a:gd name="T18" fmla="*/ 167 w 222"/>
              <a:gd name="T19" fmla="*/ 80 h 248"/>
              <a:gd name="T20" fmla="*/ 155 w 222"/>
              <a:gd name="T21" fmla="*/ 74 h 248"/>
              <a:gd name="T22" fmla="*/ 82 w 222"/>
              <a:gd name="T23" fmla="*/ 117 h 248"/>
              <a:gd name="T24" fmla="*/ 84 w 222"/>
              <a:gd name="T25" fmla="*/ 124 h 248"/>
              <a:gd name="T26" fmla="*/ 82 w 222"/>
              <a:gd name="T27" fmla="*/ 130 h 248"/>
              <a:gd name="T28" fmla="*/ 155 w 222"/>
              <a:gd name="T29" fmla="*/ 174 h 248"/>
              <a:gd name="T30" fmla="*/ 167 w 222"/>
              <a:gd name="T31" fmla="*/ 167 h 248"/>
              <a:gd name="T32" fmla="*/ 180 w 222"/>
              <a:gd name="T33" fmla="*/ 165 h 248"/>
              <a:gd name="T34" fmla="*/ 196 w 222"/>
              <a:gd name="T35" fmla="*/ 169 h 248"/>
              <a:gd name="T36" fmla="*/ 209 w 222"/>
              <a:gd name="T37" fmla="*/ 178 h 248"/>
              <a:gd name="T38" fmla="*/ 218 w 222"/>
              <a:gd name="T39" fmla="*/ 190 h 248"/>
              <a:gd name="T40" fmla="*/ 222 w 222"/>
              <a:gd name="T41" fmla="*/ 207 h 248"/>
              <a:gd name="T42" fmla="*/ 218 w 222"/>
              <a:gd name="T43" fmla="*/ 224 h 248"/>
              <a:gd name="T44" fmla="*/ 209 w 222"/>
              <a:gd name="T45" fmla="*/ 237 h 248"/>
              <a:gd name="T46" fmla="*/ 196 w 222"/>
              <a:gd name="T47" fmla="*/ 246 h 248"/>
              <a:gd name="T48" fmla="*/ 180 w 222"/>
              <a:gd name="T49" fmla="*/ 248 h 248"/>
              <a:gd name="T50" fmla="*/ 164 w 222"/>
              <a:gd name="T51" fmla="*/ 246 h 248"/>
              <a:gd name="T52" fmla="*/ 152 w 222"/>
              <a:gd name="T53" fmla="*/ 237 h 248"/>
              <a:gd name="T54" fmla="*/ 143 w 222"/>
              <a:gd name="T55" fmla="*/ 224 h 248"/>
              <a:gd name="T56" fmla="*/ 139 w 222"/>
              <a:gd name="T57" fmla="*/ 207 h 248"/>
              <a:gd name="T58" fmla="*/ 140 w 222"/>
              <a:gd name="T59" fmla="*/ 201 h 248"/>
              <a:gd name="T60" fmla="*/ 67 w 222"/>
              <a:gd name="T61" fmla="*/ 157 h 248"/>
              <a:gd name="T62" fmla="*/ 55 w 222"/>
              <a:gd name="T63" fmla="*/ 164 h 248"/>
              <a:gd name="T64" fmla="*/ 41 w 222"/>
              <a:gd name="T65" fmla="*/ 165 h 248"/>
              <a:gd name="T66" fmla="*/ 26 w 222"/>
              <a:gd name="T67" fmla="*/ 162 h 248"/>
              <a:gd name="T68" fmla="*/ 12 w 222"/>
              <a:gd name="T69" fmla="*/ 153 h 248"/>
              <a:gd name="T70" fmla="*/ 3 w 222"/>
              <a:gd name="T71" fmla="*/ 140 h 248"/>
              <a:gd name="T72" fmla="*/ 0 w 222"/>
              <a:gd name="T73" fmla="*/ 124 h 248"/>
              <a:gd name="T74" fmla="*/ 3 w 222"/>
              <a:gd name="T75" fmla="*/ 107 h 248"/>
              <a:gd name="T76" fmla="*/ 12 w 222"/>
              <a:gd name="T77" fmla="*/ 94 h 248"/>
              <a:gd name="T78" fmla="*/ 26 w 222"/>
              <a:gd name="T79" fmla="*/ 85 h 248"/>
              <a:gd name="T80" fmla="*/ 41 w 222"/>
              <a:gd name="T81" fmla="*/ 83 h 248"/>
              <a:gd name="T82" fmla="*/ 55 w 222"/>
              <a:gd name="T83" fmla="*/ 84 h 248"/>
              <a:gd name="T84" fmla="*/ 67 w 222"/>
              <a:gd name="T85" fmla="*/ 91 h 248"/>
              <a:gd name="T86" fmla="*/ 140 w 222"/>
              <a:gd name="T87" fmla="*/ 47 h 248"/>
              <a:gd name="T88" fmla="*/ 139 w 222"/>
              <a:gd name="T89" fmla="*/ 41 h 248"/>
              <a:gd name="T90" fmla="*/ 143 w 222"/>
              <a:gd name="T91" fmla="*/ 24 h 248"/>
              <a:gd name="T92" fmla="*/ 152 w 222"/>
              <a:gd name="T93" fmla="*/ 11 h 248"/>
              <a:gd name="T94" fmla="*/ 164 w 222"/>
              <a:gd name="T95" fmla="*/ 2 h 248"/>
              <a:gd name="T96" fmla="*/ 180 w 222"/>
              <a:gd name="T97"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2" h="248">
                <a:moveTo>
                  <a:pt x="180" y="0"/>
                </a:moveTo>
                <a:lnTo>
                  <a:pt x="196" y="2"/>
                </a:lnTo>
                <a:lnTo>
                  <a:pt x="209" y="11"/>
                </a:lnTo>
                <a:lnTo>
                  <a:pt x="218" y="24"/>
                </a:lnTo>
                <a:lnTo>
                  <a:pt x="222" y="41"/>
                </a:lnTo>
                <a:lnTo>
                  <a:pt x="218" y="57"/>
                </a:lnTo>
                <a:lnTo>
                  <a:pt x="209" y="70"/>
                </a:lnTo>
                <a:lnTo>
                  <a:pt x="196" y="79"/>
                </a:lnTo>
                <a:lnTo>
                  <a:pt x="180" y="83"/>
                </a:lnTo>
                <a:lnTo>
                  <a:pt x="167" y="80"/>
                </a:lnTo>
                <a:lnTo>
                  <a:pt x="155" y="74"/>
                </a:lnTo>
                <a:lnTo>
                  <a:pt x="82" y="117"/>
                </a:lnTo>
                <a:lnTo>
                  <a:pt x="84" y="124"/>
                </a:lnTo>
                <a:lnTo>
                  <a:pt x="82" y="130"/>
                </a:lnTo>
                <a:lnTo>
                  <a:pt x="155" y="174"/>
                </a:lnTo>
                <a:lnTo>
                  <a:pt x="167" y="167"/>
                </a:lnTo>
                <a:lnTo>
                  <a:pt x="180" y="165"/>
                </a:lnTo>
                <a:lnTo>
                  <a:pt x="196" y="169"/>
                </a:lnTo>
                <a:lnTo>
                  <a:pt x="209" y="178"/>
                </a:lnTo>
                <a:lnTo>
                  <a:pt x="218" y="190"/>
                </a:lnTo>
                <a:lnTo>
                  <a:pt x="222" y="207"/>
                </a:lnTo>
                <a:lnTo>
                  <a:pt x="218" y="224"/>
                </a:lnTo>
                <a:lnTo>
                  <a:pt x="209" y="237"/>
                </a:lnTo>
                <a:lnTo>
                  <a:pt x="196" y="246"/>
                </a:lnTo>
                <a:lnTo>
                  <a:pt x="180" y="248"/>
                </a:lnTo>
                <a:lnTo>
                  <a:pt x="164" y="246"/>
                </a:lnTo>
                <a:lnTo>
                  <a:pt x="152" y="237"/>
                </a:lnTo>
                <a:lnTo>
                  <a:pt x="143" y="224"/>
                </a:lnTo>
                <a:lnTo>
                  <a:pt x="139" y="207"/>
                </a:lnTo>
                <a:lnTo>
                  <a:pt x="140" y="201"/>
                </a:lnTo>
                <a:lnTo>
                  <a:pt x="67" y="157"/>
                </a:lnTo>
                <a:lnTo>
                  <a:pt x="55" y="164"/>
                </a:lnTo>
                <a:lnTo>
                  <a:pt x="41" y="165"/>
                </a:lnTo>
                <a:lnTo>
                  <a:pt x="26" y="162"/>
                </a:lnTo>
                <a:lnTo>
                  <a:pt x="12" y="153"/>
                </a:lnTo>
                <a:lnTo>
                  <a:pt x="3" y="140"/>
                </a:lnTo>
                <a:lnTo>
                  <a:pt x="0" y="124"/>
                </a:lnTo>
                <a:lnTo>
                  <a:pt x="3" y="107"/>
                </a:lnTo>
                <a:lnTo>
                  <a:pt x="12" y="94"/>
                </a:lnTo>
                <a:lnTo>
                  <a:pt x="26" y="85"/>
                </a:lnTo>
                <a:lnTo>
                  <a:pt x="41" y="83"/>
                </a:lnTo>
                <a:lnTo>
                  <a:pt x="55" y="84"/>
                </a:lnTo>
                <a:lnTo>
                  <a:pt x="67" y="91"/>
                </a:lnTo>
                <a:lnTo>
                  <a:pt x="140" y="47"/>
                </a:lnTo>
                <a:lnTo>
                  <a:pt x="139" y="41"/>
                </a:lnTo>
                <a:lnTo>
                  <a:pt x="143" y="24"/>
                </a:lnTo>
                <a:lnTo>
                  <a:pt x="152" y="11"/>
                </a:lnTo>
                <a:lnTo>
                  <a:pt x="164" y="2"/>
                </a:lnTo>
                <a:lnTo>
                  <a:pt x="180" y="0"/>
                </a:lnTo>
                <a:close/>
              </a:path>
            </a:pathLst>
          </a:custGeom>
          <a:solidFill>
            <a:schemeClr val="bg1"/>
          </a:solidFill>
          <a:ln w="0">
            <a:noFill/>
            <a:prstDash val="solid"/>
            <a:round/>
          </a:ln>
        </p:spPr>
        <p:txBody>
          <a:bodyPr vert="horz" wrap="square" lIns="91401" tIns="45700" rIns="91401" bIns="45700" numCol="1" anchor="t" anchorCtr="0" compatLnSpc="1"/>
          <a:lstStyle/>
          <a:p>
            <a:endParaRPr lang="zh-CN" altLang="en-US"/>
          </a:p>
        </p:txBody>
      </p:sp>
      <p:pic>
        <p:nvPicPr>
          <p:cNvPr id="51" name="图片 50"/>
          <p:cNvPicPr>
            <a:picLocks noChangeAspect="1"/>
          </p:cNvPicPr>
          <p:nvPr/>
        </p:nvPicPr>
        <p:blipFill rotWithShape="1">
          <a:blip r:embed="rId1" cstate="print">
            <a:extLst>
              <a:ext uri="{28A0092B-C50C-407E-A947-70E740481C1C}">
                <a14:useLocalDpi xmlns:a14="http://schemas.microsoft.com/office/drawing/2010/main" val="0"/>
              </a:ext>
            </a:extLst>
          </a:blip>
          <a:srcRect l="-1112" t="54089" r="82046" b="25369"/>
          <a:stretch>
            <a:fillRect/>
          </a:stretch>
        </p:blipFill>
        <p:spPr>
          <a:xfrm>
            <a:off x="2703922" y="3120842"/>
            <a:ext cx="578919" cy="549367"/>
          </a:xfrm>
          <a:prstGeom prst="rect">
            <a:avLst/>
          </a:prstGeom>
        </p:spPr>
      </p:pic>
      <p:pic>
        <p:nvPicPr>
          <p:cNvPr id="52" name="图片 51"/>
          <p:cNvPicPr>
            <a:picLocks noChangeAspect="1"/>
          </p:cNvPicPr>
          <p:nvPr/>
        </p:nvPicPr>
        <p:blipFill rotWithShape="1">
          <a:blip r:embed="rId1" cstate="print">
            <a:extLst>
              <a:ext uri="{28A0092B-C50C-407E-A947-70E740481C1C}">
                <a14:useLocalDpi xmlns:a14="http://schemas.microsoft.com/office/drawing/2010/main" val="0"/>
              </a:ext>
            </a:extLst>
          </a:blip>
          <a:srcRect l="80934" b="79458"/>
          <a:stretch>
            <a:fillRect/>
          </a:stretch>
        </p:blipFill>
        <p:spPr>
          <a:xfrm>
            <a:off x="2681739" y="4608330"/>
            <a:ext cx="578919" cy="549367"/>
          </a:xfrm>
          <a:prstGeom prst="rect">
            <a:avLst/>
          </a:prstGeom>
        </p:spPr>
      </p:pic>
      <p:sp>
        <p:nvSpPr>
          <p:cNvPr id="53" name="Freeform 6"/>
          <p:cNvSpPr>
            <a:spLocks noChangeAspect="1" noEditPoints="1"/>
          </p:cNvSpPr>
          <p:nvPr/>
        </p:nvSpPr>
        <p:spPr bwMode="auto">
          <a:xfrm>
            <a:off x="2152527" y="3902648"/>
            <a:ext cx="425348" cy="373662"/>
          </a:xfrm>
          <a:custGeom>
            <a:avLst/>
            <a:gdLst>
              <a:gd name="T0" fmla="*/ 400 w 400"/>
              <a:gd name="T1" fmla="*/ 352 h 352"/>
              <a:gd name="T2" fmla="*/ 394 w 400"/>
              <a:gd name="T3" fmla="*/ 268 h 352"/>
              <a:gd name="T4" fmla="*/ 342 w 400"/>
              <a:gd name="T5" fmla="*/ 236 h 352"/>
              <a:gd name="T6" fmla="*/ 303 w 400"/>
              <a:gd name="T7" fmla="*/ 191 h 352"/>
              <a:gd name="T8" fmla="*/ 316 w 400"/>
              <a:gd name="T9" fmla="*/ 157 h 352"/>
              <a:gd name="T10" fmla="*/ 327 w 400"/>
              <a:gd name="T11" fmla="*/ 134 h 352"/>
              <a:gd name="T12" fmla="*/ 322 w 400"/>
              <a:gd name="T13" fmla="*/ 122 h 352"/>
              <a:gd name="T14" fmla="*/ 325 w 400"/>
              <a:gd name="T15" fmla="*/ 98 h 352"/>
              <a:gd name="T16" fmla="*/ 278 w 400"/>
              <a:gd name="T17" fmla="*/ 51 h 352"/>
              <a:gd name="T18" fmla="*/ 230 w 400"/>
              <a:gd name="T19" fmla="*/ 98 h 352"/>
              <a:gd name="T20" fmla="*/ 233 w 400"/>
              <a:gd name="T21" fmla="*/ 122 h 352"/>
              <a:gd name="T22" fmla="*/ 229 w 400"/>
              <a:gd name="T23" fmla="*/ 134 h 352"/>
              <a:gd name="T24" fmla="*/ 240 w 400"/>
              <a:gd name="T25" fmla="*/ 157 h 352"/>
              <a:gd name="T26" fmla="*/ 253 w 400"/>
              <a:gd name="T27" fmla="*/ 191 h 352"/>
              <a:gd name="T28" fmla="*/ 236 w 400"/>
              <a:gd name="T29" fmla="*/ 224 h 352"/>
              <a:gd name="T30" fmla="*/ 310 w 400"/>
              <a:gd name="T31" fmla="*/ 292 h 352"/>
              <a:gd name="T32" fmla="*/ 310 w 400"/>
              <a:gd name="T33" fmla="*/ 352 h 352"/>
              <a:gd name="T34" fmla="*/ 400 w 400"/>
              <a:gd name="T35" fmla="*/ 352 h 352"/>
              <a:gd name="T36" fmla="*/ 204 w 400"/>
              <a:gd name="T37" fmla="*/ 247 h 352"/>
              <a:gd name="T38" fmla="*/ 152 w 400"/>
              <a:gd name="T39" fmla="*/ 187 h 352"/>
              <a:gd name="T40" fmla="*/ 169 w 400"/>
              <a:gd name="T41" fmla="*/ 142 h 352"/>
              <a:gd name="T42" fmla="*/ 184 w 400"/>
              <a:gd name="T43" fmla="*/ 111 h 352"/>
              <a:gd name="T44" fmla="*/ 179 w 400"/>
              <a:gd name="T45" fmla="*/ 95 h 352"/>
              <a:gd name="T46" fmla="*/ 183 w 400"/>
              <a:gd name="T47" fmla="*/ 63 h 352"/>
              <a:gd name="T48" fmla="*/ 119 w 400"/>
              <a:gd name="T49" fmla="*/ 0 h 352"/>
              <a:gd name="T50" fmla="*/ 55 w 400"/>
              <a:gd name="T51" fmla="*/ 63 h 352"/>
              <a:gd name="T52" fmla="*/ 59 w 400"/>
              <a:gd name="T53" fmla="*/ 95 h 352"/>
              <a:gd name="T54" fmla="*/ 53 w 400"/>
              <a:gd name="T55" fmla="*/ 111 h 352"/>
              <a:gd name="T56" fmla="*/ 68 w 400"/>
              <a:gd name="T57" fmla="*/ 142 h 352"/>
              <a:gd name="T58" fmla="*/ 86 w 400"/>
              <a:gd name="T59" fmla="*/ 187 h 352"/>
              <a:gd name="T60" fmla="*/ 33 w 400"/>
              <a:gd name="T61" fmla="*/ 247 h 352"/>
              <a:gd name="T62" fmla="*/ 0 w 400"/>
              <a:gd name="T63" fmla="*/ 279 h 352"/>
              <a:gd name="T64" fmla="*/ 0 w 400"/>
              <a:gd name="T65" fmla="*/ 352 h 352"/>
              <a:gd name="T66" fmla="*/ 278 w 400"/>
              <a:gd name="T67" fmla="*/ 352 h 352"/>
              <a:gd name="T68" fmla="*/ 278 w 400"/>
              <a:gd name="T69" fmla="*/ 297 h 352"/>
              <a:gd name="T70" fmla="*/ 204 w 400"/>
              <a:gd name="T71" fmla="*/ 24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0" h="352">
                <a:moveTo>
                  <a:pt x="400" y="352"/>
                </a:moveTo>
                <a:cubicBezTo>
                  <a:pt x="400" y="352"/>
                  <a:pt x="399" y="276"/>
                  <a:pt x="394" y="268"/>
                </a:cubicBezTo>
                <a:cubicBezTo>
                  <a:pt x="387" y="257"/>
                  <a:pt x="371" y="249"/>
                  <a:pt x="342" y="236"/>
                </a:cubicBezTo>
                <a:cubicBezTo>
                  <a:pt x="312" y="224"/>
                  <a:pt x="303" y="213"/>
                  <a:pt x="303" y="191"/>
                </a:cubicBezTo>
                <a:cubicBezTo>
                  <a:pt x="303" y="177"/>
                  <a:pt x="312" y="182"/>
                  <a:pt x="316" y="157"/>
                </a:cubicBezTo>
                <a:cubicBezTo>
                  <a:pt x="317" y="147"/>
                  <a:pt x="325" y="157"/>
                  <a:pt x="327" y="134"/>
                </a:cubicBezTo>
                <a:cubicBezTo>
                  <a:pt x="327" y="124"/>
                  <a:pt x="322" y="122"/>
                  <a:pt x="322" y="122"/>
                </a:cubicBezTo>
                <a:cubicBezTo>
                  <a:pt x="322" y="122"/>
                  <a:pt x="325" y="108"/>
                  <a:pt x="325" y="98"/>
                </a:cubicBezTo>
                <a:cubicBezTo>
                  <a:pt x="327" y="85"/>
                  <a:pt x="319" y="51"/>
                  <a:pt x="278" y="51"/>
                </a:cubicBezTo>
                <a:cubicBezTo>
                  <a:pt x="236" y="51"/>
                  <a:pt x="229" y="85"/>
                  <a:pt x="230" y="98"/>
                </a:cubicBezTo>
                <a:cubicBezTo>
                  <a:pt x="231" y="108"/>
                  <a:pt x="233" y="122"/>
                  <a:pt x="233" y="122"/>
                </a:cubicBezTo>
                <a:cubicBezTo>
                  <a:pt x="233" y="122"/>
                  <a:pt x="229" y="124"/>
                  <a:pt x="229" y="134"/>
                </a:cubicBezTo>
                <a:cubicBezTo>
                  <a:pt x="230" y="157"/>
                  <a:pt x="238" y="147"/>
                  <a:pt x="240" y="157"/>
                </a:cubicBezTo>
                <a:cubicBezTo>
                  <a:pt x="244" y="182"/>
                  <a:pt x="253" y="177"/>
                  <a:pt x="253" y="191"/>
                </a:cubicBezTo>
                <a:cubicBezTo>
                  <a:pt x="253" y="206"/>
                  <a:pt x="248" y="216"/>
                  <a:pt x="236" y="224"/>
                </a:cubicBezTo>
                <a:cubicBezTo>
                  <a:pt x="301" y="257"/>
                  <a:pt x="310" y="263"/>
                  <a:pt x="310" y="292"/>
                </a:cubicBezTo>
                <a:cubicBezTo>
                  <a:pt x="310" y="352"/>
                  <a:pt x="310" y="352"/>
                  <a:pt x="310" y="352"/>
                </a:cubicBezTo>
                <a:lnTo>
                  <a:pt x="400" y="352"/>
                </a:lnTo>
                <a:close/>
                <a:moveTo>
                  <a:pt x="204" y="247"/>
                </a:moveTo>
                <a:cubicBezTo>
                  <a:pt x="165" y="231"/>
                  <a:pt x="152" y="217"/>
                  <a:pt x="152" y="187"/>
                </a:cubicBezTo>
                <a:cubicBezTo>
                  <a:pt x="152" y="169"/>
                  <a:pt x="164" y="175"/>
                  <a:pt x="169" y="142"/>
                </a:cubicBezTo>
                <a:cubicBezTo>
                  <a:pt x="172" y="129"/>
                  <a:pt x="182" y="142"/>
                  <a:pt x="184" y="111"/>
                </a:cubicBezTo>
                <a:cubicBezTo>
                  <a:pt x="184" y="98"/>
                  <a:pt x="179" y="95"/>
                  <a:pt x="179" y="95"/>
                </a:cubicBezTo>
                <a:cubicBezTo>
                  <a:pt x="179" y="95"/>
                  <a:pt x="181" y="77"/>
                  <a:pt x="183" y="63"/>
                </a:cubicBezTo>
                <a:cubicBezTo>
                  <a:pt x="184" y="45"/>
                  <a:pt x="174" y="0"/>
                  <a:pt x="119" y="0"/>
                </a:cubicBezTo>
                <a:cubicBezTo>
                  <a:pt x="64" y="0"/>
                  <a:pt x="54" y="45"/>
                  <a:pt x="55" y="63"/>
                </a:cubicBezTo>
                <a:cubicBezTo>
                  <a:pt x="56" y="77"/>
                  <a:pt x="59" y="95"/>
                  <a:pt x="59" y="95"/>
                </a:cubicBezTo>
                <a:cubicBezTo>
                  <a:pt x="59" y="95"/>
                  <a:pt x="53" y="98"/>
                  <a:pt x="53" y="111"/>
                </a:cubicBezTo>
                <a:cubicBezTo>
                  <a:pt x="55" y="142"/>
                  <a:pt x="66" y="129"/>
                  <a:pt x="68" y="142"/>
                </a:cubicBezTo>
                <a:cubicBezTo>
                  <a:pt x="74" y="175"/>
                  <a:pt x="86" y="169"/>
                  <a:pt x="86" y="187"/>
                </a:cubicBezTo>
                <a:cubicBezTo>
                  <a:pt x="86" y="217"/>
                  <a:pt x="73" y="231"/>
                  <a:pt x="33" y="247"/>
                </a:cubicBezTo>
                <a:cubicBezTo>
                  <a:pt x="21" y="252"/>
                  <a:pt x="0" y="260"/>
                  <a:pt x="0" y="279"/>
                </a:cubicBezTo>
                <a:cubicBezTo>
                  <a:pt x="0" y="352"/>
                  <a:pt x="0" y="352"/>
                  <a:pt x="0" y="352"/>
                </a:cubicBezTo>
                <a:cubicBezTo>
                  <a:pt x="278" y="352"/>
                  <a:pt x="278" y="352"/>
                  <a:pt x="278" y="352"/>
                </a:cubicBezTo>
                <a:cubicBezTo>
                  <a:pt x="278" y="352"/>
                  <a:pt x="278" y="309"/>
                  <a:pt x="278" y="297"/>
                </a:cubicBezTo>
                <a:cubicBezTo>
                  <a:pt x="278" y="280"/>
                  <a:pt x="244" y="264"/>
                  <a:pt x="204" y="247"/>
                </a:cubicBezTo>
                <a:close/>
              </a:path>
            </a:pathLst>
          </a:custGeom>
          <a:solidFill>
            <a:schemeClr val="bg1">
              <a:lumMod val="95000"/>
            </a:schemeClr>
          </a:solidFill>
          <a:ln>
            <a:noFill/>
          </a:ln>
        </p:spPr>
        <p:txBody>
          <a:bodyPr vert="horz" wrap="square" lIns="91401" tIns="45700" rIns="91401" bIns="45700" numCol="1" anchor="t" anchorCtr="0" compatLnSpc="1"/>
          <a:lstStyle/>
          <a:p>
            <a:endParaRPr lang="en-US" dirty="0"/>
          </a:p>
        </p:txBody>
      </p:sp>
      <p:sp>
        <p:nvSpPr>
          <p:cNvPr id="54" name="椭圆 53"/>
          <p:cNvSpPr/>
          <p:nvPr/>
        </p:nvSpPr>
        <p:spPr>
          <a:xfrm>
            <a:off x="10596057" y="2566503"/>
            <a:ext cx="145177" cy="145177"/>
          </a:xfrm>
          <a:prstGeom prst="ellipse">
            <a:avLst/>
          </a:prstGeom>
          <a:solidFill>
            <a:srgbClr val="E74337"/>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2" rIns="91404" bIns="45702" rtlCol="0" anchor="ctr"/>
          <a:lstStyle/>
          <a:p>
            <a:pPr algn="ctr"/>
            <a:endParaRPr lang="zh-CN" altLang="en-US">
              <a:solidFill>
                <a:schemeClr val="bg1"/>
              </a:solidFill>
            </a:endParaRPr>
          </a:p>
        </p:txBody>
      </p:sp>
      <p:sp>
        <p:nvSpPr>
          <p:cNvPr id="55" name="椭圆 54"/>
          <p:cNvSpPr/>
          <p:nvPr/>
        </p:nvSpPr>
        <p:spPr>
          <a:xfrm>
            <a:off x="10913556" y="3312698"/>
            <a:ext cx="145177" cy="145177"/>
          </a:xfrm>
          <a:prstGeom prst="ellipse">
            <a:avLst/>
          </a:prstGeom>
          <a:solidFill>
            <a:srgbClr val="E74337"/>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2" rIns="91404" bIns="45702" rtlCol="0" anchor="ctr"/>
          <a:lstStyle/>
          <a:p>
            <a:pPr algn="ctr"/>
            <a:endParaRPr lang="zh-CN" altLang="en-US">
              <a:solidFill>
                <a:schemeClr val="bg1"/>
              </a:solidFill>
            </a:endParaRPr>
          </a:p>
        </p:txBody>
      </p:sp>
      <p:sp>
        <p:nvSpPr>
          <p:cNvPr id="56" name="椭圆 55"/>
          <p:cNvSpPr/>
          <p:nvPr/>
        </p:nvSpPr>
        <p:spPr>
          <a:xfrm>
            <a:off x="10608756" y="4061670"/>
            <a:ext cx="145177" cy="145177"/>
          </a:xfrm>
          <a:prstGeom prst="ellipse">
            <a:avLst/>
          </a:prstGeom>
          <a:solidFill>
            <a:srgbClr val="E74337"/>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2" rIns="91404" bIns="45702" rtlCol="0" anchor="ctr"/>
          <a:lstStyle/>
          <a:p>
            <a:pPr algn="ctr"/>
            <a:endParaRPr lang="zh-CN" altLang="en-US">
              <a:solidFill>
                <a:schemeClr val="bg1"/>
              </a:solidFill>
            </a:endParaRPr>
          </a:p>
        </p:txBody>
      </p:sp>
      <p:sp>
        <p:nvSpPr>
          <p:cNvPr id="57" name="椭圆 56"/>
          <p:cNvSpPr/>
          <p:nvPr/>
        </p:nvSpPr>
        <p:spPr>
          <a:xfrm>
            <a:off x="10939599" y="4823124"/>
            <a:ext cx="145177" cy="145177"/>
          </a:xfrm>
          <a:prstGeom prst="ellipse">
            <a:avLst/>
          </a:prstGeom>
          <a:solidFill>
            <a:srgbClr val="E74337"/>
          </a:solid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2" rIns="91404" bIns="45702" rtlCol="0" anchor="ctr"/>
          <a:lstStyle/>
          <a:p>
            <a:pPr algn="ctr"/>
            <a:endParaRPr lang="zh-CN" altLang="en-US">
              <a:solidFill>
                <a:schemeClr val="bg1"/>
              </a:solidFill>
            </a:endParaRPr>
          </a:p>
        </p:txBody>
      </p:sp>
      <p:grpSp>
        <p:nvGrpSpPr>
          <p:cNvPr id="58" name="组合 57"/>
          <p:cNvGrpSpPr/>
          <p:nvPr/>
        </p:nvGrpSpPr>
        <p:grpSpPr>
          <a:xfrm>
            <a:off x="8412148" y="572424"/>
            <a:ext cx="8647786" cy="381452"/>
            <a:chOff x="3546557" y="3058874"/>
            <a:chExt cx="8647786" cy="381452"/>
          </a:xfrm>
        </p:grpSpPr>
        <p:grpSp>
          <p:nvGrpSpPr>
            <p:cNvPr id="59" name="组合 58"/>
            <p:cNvGrpSpPr/>
            <p:nvPr/>
          </p:nvGrpSpPr>
          <p:grpSpPr>
            <a:xfrm>
              <a:off x="3546557" y="3058874"/>
              <a:ext cx="381452" cy="381452"/>
              <a:chOff x="3123591" y="3333387"/>
              <a:chExt cx="381452" cy="381452"/>
            </a:xfrm>
          </p:grpSpPr>
          <p:sp>
            <p:nvSpPr>
              <p:cNvPr id="61" name="椭圆 60"/>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62" name="椭圆 61"/>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60" name="直接连接符 59"/>
            <p:cNvCxnSpPr/>
            <p:nvPr/>
          </p:nvCxnSpPr>
          <p:spPr>
            <a:xfrm>
              <a:off x="3662669" y="3248000"/>
              <a:ext cx="8531674" cy="0"/>
            </a:xfrm>
            <a:prstGeom prst="line">
              <a:avLst/>
            </a:prstGeom>
            <a:ln>
              <a:solidFill>
                <a:srgbClr val="E74337"/>
              </a:solidFill>
            </a:ln>
          </p:spPr>
          <p:style>
            <a:lnRef idx="1">
              <a:schemeClr val="accent1"/>
            </a:lnRef>
            <a:fillRef idx="0">
              <a:schemeClr val="accent1"/>
            </a:fillRef>
            <a:effectRef idx="0">
              <a:schemeClr val="accent1"/>
            </a:effectRef>
            <a:fontRef idx="minor">
              <a:schemeClr val="tx1"/>
            </a:fontRef>
          </p:style>
        </p:cxnSp>
      </p:grpSp>
      <p:grpSp>
        <p:nvGrpSpPr>
          <p:cNvPr id="63" name="组合 62"/>
          <p:cNvGrpSpPr/>
          <p:nvPr/>
        </p:nvGrpSpPr>
        <p:grpSpPr>
          <a:xfrm>
            <a:off x="-4834779" y="572424"/>
            <a:ext cx="8712639" cy="381452"/>
            <a:chOff x="-3986345" y="345226"/>
            <a:chExt cx="8712639" cy="381452"/>
          </a:xfrm>
          <a:solidFill>
            <a:srgbClr val="E74337"/>
          </a:solidFill>
        </p:grpSpPr>
        <p:grpSp>
          <p:nvGrpSpPr>
            <p:cNvPr id="64" name="组合 63"/>
            <p:cNvGrpSpPr/>
            <p:nvPr/>
          </p:nvGrpSpPr>
          <p:grpSpPr>
            <a:xfrm>
              <a:off x="4344842" y="345226"/>
              <a:ext cx="381452" cy="381452"/>
              <a:chOff x="3123591" y="3333387"/>
              <a:chExt cx="381452" cy="381452"/>
            </a:xfrm>
            <a:grpFill/>
          </p:grpSpPr>
          <p:sp>
            <p:nvSpPr>
              <p:cNvPr id="66" name="椭圆 65"/>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67" name="椭圆 66"/>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65" name="直接连接符 64"/>
            <p:cNvCxnSpPr/>
            <p:nvPr/>
          </p:nvCxnSpPr>
          <p:spPr>
            <a:xfrm>
              <a:off x="-3986345" y="534352"/>
              <a:ext cx="8531674" cy="0"/>
            </a:xfrm>
            <a:prstGeom prst="line">
              <a:avLst/>
            </a:prstGeom>
            <a:grpFill/>
            <a:ln>
              <a:solidFill>
                <a:srgbClr val="E74337"/>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0-#ppt_w/2"/>
                                          </p:val>
                                        </p:tav>
                                        <p:tav tm="100000">
                                          <p:val>
                                            <p:strVal val="#ppt_x"/>
                                          </p:val>
                                        </p:tav>
                                      </p:tavLst>
                                    </p:anim>
                                    <p:anim calcmode="lin" valueType="num">
                                      <p:cBhvr additive="base">
                                        <p:cTn id="8" dur="500" fill="hold"/>
                                        <p:tgtEl>
                                          <p:spTgt spid="3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0"/>
                                        </p:tgtEl>
                                        <p:attrNameLst>
                                          <p:attrName>style.visibility</p:attrName>
                                        </p:attrNameLst>
                                      </p:cBhvr>
                                      <p:to>
                                        <p:strVal val="visible"/>
                                      </p:to>
                                    </p:set>
                                    <p:anim calcmode="lin" valueType="num">
                                      <p:cBhvr additive="base">
                                        <p:cTn id="12" dur="500" fill="hold"/>
                                        <p:tgtEl>
                                          <p:spTgt spid="50"/>
                                        </p:tgtEl>
                                        <p:attrNameLst>
                                          <p:attrName>ppt_x</p:attrName>
                                        </p:attrNameLst>
                                      </p:cBhvr>
                                      <p:tavLst>
                                        <p:tav tm="0">
                                          <p:val>
                                            <p:strVal val="0-#ppt_w/2"/>
                                          </p:val>
                                        </p:tav>
                                        <p:tav tm="100000">
                                          <p:val>
                                            <p:strVal val="#ppt_x"/>
                                          </p:val>
                                        </p:tav>
                                      </p:tavLst>
                                    </p:anim>
                                    <p:anim calcmode="lin" valueType="num">
                                      <p:cBhvr additive="base">
                                        <p:cTn id="13" dur="500" fill="hold"/>
                                        <p:tgtEl>
                                          <p:spTgt spid="50"/>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33"/>
                                        </p:tgtEl>
                                        <p:attrNameLst>
                                          <p:attrName>style.visibility</p:attrName>
                                        </p:attrNameLst>
                                      </p:cBhvr>
                                      <p:to>
                                        <p:strVal val="visible"/>
                                      </p:to>
                                    </p:set>
                                    <p:anim calcmode="lin" valueType="num">
                                      <p:cBhvr additive="base">
                                        <p:cTn id="17" dur="500" fill="hold"/>
                                        <p:tgtEl>
                                          <p:spTgt spid="33"/>
                                        </p:tgtEl>
                                        <p:attrNameLst>
                                          <p:attrName>ppt_x</p:attrName>
                                        </p:attrNameLst>
                                      </p:cBhvr>
                                      <p:tavLst>
                                        <p:tav tm="0">
                                          <p:val>
                                            <p:strVal val="0-#ppt_w/2"/>
                                          </p:val>
                                        </p:tav>
                                        <p:tav tm="100000">
                                          <p:val>
                                            <p:strVal val="#ppt_x"/>
                                          </p:val>
                                        </p:tav>
                                      </p:tavLst>
                                    </p:anim>
                                    <p:anim calcmode="lin" valueType="num">
                                      <p:cBhvr additive="base">
                                        <p:cTn id="18" dur="500" fill="hold"/>
                                        <p:tgtEl>
                                          <p:spTgt spid="33"/>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45" presetClass="entr" presetSubtype="0" fill="hold" grpId="0" nodeType="afterEffect">
                                  <p:stCondLst>
                                    <p:cond delay="0"/>
                                  </p:stCondLst>
                                  <p:childTnLst>
                                    <p:set>
                                      <p:cBhvr>
                                        <p:cTn id="21" dur="1" fill="hold">
                                          <p:stCondLst>
                                            <p:cond delay="0"/>
                                          </p:stCondLst>
                                        </p:cTn>
                                        <p:tgtEl>
                                          <p:spTgt spid="54"/>
                                        </p:tgtEl>
                                        <p:attrNameLst>
                                          <p:attrName>style.visibility</p:attrName>
                                        </p:attrNameLst>
                                      </p:cBhvr>
                                      <p:to>
                                        <p:strVal val="visible"/>
                                      </p:to>
                                    </p:set>
                                    <p:animEffect transition="in" filter="fade">
                                      <p:cBhvr>
                                        <p:cTn id="22" dur="1000"/>
                                        <p:tgtEl>
                                          <p:spTgt spid="54"/>
                                        </p:tgtEl>
                                      </p:cBhvr>
                                    </p:animEffect>
                                    <p:anim calcmode="lin" valueType="num">
                                      <p:cBhvr>
                                        <p:cTn id="23" dur="1000" fill="hold"/>
                                        <p:tgtEl>
                                          <p:spTgt spid="54"/>
                                        </p:tgtEl>
                                        <p:attrNameLst>
                                          <p:attrName>ppt_w</p:attrName>
                                        </p:attrNameLst>
                                      </p:cBhvr>
                                      <p:tavLst>
                                        <p:tav tm="0" fmla="#ppt_w*sin(2.5*pi*$)">
                                          <p:val>
                                            <p:fltVal val="0"/>
                                          </p:val>
                                        </p:tav>
                                        <p:tav tm="100000">
                                          <p:val>
                                            <p:fltVal val="1"/>
                                          </p:val>
                                        </p:tav>
                                      </p:tavLst>
                                    </p:anim>
                                    <p:anim calcmode="lin" valueType="num">
                                      <p:cBhvr>
                                        <p:cTn id="24" dur="1000" fill="hold"/>
                                        <p:tgtEl>
                                          <p:spTgt spid="54"/>
                                        </p:tgtEl>
                                        <p:attrNameLst>
                                          <p:attrName>ppt_h</p:attrName>
                                        </p:attrNameLst>
                                      </p:cBhvr>
                                      <p:tavLst>
                                        <p:tav tm="0">
                                          <p:val>
                                            <p:strVal val="#ppt_h"/>
                                          </p:val>
                                        </p:tav>
                                        <p:tav tm="100000">
                                          <p:val>
                                            <p:strVal val="#ppt_h"/>
                                          </p:val>
                                        </p:tav>
                                      </p:tavLst>
                                    </p:anim>
                                  </p:childTnLst>
                                </p:cTn>
                              </p:par>
                            </p:childTnLst>
                          </p:cTn>
                        </p:par>
                        <p:par>
                          <p:cTn id="25" fill="hold">
                            <p:stCondLst>
                              <p:cond delay="2500"/>
                            </p:stCondLst>
                            <p:childTnLst>
                              <p:par>
                                <p:cTn id="26" presetID="2" presetClass="entr" presetSubtype="8" fill="hold" grpId="0" nodeType="afterEffect">
                                  <p:stCondLst>
                                    <p:cond delay="0"/>
                                  </p:stCondLst>
                                  <p:childTnLst>
                                    <p:set>
                                      <p:cBhvr>
                                        <p:cTn id="27" dur="1" fill="hold">
                                          <p:stCondLst>
                                            <p:cond delay="0"/>
                                          </p:stCondLst>
                                        </p:cTn>
                                        <p:tgtEl>
                                          <p:spTgt spid="36"/>
                                        </p:tgtEl>
                                        <p:attrNameLst>
                                          <p:attrName>style.visibility</p:attrName>
                                        </p:attrNameLst>
                                      </p:cBhvr>
                                      <p:to>
                                        <p:strVal val="visible"/>
                                      </p:to>
                                    </p:set>
                                    <p:anim calcmode="lin" valueType="num">
                                      <p:cBhvr additive="base">
                                        <p:cTn id="28" dur="500" fill="hold"/>
                                        <p:tgtEl>
                                          <p:spTgt spid="36"/>
                                        </p:tgtEl>
                                        <p:attrNameLst>
                                          <p:attrName>ppt_x</p:attrName>
                                        </p:attrNameLst>
                                      </p:cBhvr>
                                      <p:tavLst>
                                        <p:tav tm="0">
                                          <p:val>
                                            <p:strVal val="0-#ppt_w/2"/>
                                          </p:val>
                                        </p:tav>
                                        <p:tav tm="100000">
                                          <p:val>
                                            <p:strVal val="#ppt_x"/>
                                          </p:val>
                                        </p:tav>
                                      </p:tavLst>
                                    </p:anim>
                                    <p:anim calcmode="lin" valueType="num">
                                      <p:cBhvr additive="base">
                                        <p:cTn id="29" dur="500" fill="hold"/>
                                        <p:tgtEl>
                                          <p:spTgt spid="36"/>
                                        </p:tgtEl>
                                        <p:attrNameLst>
                                          <p:attrName>ppt_y</p:attrName>
                                        </p:attrNameLst>
                                      </p:cBhvr>
                                      <p:tavLst>
                                        <p:tav tm="0">
                                          <p:val>
                                            <p:strVal val="#ppt_y"/>
                                          </p:val>
                                        </p:tav>
                                        <p:tav tm="100000">
                                          <p:val>
                                            <p:strVal val="#ppt_y"/>
                                          </p:val>
                                        </p:tav>
                                      </p:tavLst>
                                    </p:anim>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35"/>
                                        </p:tgtEl>
                                        <p:attrNameLst>
                                          <p:attrName>style.visibility</p:attrName>
                                        </p:attrNameLst>
                                      </p:cBhvr>
                                      <p:to>
                                        <p:strVal val="visible"/>
                                      </p:to>
                                    </p:set>
                                    <p:animEffect transition="in" filter="fade">
                                      <p:cBhvr>
                                        <p:cTn id="33" dur="750"/>
                                        <p:tgtEl>
                                          <p:spTgt spid="35"/>
                                        </p:tgtEl>
                                      </p:cBhvr>
                                    </p:animEffect>
                                  </p:childTnLst>
                                </p:cTn>
                              </p:par>
                            </p:childTnLst>
                          </p:cTn>
                        </p:par>
                        <p:par>
                          <p:cTn id="34" fill="hold">
                            <p:stCondLst>
                              <p:cond delay="4000"/>
                            </p:stCondLst>
                            <p:childTnLst>
                              <p:par>
                                <p:cTn id="35" presetID="2" presetClass="entr" presetSubtype="2" fill="hold" grpId="0" nodeType="afterEffect">
                                  <p:stCondLst>
                                    <p:cond delay="0"/>
                                  </p:stCondLst>
                                  <p:childTnLst>
                                    <p:set>
                                      <p:cBhvr>
                                        <p:cTn id="36" dur="1" fill="hold">
                                          <p:stCondLst>
                                            <p:cond delay="0"/>
                                          </p:stCondLst>
                                        </p:cTn>
                                        <p:tgtEl>
                                          <p:spTgt spid="49"/>
                                        </p:tgtEl>
                                        <p:attrNameLst>
                                          <p:attrName>style.visibility</p:attrName>
                                        </p:attrNameLst>
                                      </p:cBhvr>
                                      <p:to>
                                        <p:strVal val="visible"/>
                                      </p:to>
                                    </p:set>
                                    <p:anim calcmode="lin" valueType="num">
                                      <p:cBhvr additive="base">
                                        <p:cTn id="37" dur="500" fill="hold"/>
                                        <p:tgtEl>
                                          <p:spTgt spid="49"/>
                                        </p:tgtEl>
                                        <p:attrNameLst>
                                          <p:attrName>ppt_x</p:attrName>
                                        </p:attrNameLst>
                                      </p:cBhvr>
                                      <p:tavLst>
                                        <p:tav tm="0">
                                          <p:val>
                                            <p:strVal val="1+#ppt_w/2"/>
                                          </p:val>
                                        </p:tav>
                                        <p:tav tm="100000">
                                          <p:val>
                                            <p:strVal val="#ppt_x"/>
                                          </p:val>
                                        </p:tav>
                                      </p:tavLst>
                                    </p:anim>
                                    <p:anim calcmode="lin" valueType="num">
                                      <p:cBhvr additive="base">
                                        <p:cTn id="38" dur="500" fill="hold"/>
                                        <p:tgtEl>
                                          <p:spTgt spid="49"/>
                                        </p:tgtEl>
                                        <p:attrNameLst>
                                          <p:attrName>ppt_y</p:attrName>
                                        </p:attrNameLst>
                                      </p:cBhvr>
                                      <p:tavLst>
                                        <p:tav tm="0">
                                          <p:val>
                                            <p:strVal val="#ppt_y"/>
                                          </p:val>
                                        </p:tav>
                                        <p:tav tm="100000">
                                          <p:val>
                                            <p:strVal val="#ppt_y"/>
                                          </p:val>
                                        </p:tav>
                                      </p:tavLst>
                                    </p:anim>
                                  </p:childTnLst>
                                </p:cTn>
                              </p:par>
                            </p:childTnLst>
                          </p:cTn>
                        </p:par>
                        <p:par>
                          <p:cTn id="39" fill="hold">
                            <p:stCondLst>
                              <p:cond delay="4500"/>
                            </p:stCondLst>
                            <p:childTnLst>
                              <p:par>
                                <p:cTn id="40" presetID="2" presetClass="entr" presetSubtype="2" fill="hold" nodeType="afterEffect">
                                  <p:stCondLst>
                                    <p:cond delay="0"/>
                                  </p:stCondLst>
                                  <p:childTnLst>
                                    <p:set>
                                      <p:cBhvr>
                                        <p:cTn id="41" dur="1" fill="hold">
                                          <p:stCondLst>
                                            <p:cond delay="0"/>
                                          </p:stCondLst>
                                        </p:cTn>
                                        <p:tgtEl>
                                          <p:spTgt spid="51"/>
                                        </p:tgtEl>
                                        <p:attrNameLst>
                                          <p:attrName>style.visibility</p:attrName>
                                        </p:attrNameLst>
                                      </p:cBhvr>
                                      <p:to>
                                        <p:strVal val="visible"/>
                                      </p:to>
                                    </p:set>
                                    <p:anim calcmode="lin" valueType="num">
                                      <p:cBhvr additive="base">
                                        <p:cTn id="42" dur="500" fill="hold"/>
                                        <p:tgtEl>
                                          <p:spTgt spid="51"/>
                                        </p:tgtEl>
                                        <p:attrNameLst>
                                          <p:attrName>ppt_x</p:attrName>
                                        </p:attrNameLst>
                                      </p:cBhvr>
                                      <p:tavLst>
                                        <p:tav tm="0">
                                          <p:val>
                                            <p:strVal val="1+#ppt_w/2"/>
                                          </p:val>
                                        </p:tav>
                                        <p:tav tm="100000">
                                          <p:val>
                                            <p:strVal val="#ppt_x"/>
                                          </p:val>
                                        </p:tav>
                                      </p:tavLst>
                                    </p:anim>
                                    <p:anim calcmode="lin" valueType="num">
                                      <p:cBhvr additive="base">
                                        <p:cTn id="43" dur="500" fill="hold"/>
                                        <p:tgtEl>
                                          <p:spTgt spid="51"/>
                                        </p:tgtEl>
                                        <p:attrNameLst>
                                          <p:attrName>ppt_y</p:attrName>
                                        </p:attrNameLst>
                                      </p:cBhvr>
                                      <p:tavLst>
                                        <p:tav tm="0">
                                          <p:val>
                                            <p:strVal val="#ppt_y"/>
                                          </p:val>
                                        </p:tav>
                                        <p:tav tm="100000">
                                          <p:val>
                                            <p:strVal val="#ppt_y"/>
                                          </p:val>
                                        </p:tav>
                                      </p:tavLst>
                                    </p:anim>
                                  </p:childTnLst>
                                </p:cTn>
                              </p:par>
                            </p:childTnLst>
                          </p:cTn>
                        </p:par>
                        <p:par>
                          <p:cTn id="44" fill="hold">
                            <p:stCondLst>
                              <p:cond delay="5000"/>
                            </p:stCondLst>
                            <p:childTnLst>
                              <p:par>
                                <p:cTn id="45" presetID="2" presetClass="entr" presetSubtype="2" fill="hold" nodeType="afterEffect">
                                  <p:stCondLst>
                                    <p:cond delay="0"/>
                                  </p:stCondLst>
                                  <p:childTnLst>
                                    <p:set>
                                      <p:cBhvr>
                                        <p:cTn id="46" dur="1" fill="hold">
                                          <p:stCondLst>
                                            <p:cond delay="0"/>
                                          </p:stCondLst>
                                        </p:cTn>
                                        <p:tgtEl>
                                          <p:spTgt spid="37"/>
                                        </p:tgtEl>
                                        <p:attrNameLst>
                                          <p:attrName>style.visibility</p:attrName>
                                        </p:attrNameLst>
                                      </p:cBhvr>
                                      <p:to>
                                        <p:strVal val="visible"/>
                                      </p:to>
                                    </p:set>
                                    <p:anim calcmode="lin" valueType="num">
                                      <p:cBhvr additive="base">
                                        <p:cTn id="47" dur="500" fill="hold"/>
                                        <p:tgtEl>
                                          <p:spTgt spid="37"/>
                                        </p:tgtEl>
                                        <p:attrNameLst>
                                          <p:attrName>ppt_x</p:attrName>
                                        </p:attrNameLst>
                                      </p:cBhvr>
                                      <p:tavLst>
                                        <p:tav tm="0">
                                          <p:val>
                                            <p:strVal val="1+#ppt_w/2"/>
                                          </p:val>
                                        </p:tav>
                                        <p:tav tm="100000">
                                          <p:val>
                                            <p:strVal val="#ppt_x"/>
                                          </p:val>
                                        </p:tav>
                                      </p:tavLst>
                                    </p:anim>
                                    <p:anim calcmode="lin" valueType="num">
                                      <p:cBhvr additive="base">
                                        <p:cTn id="48" dur="500" fill="hold"/>
                                        <p:tgtEl>
                                          <p:spTgt spid="37"/>
                                        </p:tgtEl>
                                        <p:attrNameLst>
                                          <p:attrName>ppt_y</p:attrName>
                                        </p:attrNameLst>
                                      </p:cBhvr>
                                      <p:tavLst>
                                        <p:tav tm="0">
                                          <p:val>
                                            <p:strVal val="#ppt_y"/>
                                          </p:val>
                                        </p:tav>
                                        <p:tav tm="100000">
                                          <p:val>
                                            <p:strVal val="#ppt_y"/>
                                          </p:val>
                                        </p:tav>
                                      </p:tavLst>
                                    </p:anim>
                                  </p:childTnLst>
                                </p:cTn>
                              </p:par>
                            </p:childTnLst>
                          </p:cTn>
                        </p:par>
                        <p:par>
                          <p:cTn id="49" fill="hold">
                            <p:stCondLst>
                              <p:cond delay="5500"/>
                            </p:stCondLst>
                            <p:childTnLst>
                              <p:par>
                                <p:cTn id="50" presetID="45" presetClass="entr" presetSubtype="0" fill="hold" grpId="0" nodeType="afterEffect">
                                  <p:stCondLst>
                                    <p:cond delay="0"/>
                                  </p:stCondLst>
                                  <p:childTnLst>
                                    <p:set>
                                      <p:cBhvr>
                                        <p:cTn id="51" dur="1" fill="hold">
                                          <p:stCondLst>
                                            <p:cond delay="0"/>
                                          </p:stCondLst>
                                        </p:cTn>
                                        <p:tgtEl>
                                          <p:spTgt spid="55"/>
                                        </p:tgtEl>
                                        <p:attrNameLst>
                                          <p:attrName>style.visibility</p:attrName>
                                        </p:attrNameLst>
                                      </p:cBhvr>
                                      <p:to>
                                        <p:strVal val="visible"/>
                                      </p:to>
                                    </p:set>
                                    <p:animEffect transition="in" filter="fade">
                                      <p:cBhvr>
                                        <p:cTn id="52" dur="1000"/>
                                        <p:tgtEl>
                                          <p:spTgt spid="55"/>
                                        </p:tgtEl>
                                      </p:cBhvr>
                                    </p:animEffect>
                                    <p:anim calcmode="lin" valueType="num">
                                      <p:cBhvr>
                                        <p:cTn id="53" dur="1000" fill="hold"/>
                                        <p:tgtEl>
                                          <p:spTgt spid="55"/>
                                        </p:tgtEl>
                                        <p:attrNameLst>
                                          <p:attrName>ppt_w</p:attrName>
                                        </p:attrNameLst>
                                      </p:cBhvr>
                                      <p:tavLst>
                                        <p:tav tm="0" fmla="#ppt_w*sin(2.5*pi*$)">
                                          <p:val>
                                            <p:fltVal val="0"/>
                                          </p:val>
                                        </p:tav>
                                        <p:tav tm="100000">
                                          <p:val>
                                            <p:fltVal val="1"/>
                                          </p:val>
                                        </p:tav>
                                      </p:tavLst>
                                    </p:anim>
                                    <p:anim calcmode="lin" valueType="num">
                                      <p:cBhvr>
                                        <p:cTn id="54" dur="1000" fill="hold"/>
                                        <p:tgtEl>
                                          <p:spTgt spid="55"/>
                                        </p:tgtEl>
                                        <p:attrNameLst>
                                          <p:attrName>ppt_h</p:attrName>
                                        </p:attrNameLst>
                                      </p:cBhvr>
                                      <p:tavLst>
                                        <p:tav tm="0">
                                          <p:val>
                                            <p:strVal val="#ppt_h"/>
                                          </p:val>
                                        </p:tav>
                                        <p:tav tm="100000">
                                          <p:val>
                                            <p:strVal val="#ppt_h"/>
                                          </p:val>
                                        </p:tav>
                                      </p:tavLst>
                                    </p:anim>
                                  </p:childTnLst>
                                </p:cTn>
                              </p:par>
                            </p:childTnLst>
                          </p:cTn>
                        </p:par>
                        <p:par>
                          <p:cTn id="55" fill="hold">
                            <p:stCondLst>
                              <p:cond delay="6500"/>
                            </p:stCondLst>
                            <p:childTnLst>
                              <p:par>
                                <p:cTn id="56" presetID="2" presetClass="entr" presetSubtype="2" fill="hold" grpId="0" nodeType="afterEffect">
                                  <p:stCondLst>
                                    <p:cond delay="0"/>
                                  </p:stCondLst>
                                  <p:childTnLst>
                                    <p:set>
                                      <p:cBhvr>
                                        <p:cTn id="57" dur="1" fill="hold">
                                          <p:stCondLst>
                                            <p:cond delay="0"/>
                                          </p:stCondLst>
                                        </p:cTn>
                                        <p:tgtEl>
                                          <p:spTgt spid="39"/>
                                        </p:tgtEl>
                                        <p:attrNameLst>
                                          <p:attrName>style.visibility</p:attrName>
                                        </p:attrNameLst>
                                      </p:cBhvr>
                                      <p:to>
                                        <p:strVal val="visible"/>
                                      </p:to>
                                    </p:set>
                                    <p:anim calcmode="lin" valueType="num">
                                      <p:cBhvr additive="base">
                                        <p:cTn id="58" dur="500" fill="hold"/>
                                        <p:tgtEl>
                                          <p:spTgt spid="39"/>
                                        </p:tgtEl>
                                        <p:attrNameLst>
                                          <p:attrName>ppt_x</p:attrName>
                                        </p:attrNameLst>
                                      </p:cBhvr>
                                      <p:tavLst>
                                        <p:tav tm="0">
                                          <p:val>
                                            <p:strVal val="1+#ppt_w/2"/>
                                          </p:val>
                                        </p:tav>
                                        <p:tav tm="100000">
                                          <p:val>
                                            <p:strVal val="#ppt_x"/>
                                          </p:val>
                                        </p:tav>
                                      </p:tavLst>
                                    </p:anim>
                                    <p:anim calcmode="lin" valueType="num">
                                      <p:cBhvr additive="base">
                                        <p:cTn id="59" dur="500" fill="hold"/>
                                        <p:tgtEl>
                                          <p:spTgt spid="39"/>
                                        </p:tgtEl>
                                        <p:attrNameLst>
                                          <p:attrName>ppt_y</p:attrName>
                                        </p:attrNameLst>
                                      </p:cBhvr>
                                      <p:tavLst>
                                        <p:tav tm="0">
                                          <p:val>
                                            <p:strVal val="#ppt_y"/>
                                          </p:val>
                                        </p:tav>
                                        <p:tav tm="100000">
                                          <p:val>
                                            <p:strVal val="#ppt_y"/>
                                          </p:val>
                                        </p:tav>
                                      </p:tavLst>
                                    </p:anim>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38"/>
                                        </p:tgtEl>
                                        <p:attrNameLst>
                                          <p:attrName>style.visibility</p:attrName>
                                        </p:attrNameLst>
                                      </p:cBhvr>
                                      <p:to>
                                        <p:strVal val="visible"/>
                                      </p:to>
                                    </p:set>
                                    <p:animEffect transition="in" filter="fade">
                                      <p:cBhvr>
                                        <p:cTn id="63" dur="750"/>
                                        <p:tgtEl>
                                          <p:spTgt spid="38"/>
                                        </p:tgtEl>
                                      </p:cBhvr>
                                    </p:animEffect>
                                  </p:childTnLst>
                                </p:cTn>
                              </p:par>
                            </p:childTnLst>
                          </p:cTn>
                        </p:par>
                        <p:par>
                          <p:cTn id="64" fill="hold">
                            <p:stCondLst>
                              <p:cond delay="8000"/>
                            </p:stCondLst>
                            <p:childTnLst>
                              <p:par>
                                <p:cTn id="65" presetID="2" presetClass="entr" presetSubtype="8" fill="hold" grpId="0" nodeType="afterEffect">
                                  <p:stCondLst>
                                    <p:cond delay="0"/>
                                  </p:stCondLst>
                                  <p:childTnLst>
                                    <p:set>
                                      <p:cBhvr>
                                        <p:cTn id="66" dur="1" fill="hold">
                                          <p:stCondLst>
                                            <p:cond delay="0"/>
                                          </p:stCondLst>
                                        </p:cTn>
                                        <p:tgtEl>
                                          <p:spTgt spid="47"/>
                                        </p:tgtEl>
                                        <p:attrNameLst>
                                          <p:attrName>style.visibility</p:attrName>
                                        </p:attrNameLst>
                                      </p:cBhvr>
                                      <p:to>
                                        <p:strVal val="visible"/>
                                      </p:to>
                                    </p:set>
                                    <p:anim calcmode="lin" valueType="num">
                                      <p:cBhvr additive="base">
                                        <p:cTn id="67" dur="500" fill="hold"/>
                                        <p:tgtEl>
                                          <p:spTgt spid="47"/>
                                        </p:tgtEl>
                                        <p:attrNameLst>
                                          <p:attrName>ppt_x</p:attrName>
                                        </p:attrNameLst>
                                      </p:cBhvr>
                                      <p:tavLst>
                                        <p:tav tm="0">
                                          <p:val>
                                            <p:strVal val="0-#ppt_w/2"/>
                                          </p:val>
                                        </p:tav>
                                        <p:tav tm="100000">
                                          <p:val>
                                            <p:strVal val="#ppt_x"/>
                                          </p:val>
                                        </p:tav>
                                      </p:tavLst>
                                    </p:anim>
                                    <p:anim calcmode="lin" valueType="num">
                                      <p:cBhvr additive="base">
                                        <p:cTn id="68" dur="500" fill="hold"/>
                                        <p:tgtEl>
                                          <p:spTgt spid="47"/>
                                        </p:tgtEl>
                                        <p:attrNameLst>
                                          <p:attrName>ppt_y</p:attrName>
                                        </p:attrNameLst>
                                      </p:cBhvr>
                                      <p:tavLst>
                                        <p:tav tm="0">
                                          <p:val>
                                            <p:strVal val="#ppt_y"/>
                                          </p:val>
                                        </p:tav>
                                        <p:tav tm="100000">
                                          <p:val>
                                            <p:strVal val="#ppt_y"/>
                                          </p:val>
                                        </p:tav>
                                      </p:tavLst>
                                    </p:anim>
                                  </p:childTnLst>
                                </p:cTn>
                              </p:par>
                            </p:childTnLst>
                          </p:cTn>
                        </p:par>
                        <p:par>
                          <p:cTn id="69" fill="hold">
                            <p:stCondLst>
                              <p:cond delay="8500"/>
                            </p:stCondLst>
                            <p:childTnLst>
                              <p:par>
                                <p:cTn id="70" presetID="2" presetClass="entr" presetSubtype="8" fill="hold" grpId="0" nodeType="afterEffect">
                                  <p:stCondLst>
                                    <p:cond delay="0"/>
                                  </p:stCondLst>
                                  <p:childTnLst>
                                    <p:set>
                                      <p:cBhvr>
                                        <p:cTn id="71" dur="1" fill="hold">
                                          <p:stCondLst>
                                            <p:cond delay="0"/>
                                          </p:stCondLst>
                                        </p:cTn>
                                        <p:tgtEl>
                                          <p:spTgt spid="53"/>
                                        </p:tgtEl>
                                        <p:attrNameLst>
                                          <p:attrName>style.visibility</p:attrName>
                                        </p:attrNameLst>
                                      </p:cBhvr>
                                      <p:to>
                                        <p:strVal val="visible"/>
                                      </p:to>
                                    </p:set>
                                    <p:anim calcmode="lin" valueType="num">
                                      <p:cBhvr additive="base">
                                        <p:cTn id="72" dur="500" fill="hold"/>
                                        <p:tgtEl>
                                          <p:spTgt spid="53"/>
                                        </p:tgtEl>
                                        <p:attrNameLst>
                                          <p:attrName>ppt_x</p:attrName>
                                        </p:attrNameLst>
                                      </p:cBhvr>
                                      <p:tavLst>
                                        <p:tav tm="0">
                                          <p:val>
                                            <p:strVal val="0-#ppt_w/2"/>
                                          </p:val>
                                        </p:tav>
                                        <p:tav tm="100000">
                                          <p:val>
                                            <p:strVal val="#ppt_x"/>
                                          </p:val>
                                        </p:tav>
                                      </p:tavLst>
                                    </p:anim>
                                    <p:anim calcmode="lin" valueType="num">
                                      <p:cBhvr additive="base">
                                        <p:cTn id="73" dur="500" fill="hold"/>
                                        <p:tgtEl>
                                          <p:spTgt spid="53"/>
                                        </p:tgtEl>
                                        <p:attrNameLst>
                                          <p:attrName>ppt_y</p:attrName>
                                        </p:attrNameLst>
                                      </p:cBhvr>
                                      <p:tavLst>
                                        <p:tav tm="0">
                                          <p:val>
                                            <p:strVal val="#ppt_y"/>
                                          </p:val>
                                        </p:tav>
                                        <p:tav tm="100000">
                                          <p:val>
                                            <p:strVal val="#ppt_y"/>
                                          </p:val>
                                        </p:tav>
                                      </p:tavLst>
                                    </p:anim>
                                  </p:childTnLst>
                                </p:cTn>
                              </p:par>
                            </p:childTnLst>
                          </p:cTn>
                        </p:par>
                        <p:par>
                          <p:cTn id="74" fill="hold">
                            <p:stCondLst>
                              <p:cond delay="9000"/>
                            </p:stCondLst>
                            <p:childTnLst>
                              <p:par>
                                <p:cTn id="75" presetID="2" presetClass="entr" presetSubtype="8" fill="hold" nodeType="afterEffect">
                                  <p:stCondLst>
                                    <p:cond delay="0"/>
                                  </p:stCondLst>
                                  <p:childTnLst>
                                    <p:set>
                                      <p:cBhvr>
                                        <p:cTn id="76" dur="1" fill="hold">
                                          <p:stCondLst>
                                            <p:cond delay="0"/>
                                          </p:stCondLst>
                                        </p:cTn>
                                        <p:tgtEl>
                                          <p:spTgt spid="40"/>
                                        </p:tgtEl>
                                        <p:attrNameLst>
                                          <p:attrName>style.visibility</p:attrName>
                                        </p:attrNameLst>
                                      </p:cBhvr>
                                      <p:to>
                                        <p:strVal val="visible"/>
                                      </p:to>
                                    </p:set>
                                    <p:anim calcmode="lin" valueType="num">
                                      <p:cBhvr additive="base">
                                        <p:cTn id="77" dur="500" fill="hold"/>
                                        <p:tgtEl>
                                          <p:spTgt spid="40"/>
                                        </p:tgtEl>
                                        <p:attrNameLst>
                                          <p:attrName>ppt_x</p:attrName>
                                        </p:attrNameLst>
                                      </p:cBhvr>
                                      <p:tavLst>
                                        <p:tav tm="0">
                                          <p:val>
                                            <p:strVal val="0-#ppt_w/2"/>
                                          </p:val>
                                        </p:tav>
                                        <p:tav tm="100000">
                                          <p:val>
                                            <p:strVal val="#ppt_x"/>
                                          </p:val>
                                        </p:tav>
                                      </p:tavLst>
                                    </p:anim>
                                    <p:anim calcmode="lin" valueType="num">
                                      <p:cBhvr additive="base">
                                        <p:cTn id="78" dur="500" fill="hold"/>
                                        <p:tgtEl>
                                          <p:spTgt spid="40"/>
                                        </p:tgtEl>
                                        <p:attrNameLst>
                                          <p:attrName>ppt_y</p:attrName>
                                        </p:attrNameLst>
                                      </p:cBhvr>
                                      <p:tavLst>
                                        <p:tav tm="0">
                                          <p:val>
                                            <p:strVal val="#ppt_y"/>
                                          </p:val>
                                        </p:tav>
                                        <p:tav tm="100000">
                                          <p:val>
                                            <p:strVal val="#ppt_y"/>
                                          </p:val>
                                        </p:tav>
                                      </p:tavLst>
                                    </p:anim>
                                  </p:childTnLst>
                                </p:cTn>
                              </p:par>
                            </p:childTnLst>
                          </p:cTn>
                        </p:par>
                        <p:par>
                          <p:cTn id="79" fill="hold">
                            <p:stCondLst>
                              <p:cond delay="9500"/>
                            </p:stCondLst>
                            <p:childTnLst>
                              <p:par>
                                <p:cTn id="80" presetID="45" presetClass="entr" presetSubtype="0" fill="hold" grpId="0" nodeType="afterEffect">
                                  <p:stCondLst>
                                    <p:cond delay="0"/>
                                  </p:stCondLst>
                                  <p:childTnLst>
                                    <p:set>
                                      <p:cBhvr>
                                        <p:cTn id="81" dur="1" fill="hold">
                                          <p:stCondLst>
                                            <p:cond delay="0"/>
                                          </p:stCondLst>
                                        </p:cTn>
                                        <p:tgtEl>
                                          <p:spTgt spid="56"/>
                                        </p:tgtEl>
                                        <p:attrNameLst>
                                          <p:attrName>style.visibility</p:attrName>
                                        </p:attrNameLst>
                                      </p:cBhvr>
                                      <p:to>
                                        <p:strVal val="visible"/>
                                      </p:to>
                                    </p:set>
                                    <p:animEffect transition="in" filter="fade">
                                      <p:cBhvr>
                                        <p:cTn id="82" dur="1000"/>
                                        <p:tgtEl>
                                          <p:spTgt spid="56"/>
                                        </p:tgtEl>
                                      </p:cBhvr>
                                    </p:animEffect>
                                    <p:anim calcmode="lin" valueType="num">
                                      <p:cBhvr>
                                        <p:cTn id="83" dur="1000" fill="hold"/>
                                        <p:tgtEl>
                                          <p:spTgt spid="56"/>
                                        </p:tgtEl>
                                        <p:attrNameLst>
                                          <p:attrName>ppt_w</p:attrName>
                                        </p:attrNameLst>
                                      </p:cBhvr>
                                      <p:tavLst>
                                        <p:tav tm="0" fmla="#ppt_w*sin(2.5*pi*$)">
                                          <p:val>
                                            <p:fltVal val="0"/>
                                          </p:val>
                                        </p:tav>
                                        <p:tav tm="100000">
                                          <p:val>
                                            <p:fltVal val="1"/>
                                          </p:val>
                                        </p:tav>
                                      </p:tavLst>
                                    </p:anim>
                                    <p:anim calcmode="lin" valueType="num">
                                      <p:cBhvr>
                                        <p:cTn id="84" dur="1000" fill="hold"/>
                                        <p:tgtEl>
                                          <p:spTgt spid="56"/>
                                        </p:tgtEl>
                                        <p:attrNameLst>
                                          <p:attrName>ppt_h</p:attrName>
                                        </p:attrNameLst>
                                      </p:cBhvr>
                                      <p:tavLst>
                                        <p:tav tm="0">
                                          <p:val>
                                            <p:strVal val="#ppt_h"/>
                                          </p:val>
                                        </p:tav>
                                        <p:tav tm="100000">
                                          <p:val>
                                            <p:strVal val="#ppt_h"/>
                                          </p:val>
                                        </p:tav>
                                      </p:tavLst>
                                    </p:anim>
                                  </p:childTnLst>
                                </p:cTn>
                              </p:par>
                            </p:childTnLst>
                          </p:cTn>
                        </p:par>
                        <p:par>
                          <p:cTn id="85" fill="hold">
                            <p:stCondLst>
                              <p:cond delay="10500"/>
                            </p:stCondLst>
                            <p:childTnLst>
                              <p:par>
                                <p:cTn id="86" presetID="2" presetClass="entr" presetSubtype="8" fill="hold" grpId="0" nodeType="afterEffect">
                                  <p:stCondLst>
                                    <p:cond delay="0"/>
                                  </p:stCondLst>
                                  <p:childTnLst>
                                    <p:set>
                                      <p:cBhvr>
                                        <p:cTn id="87" dur="1" fill="hold">
                                          <p:stCondLst>
                                            <p:cond delay="0"/>
                                          </p:stCondLst>
                                        </p:cTn>
                                        <p:tgtEl>
                                          <p:spTgt spid="42"/>
                                        </p:tgtEl>
                                        <p:attrNameLst>
                                          <p:attrName>style.visibility</p:attrName>
                                        </p:attrNameLst>
                                      </p:cBhvr>
                                      <p:to>
                                        <p:strVal val="visible"/>
                                      </p:to>
                                    </p:set>
                                    <p:anim calcmode="lin" valueType="num">
                                      <p:cBhvr additive="base">
                                        <p:cTn id="88" dur="500" fill="hold"/>
                                        <p:tgtEl>
                                          <p:spTgt spid="42"/>
                                        </p:tgtEl>
                                        <p:attrNameLst>
                                          <p:attrName>ppt_x</p:attrName>
                                        </p:attrNameLst>
                                      </p:cBhvr>
                                      <p:tavLst>
                                        <p:tav tm="0">
                                          <p:val>
                                            <p:strVal val="0-#ppt_w/2"/>
                                          </p:val>
                                        </p:tav>
                                        <p:tav tm="100000">
                                          <p:val>
                                            <p:strVal val="#ppt_x"/>
                                          </p:val>
                                        </p:tav>
                                      </p:tavLst>
                                    </p:anim>
                                    <p:anim calcmode="lin" valueType="num">
                                      <p:cBhvr additive="base">
                                        <p:cTn id="89" dur="500" fill="hold"/>
                                        <p:tgtEl>
                                          <p:spTgt spid="42"/>
                                        </p:tgtEl>
                                        <p:attrNameLst>
                                          <p:attrName>ppt_y</p:attrName>
                                        </p:attrNameLst>
                                      </p:cBhvr>
                                      <p:tavLst>
                                        <p:tav tm="0">
                                          <p:val>
                                            <p:strVal val="#ppt_y"/>
                                          </p:val>
                                        </p:tav>
                                        <p:tav tm="100000">
                                          <p:val>
                                            <p:strVal val="#ppt_y"/>
                                          </p:val>
                                        </p:tav>
                                      </p:tavLst>
                                    </p:anim>
                                  </p:childTnLst>
                                </p:cTn>
                              </p:par>
                            </p:childTnLst>
                          </p:cTn>
                        </p:par>
                        <p:par>
                          <p:cTn id="90" fill="hold">
                            <p:stCondLst>
                              <p:cond delay="11000"/>
                            </p:stCondLst>
                            <p:childTnLst>
                              <p:par>
                                <p:cTn id="91" presetID="10" presetClass="entr" presetSubtype="0" fill="hold" grpId="0" nodeType="afterEffect">
                                  <p:stCondLst>
                                    <p:cond delay="0"/>
                                  </p:stCondLst>
                                  <p:childTnLst>
                                    <p:set>
                                      <p:cBhvr>
                                        <p:cTn id="92" dur="1" fill="hold">
                                          <p:stCondLst>
                                            <p:cond delay="0"/>
                                          </p:stCondLst>
                                        </p:cTn>
                                        <p:tgtEl>
                                          <p:spTgt spid="41"/>
                                        </p:tgtEl>
                                        <p:attrNameLst>
                                          <p:attrName>style.visibility</p:attrName>
                                        </p:attrNameLst>
                                      </p:cBhvr>
                                      <p:to>
                                        <p:strVal val="visible"/>
                                      </p:to>
                                    </p:set>
                                    <p:animEffect transition="in" filter="fade">
                                      <p:cBhvr>
                                        <p:cTn id="93" dur="750"/>
                                        <p:tgtEl>
                                          <p:spTgt spid="41"/>
                                        </p:tgtEl>
                                      </p:cBhvr>
                                    </p:animEffect>
                                  </p:childTnLst>
                                </p:cTn>
                              </p:par>
                            </p:childTnLst>
                          </p:cTn>
                        </p:par>
                        <p:par>
                          <p:cTn id="94" fill="hold">
                            <p:stCondLst>
                              <p:cond delay="12000"/>
                            </p:stCondLst>
                            <p:childTnLst>
                              <p:par>
                                <p:cTn id="95" presetID="2" presetClass="entr" presetSubtype="2" fill="hold" grpId="0" nodeType="afterEffect">
                                  <p:stCondLst>
                                    <p:cond delay="0"/>
                                  </p:stCondLst>
                                  <p:childTnLst>
                                    <p:set>
                                      <p:cBhvr>
                                        <p:cTn id="96" dur="1" fill="hold">
                                          <p:stCondLst>
                                            <p:cond delay="0"/>
                                          </p:stCondLst>
                                        </p:cTn>
                                        <p:tgtEl>
                                          <p:spTgt spid="48"/>
                                        </p:tgtEl>
                                        <p:attrNameLst>
                                          <p:attrName>style.visibility</p:attrName>
                                        </p:attrNameLst>
                                      </p:cBhvr>
                                      <p:to>
                                        <p:strVal val="visible"/>
                                      </p:to>
                                    </p:set>
                                    <p:anim calcmode="lin" valueType="num">
                                      <p:cBhvr additive="base">
                                        <p:cTn id="97" dur="500" fill="hold"/>
                                        <p:tgtEl>
                                          <p:spTgt spid="48"/>
                                        </p:tgtEl>
                                        <p:attrNameLst>
                                          <p:attrName>ppt_x</p:attrName>
                                        </p:attrNameLst>
                                      </p:cBhvr>
                                      <p:tavLst>
                                        <p:tav tm="0">
                                          <p:val>
                                            <p:strVal val="1+#ppt_w/2"/>
                                          </p:val>
                                        </p:tav>
                                        <p:tav tm="100000">
                                          <p:val>
                                            <p:strVal val="#ppt_x"/>
                                          </p:val>
                                        </p:tav>
                                      </p:tavLst>
                                    </p:anim>
                                    <p:anim calcmode="lin" valueType="num">
                                      <p:cBhvr additive="base">
                                        <p:cTn id="98" dur="500" fill="hold"/>
                                        <p:tgtEl>
                                          <p:spTgt spid="48"/>
                                        </p:tgtEl>
                                        <p:attrNameLst>
                                          <p:attrName>ppt_y</p:attrName>
                                        </p:attrNameLst>
                                      </p:cBhvr>
                                      <p:tavLst>
                                        <p:tav tm="0">
                                          <p:val>
                                            <p:strVal val="#ppt_y"/>
                                          </p:val>
                                        </p:tav>
                                        <p:tav tm="100000">
                                          <p:val>
                                            <p:strVal val="#ppt_y"/>
                                          </p:val>
                                        </p:tav>
                                      </p:tavLst>
                                    </p:anim>
                                  </p:childTnLst>
                                </p:cTn>
                              </p:par>
                            </p:childTnLst>
                          </p:cTn>
                        </p:par>
                        <p:par>
                          <p:cTn id="99" fill="hold">
                            <p:stCondLst>
                              <p:cond delay="12500"/>
                            </p:stCondLst>
                            <p:childTnLst>
                              <p:par>
                                <p:cTn id="100" presetID="2" presetClass="entr" presetSubtype="2" fill="hold" nodeType="afterEffect">
                                  <p:stCondLst>
                                    <p:cond delay="0"/>
                                  </p:stCondLst>
                                  <p:childTnLst>
                                    <p:set>
                                      <p:cBhvr>
                                        <p:cTn id="101" dur="1" fill="hold">
                                          <p:stCondLst>
                                            <p:cond delay="0"/>
                                          </p:stCondLst>
                                        </p:cTn>
                                        <p:tgtEl>
                                          <p:spTgt spid="52"/>
                                        </p:tgtEl>
                                        <p:attrNameLst>
                                          <p:attrName>style.visibility</p:attrName>
                                        </p:attrNameLst>
                                      </p:cBhvr>
                                      <p:to>
                                        <p:strVal val="visible"/>
                                      </p:to>
                                    </p:set>
                                    <p:anim calcmode="lin" valueType="num">
                                      <p:cBhvr additive="base">
                                        <p:cTn id="102" dur="500" fill="hold"/>
                                        <p:tgtEl>
                                          <p:spTgt spid="52"/>
                                        </p:tgtEl>
                                        <p:attrNameLst>
                                          <p:attrName>ppt_x</p:attrName>
                                        </p:attrNameLst>
                                      </p:cBhvr>
                                      <p:tavLst>
                                        <p:tav tm="0">
                                          <p:val>
                                            <p:strVal val="1+#ppt_w/2"/>
                                          </p:val>
                                        </p:tav>
                                        <p:tav tm="100000">
                                          <p:val>
                                            <p:strVal val="#ppt_x"/>
                                          </p:val>
                                        </p:tav>
                                      </p:tavLst>
                                    </p:anim>
                                    <p:anim calcmode="lin" valueType="num">
                                      <p:cBhvr additive="base">
                                        <p:cTn id="103" dur="500" fill="hold"/>
                                        <p:tgtEl>
                                          <p:spTgt spid="52"/>
                                        </p:tgtEl>
                                        <p:attrNameLst>
                                          <p:attrName>ppt_y</p:attrName>
                                        </p:attrNameLst>
                                      </p:cBhvr>
                                      <p:tavLst>
                                        <p:tav tm="0">
                                          <p:val>
                                            <p:strVal val="#ppt_y"/>
                                          </p:val>
                                        </p:tav>
                                        <p:tav tm="100000">
                                          <p:val>
                                            <p:strVal val="#ppt_y"/>
                                          </p:val>
                                        </p:tav>
                                      </p:tavLst>
                                    </p:anim>
                                  </p:childTnLst>
                                </p:cTn>
                              </p:par>
                            </p:childTnLst>
                          </p:cTn>
                        </p:par>
                        <p:par>
                          <p:cTn id="104" fill="hold">
                            <p:stCondLst>
                              <p:cond delay="13000"/>
                            </p:stCondLst>
                            <p:childTnLst>
                              <p:par>
                                <p:cTn id="105" presetID="2" presetClass="entr" presetSubtype="2" fill="hold" nodeType="afterEffect">
                                  <p:stCondLst>
                                    <p:cond delay="0"/>
                                  </p:stCondLst>
                                  <p:childTnLst>
                                    <p:set>
                                      <p:cBhvr>
                                        <p:cTn id="106" dur="1" fill="hold">
                                          <p:stCondLst>
                                            <p:cond delay="0"/>
                                          </p:stCondLst>
                                        </p:cTn>
                                        <p:tgtEl>
                                          <p:spTgt spid="43"/>
                                        </p:tgtEl>
                                        <p:attrNameLst>
                                          <p:attrName>style.visibility</p:attrName>
                                        </p:attrNameLst>
                                      </p:cBhvr>
                                      <p:to>
                                        <p:strVal val="visible"/>
                                      </p:to>
                                    </p:set>
                                    <p:anim calcmode="lin" valueType="num">
                                      <p:cBhvr additive="base">
                                        <p:cTn id="107" dur="500" fill="hold"/>
                                        <p:tgtEl>
                                          <p:spTgt spid="43"/>
                                        </p:tgtEl>
                                        <p:attrNameLst>
                                          <p:attrName>ppt_x</p:attrName>
                                        </p:attrNameLst>
                                      </p:cBhvr>
                                      <p:tavLst>
                                        <p:tav tm="0">
                                          <p:val>
                                            <p:strVal val="1+#ppt_w/2"/>
                                          </p:val>
                                        </p:tav>
                                        <p:tav tm="100000">
                                          <p:val>
                                            <p:strVal val="#ppt_x"/>
                                          </p:val>
                                        </p:tav>
                                      </p:tavLst>
                                    </p:anim>
                                    <p:anim calcmode="lin" valueType="num">
                                      <p:cBhvr additive="base">
                                        <p:cTn id="108" dur="500" fill="hold"/>
                                        <p:tgtEl>
                                          <p:spTgt spid="43"/>
                                        </p:tgtEl>
                                        <p:attrNameLst>
                                          <p:attrName>ppt_y</p:attrName>
                                        </p:attrNameLst>
                                      </p:cBhvr>
                                      <p:tavLst>
                                        <p:tav tm="0">
                                          <p:val>
                                            <p:strVal val="#ppt_y"/>
                                          </p:val>
                                        </p:tav>
                                        <p:tav tm="100000">
                                          <p:val>
                                            <p:strVal val="#ppt_y"/>
                                          </p:val>
                                        </p:tav>
                                      </p:tavLst>
                                    </p:anim>
                                  </p:childTnLst>
                                </p:cTn>
                              </p:par>
                            </p:childTnLst>
                          </p:cTn>
                        </p:par>
                        <p:par>
                          <p:cTn id="109" fill="hold">
                            <p:stCondLst>
                              <p:cond delay="13500"/>
                            </p:stCondLst>
                            <p:childTnLst>
                              <p:par>
                                <p:cTn id="110" presetID="45" presetClass="entr" presetSubtype="0" fill="hold" grpId="0" nodeType="afterEffect">
                                  <p:stCondLst>
                                    <p:cond delay="0"/>
                                  </p:stCondLst>
                                  <p:childTnLst>
                                    <p:set>
                                      <p:cBhvr>
                                        <p:cTn id="111" dur="1" fill="hold">
                                          <p:stCondLst>
                                            <p:cond delay="0"/>
                                          </p:stCondLst>
                                        </p:cTn>
                                        <p:tgtEl>
                                          <p:spTgt spid="57"/>
                                        </p:tgtEl>
                                        <p:attrNameLst>
                                          <p:attrName>style.visibility</p:attrName>
                                        </p:attrNameLst>
                                      </p:cBhvr>
                                      <p:to>
                                        <p:strVal val="visible"/>
                                      </p:to>
                                    </p:set>
                                    <p:animEffect transition="in" filter="fade">
                                      <p:cBhvr>
                                        <p:cTn id="112" dur="1000"/>
                                        <p:tgtEl>
                                          <p:spTgt spid="57"/>
                                        </p:tgtEl>
                                      </p:cBhvr>
                                    </p:animEffect>
                                    <p:anim calcmode="lin" valueType="num">
                                      <p:cBhvr>
                                        <p:cTn id="113" dur="1000" fill="hold"/>
                                        <p:tgtEl>
                                          <p:spTgt spid="57"/>
                                        </p:tgtEl>
                                        <p:attrNameLst>
                                          <p:attrName>ppt_w</p:attrName>
                                        </p:attrNameLst>
                                      </p:cBhvr>
                                      <p:tavLst>
                                        <p:tav tm="0" fmla="#ppt_w*sin(2.5*pi*$)">
                                          <p:val>
                                            <p:fltVal val="0"/>
                                          </p:val>
                                        </p:tav>
                                        <p:tav tm="100000">
                                          <p:val>
                                            <p:fltVal val="1"/>
                                          </p:val>
                                        </p:tav>
                                      </p:tavLst>
                                    </p:anim>
                                    <p:anim calcmode="lin" valueType="num">
                                      <p:cBhvr>
                                        <p:cTn id="114" dur="1000" fill="hold"/>
                                        <p:tgtEl>
                                          <p:spTgt spid="57"/>
                                        </p:tgtEl>
                                        <p:attrNameLst>
                                          <p:attrName>ppt_h</p:attrName>
                                        </p:attrNameLst>
                                      </p:cBhvr>
                                      <p:tavLst>
                                        <p:tav tm="0">
                                          <p:val>
                                            <p:strVal val="#ppt_h"/>
                                          </p:val>
                                        </p:tav>
                                        <p:tav tm="100000">
                                          <p:val>
                                            <p:strVal val="#ppt_h"/>
                                          </p:val>
                                        </p:tav>
                                      </p:tavLst>
                                    </p:anim>
                                  </p:childTnLst>
                                </p:cTn>
                              </p:par>
                            </p:childTnLst>
                          </p:cTn>
                        </p:par>
                        <p:par>
                          <p:cTn id="115" fill="hold">
                            <p:stCondLst>
                              <p:cond delay="14500"/>
                            </p:stCondLst>
                            <p:childTnLst>
                              <p:par>
                                <p:cTn id="116" presetID="2" presetClass="entr" presetSubtype="2" fill="hold" grpId="0" nodeType="afterEffect">
                                  <p:stCondLst>
                                    <p:cond delay="0"/>
                                  </p:stCondLst>
                                  <p:childTnLst>
                                    <p:set>
                                      <p:cBhvr>
                                        <p:cTn id="117" dur="1" fill="hold">
                                          <p:stCondLst>
                                            <p:cond delay="0"/>
                                          </p:stCondLst>
                                        </p:cTn>
                                        <p:tgtEl>
                                          <p:spTgt spid="46"/>
                                        </p:tgtEl>
                                        <p:attrNameLst>
                                          <p:attrName>style.visibility</p:attrName>
                                        </p:attrNameLst>
                                      </p:cBhvr>
                                      <p:to>
                                        <p:strVal val="visible"/>
                                      </p:to>
                                    </p:set>
                                    <p:anim calcmode="lin" valueType="num">
                                      <p:cBhvr additive="base">
                                        <p:cTn id="118" dur="500" fill="hold"/>
                                        <p:tgtEl>
                                          <p:spTgt spid="46"/>
                                        </p:tgtEl>
                                        <p:attrNameLst>
                                          <p:attrName>ppt_x</p:attrName>
                                        </p:attrNameLst>
                                      </p:cBhvr>
                                      <p:tavLst>
                                        <p:tav tm="0">
                                          <p:val>
                                            <p:strVal val="1+#ppt_w/2"/>
                                          </p:val>
                                        </p:tav>
                                        <p:tav tm="100000">
                                          <p:val>
                                            <p:strVal val="#ppt_x"/>
                                          </p:val>
                                        </p:tav>
                                      </p:tavLst>
                                    </p:anim>
                                    <p:anim calcmode="lin" valueType="num">
                                      <p:cBhvr additive="base">
                                        <p:cTn id="119" dur="500" fill="hold"/>
                                        <p:tgtEl>
                                          <p:spTgt spid="46"/>
                                        </p:tgtEl>
                                        <p:attrNameLst>
                                          <p:attrName>ppt_y</p:attrName>
                                        </p:attrNameLst>
                                      </p:cBhvr>
                                      <p:tavLst>
                                        <p:tav tm="0">
                                          <p:val>
                                            <p:strVal val="#ppt_y"/>
                                          </p:val>
                                        </p:tav>
                                        <p:tav tm="100000">
                                          <p:val>
                                            <p:strVal val="#ppt_y"/>
                                          </p:val>
                                        </p:tav>
                                      </p:tavLst>
                                    </p:anim>
                                  </p:childTnLst>
                                </p:cTn>
                              </p:par>
                            </p:childTnLst>
                          </p:cTn>
                        </p:par>
                        <p:par>
                          <p:cTn id="120" fill="hold">
                            <p:stCondLst>
                              <p:cond delay="15000"/>
                            </p:stCondLst>
                            <p:childTnLst>
                              <p:par>
                                <p:cTn id="121" presetID="10" presetClass="entr" presetSubtype="0" fill="hold" grpId="0" nodeType="afterEffect">
                                  <p:stCondLst>
                                    <p:cond delay="0"/>
                                  </p:stCondLst>
                                  <p:childTnLst>
                                    <p:set>
                                      <p:cBhvr>
                                        <p:cTn id="122" dur="1" fill="hold">
                                          <p:stCondLst>
                                            <p:cond delay="0"/>
                                          </p:stCondLst>
                                        </p:cTn>
                                        <p:tgtEl>
                                          <p:spTgt spid="45"/>
                                        </p:tgtEl>
                                        <p:attrNameLst>
                                          <p:attrName>style.visibility</p:attrName>
                                        </p:attrNameLst>
                                      </p:cBhvr>
                                      <p:to>
                                        <p:strVal val="visible"/>
                                      </p:to>
                                    </p:set>
                                    <p:animEffect transition="in" filter="fade">
                                      <p:cBhvr>
                                        <p:cTn id="123" dur="75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p:bldP spid="36" grpId="0"/>
      <p:bldP spid="38" grpId="0"/>
      <p:bldP spid="39" grpId="0"/>
      <p:bldP spid="41" grpId="0"/>
      <p:bldP spid="42" grpId="0"/>
      <p:bldP spid="45" grpId="0"/>
      <p:bldP spid="46" grpId="0"/>
      <p:bldP spid="47" grpId="0" animBg="1"/>
      <p:bldP spid="48" grpId="0" animBg="1"/>
      <p:bldP spid="49" grpId="0" animBg="1"/>
      <p:bldP spid="50" grpId="0" animBg="1"/>
      <p:bldP spid="53" grpId="0" animBg="1"/>
      <p:bldP spid="54" grpId="0" animBg="1"/>
      <p:bldP spid="55" grpId="0" animBg="1"/>
      <p:bldP spid="56" grpId="0" animBg="1"/>
      <p:bldP spid="5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4720581" y="439987"/>
            <a:ext cx="2954655" cy="646331"/>
          </a:xfrm>
          <a:prstGeom prst="rect">
            <a:avLst/>
          </a:prstGeom>
          <a:noFill/>
        </p:spPr>
        <p:txBody>
          <a:bodyPr wrap="none" lIns="91404" tIns="45702" rIns="91404" bIns="45702" rtlCol="0">
            <a:spAutoFit/>
          </a:bodyPr>
          <a:lstStyle/>
          <a:p>
            <a:r>
              <a:rPr lang="zh-CN" altLang="en-US" sz="3600" b="1" dirty="0">
                <a:solidFill>
                  <a:srgbClr val="E74337"/>
                </a:solidFill>
                <a:latin typeface="微软雅黑" pitchFamily="34" charset="-122"/>
                <a:ea typeface="微软雅黑" pitchFamily="34" charset="-122"/>
              </a:rPr>
              <a:t>管理提升方针</a:t>
            </a:r>
            <a:endParaRPr lang="en-US" altLang="zh-CN" sz="3600" b="1" dirty="0">
              <a:solidFill>
                <a:srgbClr val="E74337"/>
              </a:solidFill>
              <a:latin typeface="微软雅黑" pitchFamily="34" charset="-122"/>
              <a:ea typeface="微软雅黑" pitchFamily="34" charset="-122"/>
            </a:endParaRPr>
          </a:p>
        </p:txBody>
      </p:sp>
      <p:sp>
        <p:nvSpPr>
          <p:cNvPr id="13" name="圆角矩形 1"/>
          <p:cNvSpPr/>
          <p:nvPr/>
        </p:nvSpPr>
        <p:spPr>
          <a:xfrm>
            <a:off x="3140629" y="2153597"/>
            <a:ext cx="2736779" cy="1308899"/>
          </a:xfrm>
          <a:custGeom>
            <a:avLst/>
            <a:gdLst/>
            <a:ahLst/>
            <a:cxnLst/>
            <a:rect l="l" t="t" r="r" b="b"/>
            <a:pathLst>
              <a:path w="2736304" h="1308596">
                <a:moveTo>
                  <a:pt x="291391" y="0"/>
                </a:moveTo>
                <a:lnTo>
                  <a:pt x="1800289" y="0"/>
                </a:lnTo>
                <a:cubicBezTo>
                  <a:pt x="1884459" y="0"/>
                  <a:pt x="1952692" y="68233"/>
                  <a:pt x="1952692" y="152403"/>
                </a:cubicBezTo>
                <a:lnTo>
                  <a:pt x="1952692" y="394196"/>
                </a:lnTo>
                <a:lnTo>
                  <a:pt x="2583901" y="394196"/>
                </a:lnTo>
                <a:cubicBezTo>
                  <a:pt x="2668071" y="394196"/>
                  <a:pt x="2736304" y="462429"/>
                  <a:pt x="2736304" y="546599"/>
                </a:cubicBezTo>
                <a:lnTo>
                  <a:pt x="2736304" y="1156193"/>
                </a:lnTo>
                <a:cubicBezTo>
                  <a:pt x="2736304" y="1240363"/>
                  <a:pt x="2668071" y="1308596"/>
                  <a:pt x="2583901" y="1308596"/>
                </a:cubicBezTo>
                <a:lnTo>
                  <a:pt x="152403" y="1308596"/>
                </a:lnTo>
                <a:cubicBezTo>
                  <a:pt x="68233" y="1308596"/>
                  <a:pt x="0" y="1240363"/>
                  <a:pt x="0" y="1156193"/>
                </a:cubicBezTo>
                <a:lnTo>
                  <a:pt x="0" y="546599"/>
                </a:lnTo>
                <a:cubicBezTo>
                  <a:pt x="0" y="467013"/>
                  <a:pt x="61003" y="401675"/>
                  <a:pt x="138988" y="396905"/>
                </a:cubicBezTo>
                <a:lnTo>
                  <a:pt x="138988" y="152403"/>
                </a:lnTo>
                <a:cubicBezTo>
                  <a:pt x="138988" y="68233"/>
                  <a:pt x="207221" y="0"/>
                  <a:pt x="291391" y="0"/>
                </a:cubicBezTo>
                <a:close/>
              </a:path>
            </a:pathLst>
          </a:custGeom>
          <a:noFill/>
          <a:ln w="12700">
            <a:solidFill>
              <a:srgbClr val="E74337"/>
            </a:solidFill>
          </a:ln>
          <a:effectLst>
            <a:outerShdw blurRad="63500" dir="13500000" sy="23000" kx="1200000" algn="b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p>
        </p:txBody>
      </p:sp>
      <p:sp>
        <p:nvSpPr>
          <p:cNvPr id="15" name="Freeform 6"/>
          <p:cNvSpPr>
            <a:spLocks noChangeAspect="1" noEditPoints="1"/>
          </p:cNvSpPr>
          <p:nvPr/>
        </p:nvSpPr>
        <p:spPr bwMode="auto">
          <a:xfrm>
            <a:off x="3377343" y="2673909"/>
            <a:ext cx="651705" cy="572514"/>
          </a:xfrm>
          <a:custGeom>
            <a:avLst/>
            <a:gdLst>
              <a:gd name="T0" fmla="*/ 400 w 400"/>
              <a:gd name="T1" fmla="*/ 352 h 352"/>
              <a:gd name="T2" fmla="*/ 394 w 400"/>
              <a:gd name="T3" fmla="*/ 268 h 352"/>
              <a:gd name="T4" fmla="*/ 342 w 400"/>
              <a:gd name="T5" fmla="*/ 236 h 352"/>
              <a:gd name="T6" fmla="*/ 303 w 400"/>
              <a:gd name="T7" fmla="*/ 191 h 352"/>
              <a:gd name="T8" fmla="*/ 316 w 400"/>
              <a:gd name="T9" fmla="*/ 157 h 352"/>
              <a:gd name="T10" fmla="*/ 327 w 400"/>
              <a:gd name="T11" fmla="*/ 134 h 352"/>
              <a:gd name="T12" fmla="*/ 322 w 400"/>
              <a:gd name="T13" fmla="*/ 122 h 352"/>
              <a:gd name="T14" fmla="*/ 325 w 400"/>
              <a:gd name="T15" fmla="*/ 98 h 352"/>
              <a:gd name="T16" fmla="*/ 278 w 400"/>
              <a:gd name="T17" fmla="*/ 51 h 352"/>
              <a:gd name="T18" fmla="*/ 230 w 400"/>
              <a:gd name="T19" fmla="*/ 98 h 352"/>
              <a:gd name="T20" fmla="*/ 233 w 400"/>
              <a:gd name="T21" fmla="*/ 122 h 352"/>
              <a:gd name="T22" fmla="*/ 229 w 400"/>
              <a:gd name="T23" fmla="*/ 134 h 352"/>
              <a:gd name="T24" fmla="*/ 240 w 400"/>
              <a:gd name="T25" fmla="*/ 157 h 352"/>
              <a:gd name="T26" fmla="*/ 253 w 400"/>
              <a:gd name="T27" fmla="*/ 191 h 352"/>
              <a:gd name="T28" fmla="*/ 236 w 400"/>
              <a:gd name="T29" fmla="*/ 224 h 352"/>
              <a:gd name="T30" fmla="*/ 310 w 400"/>
              <a:gd name="T31" fmla="*/ 292 h 352"/>
              <a:gd name="T32" fmla="*/ 310 w 400"/>
              <a:gd name="T33" fmla="*/ 352 h 352"/>
              <a:gd name="T34" fmla="*/ 400 w 400"/>
              <a:gd name="T35" fmla="*/ 352 h 352"/>
              <a:gd name="T36" fmla="*/ 204 w 400"/>
              <a:gd name="T37" fmla="*/ 247 h 352"/>
              <a:gd name="T38" fmla="*/ 152 w 400"/>
              <a:gd name="T39" fmla="*/ 187 h 352"/>
              <a:gd name="T40" fmla="*/ 169 w 400"/>
              <a:gd name="T41" fmla="*/ 142 h 352"/>
              <a:gd name="T42" fmla="*/ 184 w 400"/>
              <a:gd name="T43" fmla="*/ 111 h 352"/>
              <a:gd name="T44" fmla="*/ 179 w 400"/>
              <a:gd name="T45" fmla="*/ 95 h 352"/>
              <a:gd name="T46" fmla="*/ 183 w 400"/>
              <a:gd name="T47" fmla="*/ 63 h 352"/>
              <a:gd name="T48" fmla="*/ 119 w 400"/>
              <a:gd name="T49" fmla="*/ 0 h 352"/>
              <a:gd name="T50" fmla="*/ 55 w 400"/>
              <a:gd name="T51" fmla="*/ 63 h 352"/>
              <a:gd name="T52" fmla="*/ 59 w 400"/>
              <a:gd name="T53" fmla="*/ 95 h 352"/>
              <a:gd name="T54" fmla="*/ 53 w 400"/>
              <a:gd name="T55" fmla="*/ 111 h 352"/>
              <a:gd name="T56" fmla="*/ 68 w 400"/>
              <a:gd name="T57" fmla="*/ 142 h 352"/>
              <a:gd name="T58" fmla="*/ 86 w 400"/>
              <a:gd name="T59" fmla="*/ 187 h 352"/>
              <a:gd name="T60" fmla="*/ 33 w 400"/>
              <a:gd name="T61" fmla="*/ 247 h 352"/>
              <a:gd name="T62" fmla="*/ 0 w 400"/>
              <a:gd name="T63" fmla="*/ 279 h 352"/>
              <a:gd name="T64" fmla="*/ 0 w 400"/>
              <a:gd name="T65" fmla="*/ 352 h 352"/>
              <a:gd name="T66" fmla="*/ 278 w 400"/>
              <a:gd name="T67" fmla="*/ 352 h 352"/>
              <a:gd name="T68" fmla="*/ 278 w 400"/>
              <a:gd name="T69" fmla="*/ 297 h 352"/>
              <a:gd name="T70" fmla="*/ 204 w 400"/>
              <a:gd name="T71" fmla="*/ 24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0" h="352">
                <a:moveTo>
                  <a:pt x="400" y="352"/>
                </a:moveTo>
                <a:cubicBezTo>
                  <a:pt x="400" y="352"/>
                  <a:pt x="399" y="276"/>
                  <a:pt x="394" y="268"/>
                </a:cubicBezTo>
                <a:cubicBezTo>
                  <a:pt x="387" y="257"/>
                  <a:pt x="371" y="249"/>
                  <a:pt x="342" y="236"/>
                </a:cubicBezTo>
                <a:cubicBezTo>
                  <a:pt x="312" y="224"/>
                  <a:pt x="303" y="213"/>
                  <a:pt x="303" y="191"/>
                </a:cubicBezTo>
                <a:cubicBezTo>
                  <a:pt x="303" y="177"/>
                  <a:pt x="312" y="182"/>
                  <a:pt x="316" y="157"/>
                </a:cubicBezTo>
                <a:cubicBezTo>
                  <a:pt x="317" y="147"/>
                  <a:pt x="325" y="157"/>
                  <a:pt x="327" y="134"/>
                </a:cubicBezTo>
                <a:cubicBezTo>
                  <a:pt x="327" y="124"/>
                  <a:pt x="322" y="122"/>
                  <a:pt x="322" y="122"/>
                </a:cubicBezTo>
                <a:cubicBezTo>
                  <a:pt x="322" y="122"/>
                  <a:pt x="325" y="108"/>
                  <a:pt x="325" y="98"/>
                </a:cubicBezTo>
                <a:cubicBezTo>
                  <a:pt x="327" y="85"/>
                  <a:pt x="319" y="51"/>
                  <a:pt x="278" y="51"/>
                </a:cubicBezTo>
                <a:cubicBezTo>
                  <a:pt x="236" y="51"/>
                  <a:pt x="229" y="85"/>
                  <a:pt x="230" y="98"/>
                </a:cubicBezTo>
                <a:cubicBezTo>
                  <a:pt x="231" y="108"/>
                  <a:pt x="233" y="122"/>
                  <a:pt x="233" y="122"/>
                </a:cubicBezTo>
                <a:cubicBezTo>
                  <a:pt x="233" y="122"/>
                  <a:pt x="229" y="124"/>
                  <a:pt x="229" y="134"/>
                </a:cubicBezTo>
                <a:cubicBezTo>
                  <a:pt x="230" y="157"/>
                  <a:pt x="238" y="147"/>
                  <a:pt x="240" y="157"/>
                </a:cubicBezTo>
                <a:cubicBezTo>
                  <a:pt x="244" y="182"/>
                  <a:pt x="253" y="177"/>
                  <a:pt x="253" y="191"/>
                </a:cubicBezTo>
                <a:cubicBezTo>
                  <a:pt x="253" y="206"/>
                  <a:pt x="248" y="216"/>
                  <a:pt x="236" y="224"/>
                </a:cubicBezTo>
                <a:cubicBezTo>
                  <a:pt x="301" y="257"/>
                  <a:pt x="310" y="263"/>
                  <a:pt x="310" y="292"/>
                </a:cubicBezTo>
                <a:cubicBezTo>
                  <a:pt x="310" y="352"/>
                  <a:pt x="310" y="352"/>
                  <a:pt x="310" y="352"/>
                </a:cubicBezTo>
                <a:lnTo>
                  <a:pt x="400" y="352"/>
                </a:lnTo>
                <a:close/>
                <a:moveTo>
                  <a:pt x="204" y="247"/>
                </a:moveTo>
                <a:cubicBezTo>
                  <a:pt x="165" y="231"/>
                  <a:pt x="152" y="217"/>
                  <a:pt x="152" y="187"/>
                </a:cubicBezTo>
                <a:cubicBezTo>
                  <a:pt x="152" y="169"/>
                  <a:pt x="164" y="175"/>
                  <a:pt x="169" y="142"/>
                </a:cubicBezTo>
                <a:cubicBezTo>
                  <a:pt x="172" y="129"/>
                  <a:pt x="182" y="142"/>
                  <a:pt x="184" y="111"/>
                </a:cubicBezTo>
                <a:cubicBezTo>
                  <a:pt x="184" y="98"/>
                  <a:pt x="179" y="95"/>
                  <a:pt x="179" y="95"/>
                </a:cubicBezTo>
                <a:cubicBezTo>
                  <a:pt x="179" y="95"/>
                  <a:pt x="181" y="77"/>
                  <a:pt x="183" y="63"/>
                </a:cubicBezTo>
                <a:cubicBezTo>
                  <a:pt x="184" y="45"/>
                  <a:pt x="174" y="0"/>
                  <a:pt x="119" y="0"/>
                </a:cubicBezTo>
                <a:cubicBezTo>
                  <a:pt x="64" y="0"/>
                  <a:pt x="54" y="45"/>
                  <a:pt x="55" y="63"/>
                </a:cubicBezTo>
                <a:cubicBezTo>
                  <a:pt x="56" y="77"/>
                  <a:pt x="59" y="95"/>
                  <a:pt x="59" y="95"/>
                </a:cubicBezTo>
                <a:cubicBezTo>
                  <a:pt x="59" y="95"/>
                  <a:pt x="53" y="98"/>
                  <a:pt x="53" y="111"/>
                </a:cubicBezTo>
                <a:cubicBezTo>
                  <a:pt x="55" y="142"/>
                  <a:pt x="66" y="129"/>
                  <a:pt x="68" y="142"/>
                </a:cubicBezTo>
                <a:cubicBezTo>
                  <a:pt x="74" y="175"/>
                  <a:pt x="86" y="169"/>
                  <a:pt x="86" y="187"/>
                </a:cubicBezTo>
                <a:cubicBezTo>
                  <a:pt x="86" y="217"/>
                  <a:pt x="73" y="231"/>
                  <a:pt x="33" y="247"/>
                </a:cubicBezTo>
                <a:cubicBezTo>
                  <a:pt x="21" y="252"/>
                  <a:pt x="0" y="260"/>
                  <a:pt x="0" y="279"/>
                </a:cubicBezTo>
                <a:cubicBezTo>
                  <a:pt x="0" y="352"/>
                  <a:pt x="0" y="352"/>
                  <a:pt x="0" y="352"/>
                </a:cubicBezTo>
                <a:cubicBezTo>
                  <a:pt x="278" y="352"/>
                  <a:pt x="278" y="352"/>
                  <a:pt x="278" y="352"/>
                </a:cubicBezTo>
                <a:cubicBezTo>
                  <a:pt x="278" y="352"/>
                  <a:pt x="278" y="309"/>
                  <a:pt x="278" y="297"/>
                </a:cubicBezTo>
                <a:cubicBezTo>
                  <a:pt x="278" y="280"/>
                  <a:pt x="244" y="264"/>
                  <a:pt x="204" y="247"/>
                </a:cubicBezTo>
                <a:close/>
              </a:path>
            </a:pathLst>
          </a:custGeom>
          <a:solidFill>
            <a:schemeClr val="bg1">
              <a:lumMod val="95000"/>
            </a:schemeClr>
          </a:solidFill>
          <a:ln>
            <a:noFill/>
          </a:ln>
        </p:spPr>
        <p:txBody>
          <a:bodyPr vert="horz" wrap="square" lIns="91401" tIns="45700" rIns="91401" bIns="45700" numCol="1" anchor="t" anchorCtr="0" compatLnSpc="1"/>
          <a:lstStyle/>
          <a:p>
            <a:endParaRPr lang="en-US" dirty="0"/>
          </a:p>
        </p:txBody>
      </p:sp>
      <p:sp>
        <p:nvSpPr>
          <p:cNvPr id="16" name="Rectangle 42"/>
          <p:cNvSpPr/>
          <p:nvPr/>
        </p:nvSpPr>
        <p:spPr>
          <a:xfrm flipH="1">
            <a:off x="4086202" y="2670222"/>
            <a:ext cx="1728071" cy="551114"/>
          </a:xfrm>
          <a:prstGeom prst="rect">
            <a:avLst/>
          </a:prstGeom>
          <a:noFill/>
          <a:ln w="12700" cap="flat" cmpd="sng" algn="ctr">
            <a:noFill/>
            <a:prstDash val="solid"/>
          </a:ln>
          <a:effectLst/>
        </p:spPr>
        <p:txBody>
          <a:bodyPr lIns="91401" tIns="0" rIns="91401" bIns="0" rtlCol="0" anchor="t"/>
          <a:lstStyle/>
          <a:p>
            <a:pPr lvl="0">
              <a:defRPr/>
            </a:pPr>
            <a:r>
              <a:rPr lang="zh-CN" altLang="en-US" sz="1400" kern="0" dirty="0">
                <a:solidFill>
                  <a:schemeClr val="bg1"/>
                </a:solidFill>
                <a:latin typeface="微软雅黑" pitchFamily="34" charset="-122"/>
                <a:ea typeface="微软雅黑" pitchFamily="34" charset="-122"/>
                <a:cs typeface="Arial" panose="020B0604020202090204" pitchFamily="34" charset="0"/>
              </a:rPr>
              <a:t>加入你的文字描述，加入你的字描述，加入你的文字。</a:t>
            </a:r>
            <a:endParaRPr lang="zh-CN" altLang="en-US" sz="1400" kern="0" dirty="0">
              <a:solidFill>
                <a:schemeClr val="bg1"/>
              </a:solidFill>
              <a:latin typeface="微软雅黑" pitchFamily="34" charset="-122"/>
              <a:ea typeface="微软雅黑" pitchFamily="34" charset="-122"/>
              <a:cs typeface="Arial" panose="020B0604020202090204" pitchFamily="34" charset="0"/>
            </a:endParaRPr>
          </a:p>
        </p:txBody>
      </p:sp>
      <p:sp>
        <p:nvSpPr>
          <p:cNvPr id="17" name="Rectangle 42"/>
          <p:cNvSpPr/>
          <p:nvPr/>
        </p:nvSpPr>
        <p:spPr>
          <a:xfrm flipH="1">
            <a:off x="3653445" y="2256931"/>
            <a:ext cx="1296579" cy="551114"/>
          </a:xfrm>
          <a:prstGeom prst="rect">
            <a:avLst/>
          </a:prstGeom>
          <a:noFill/>
          <a:ln w="12700" cap="flat" cmpd="sng" algn="ctr">
            <a:noFill/>
            <a:prstDash val="solid"/>
          </a:ln>
          <a:effectLst/>
        </p:spPr>
        <p:txBody>
          <a:bodyPr lIns="91401" tIns="0" rIns="91401" bIns="0" rtlCol="0" anchor="t"/>
          <a:lstStyle/>
          <a:p>
            <a:pPr lvl="0">
              <a:defRPr/>
            </a:pPr>
            <a:r>
              <a:rPr lang="zh-CN" altLang="en-US" sz="2000" b="1" kern="0" dirty="0">
                <a:solidFill>
                  <a:schemeClr val="bg1"/>
                </a:solidFill>
                <a:latin typeface="微软雅黑" pitchFamily="34" charset="-122"/>
                <a:ea typeface="微软雅黑" pitchFamily="34" charset="-122"/>
                <a:cs typeface="Arial" panose="020B0604020202090204" pitchFamily="34" charset="0"/>
              </a:rPr>
              <a:t>团队建设</a:t>
            </a:r>
            <a:endParaRPr lang="zh-CN" altLang="en-US" sz="2000" b="1" kern="0" dirty="0">
              <a:solidFill>
                <a:schemeClr val="bg1"/>
              </a:solidFill>
              <a:latin typeface="微软雅黑" pitchFamily="34" charset="-122"/>
              <a:ea typeface="微软雅黑" pitchFamily="34" charset="-122"/>
              <a:cs typeface="Arial" panose="020B0604020202090204" pitchFamily="34" charset="0"/>
            </a:endParaRPr>
          </a:p>
        </p:txBody>
      </p:sp>
      <p:sp>
        <p:nvSpPr>
          <p:cNvPr id="18" name="圆角矩形 1"/>
          <p:cNvSpPr/>
          <p:nvPr/>
        </p:nvSpPr>
        <p:spPr>
          <a:xfrm>
            <a:off x="6597613" y="2153597"/>
            <a:ext cx="2736779" cy="1308899"/>
          </a:xfrm>
          <a:custGeom>
            <a:avLst/>
            <a:gdLst/>
            <a:ahLst/>
            <a:cxnLst/>
            <a:rect l="l" t="t" r="r" b="b"/>
            <a:pathLst>
              <a:path w="2736304" h="1308596">
                <a:moveTo>
                  <a:pt x="291391" y="0"/>
                </a:moveTo>
                <a:lnTo>
                  <a:pt x="1800289" y="0"/>
                </a:lnTo>
                <a:cubicBezTo>
                  <a:pt x="1884459" y="0"/>
                  <a:pt x="1952692" y="68233"/>
                  <a:pt x="1952692" y="152403"/>
                </a:cubicBezTo>
                <a:lnTo>
                  <a:pt x="1952692" y="394196"/>
                </a:lnTo>
                <a:lnTo>
                  <a:pt x="2583901" y="394196"/>
                </a:lnTo>
                <a:cubicBezTo>
                  <a:pt x="2668071" y="394196"/>
                  <a:pt x="2736304" y="462429"/>
                  <a:pt x="2736304" y="546599"/>
                </a:cubicBezTo>
                <a:lnTo>
                  <a:pt x="2736304" y="1156193"/>
                </a:lnTo>
                <a:cubicBezTo>
                  <a:pt x="2736304" y="1240363"/>
                  <a:pt x="2668071" y="1308596"/>
                  <a:pt x="2583901" y="1308596"/>
                </a:cubicBezTo>
                <a:lnTo>
                  <a:pt x="152403" y="1308596"/>
                </a:lnTo>
                <a:cubicBezTo>
                  <a:pt x="68233" y="1308596"/>
                  <a:pt x="0" y="1240363"/>
                  <a:pt x="0" y="1156193"/>
                </a:cubicBezTo>
                <a:lnTo>
                  <a:pt x="0" y="546599"/>
                </a:lnTo>
                <a:cubicBezTo>
                  <a:pt x="0" y="467013"/>
                  <a:pt x="61003" y="401675"/>
                  <a:pt x="138988" y="396905"/>
                </a:cubicBezTo>
                <a:lnTo>
                  <a:pt x="138988" y="152403"/>
                </a:lnTo>
                <a:cubicBezTo>
                  <a:pt x="138988" y="68233"/>
                  <a:pt x="207221" y="0"/>
                  <a:pt x="291391" y="0"/>
                </a:cubicBezTo>
                <a:close/>
              </a:path>
            </a:pathLst>
          </a:custGeom>
          <a:noFill/>
          <a:ln w="12700">
            <a:solidFill>
              <a:srgbClr val="E74337"/>
            </a:solidFill>
          </a:ln>
          <a:effectLst>
            <a:outerShdw blurRad="63500" dir="13500000" sy="23000" kx="1200000" algn="b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p>
        </p:txBody>
      </p:sp>
      <p:sp>
        <p:nvSpPr>
          <p:cNvPr id="19" name="Freeform 6"/>
          <p:cNvSpPr>
            <a:spLocks noChangeAspect="1" noEditPoints="1"/>
          </p:cNvSpPr>
          <p:nvPr/>
        </p:nvSpPr>
        <p:spPr bwMode="auto">
          <a:xfrm>
            <a:off x="6834327" y="2673909"/>
            <a:ext cx="651705" cy="572514"/>
          </a:xfrm>
          <a:custGeom>
            <a:avLst/>
            <a:gdLst>
              <a:gd name="T0" fmla="*/ 400 w 400"/>
              <a:gd name="T1" fmla="*/ 352 h 352"/>
              <a:gd name="T2" fmla="*/ 394 w 400"/>
              <a:gd name="T3" fmla="*/ 268 h 352"/>
              <a:gd name="T4" fmla="*/ 342 w 400"/>
              <a:gd name="T5" fmla="*/ 236 h 352"/>
              <a:gd name="T6" fmla="*/ 303 w 400"/>
              <a:gd name="T7" fmla="*/ 191 h 352"/>
              <a:gd name="T8" fmla="*/ 316 w 400"/>
              <a:gd name="T9" fmla="*/ 157 h 352"/>
              <a:gd name="T10" fmla="*/ 327 w 400"/>
              <a:gd name="T11" fmla="*/ 134 h 352"/>
              <a:gd name="T12" fmla="*/ 322 w 400"/>
              <a:gd name="T13" fmla="*/ 122 h 352"/>
              <a:gd name="T14" fmla="*/ 325 w 400"/>
              <a:gd name="T15" fmla="*/ 98 h 352"/>
              <a:gd name="T16" fmla="*/ 278 w 400"/>
              <a:gd name="T17" fmla="*/ 51 h 352"/>
              <a:gd name="T18" fmla="*/ 230 w 400"/>
              <a:gd name="T19" fmla="*/ 98 h 352"/>
              <a:gd name="T20" fmla="*/ 233 w 400"/>
              <a:gd name="T21" fmla="*/ 122 h 352"/>
              <a:gd name="T22" fmla="*/ 229 w 400"/>
              <a:gd name="T23" fmla="*/ 134 h 352"/>
              <a:gd name="T24" fmla="*/ 240 w 400"/>
              <a:gd name="T25" fmla="*/ 157 h 352"/>
              <a:gd name="T26" fmla="*/ 253 w 400"/>
              <a:gd name="T27" fmla="*/ 191 h 352"/>
              <a:gd name="T28" fmla="*/ 236 w 400"/>
              <a:gd name="T29" fmla="*/ 224 h 352"/>
              <a:gd name="T30" fmla="*/ 310 w 400"/>
              <a:gd name="T31" fmla="*/ 292 h 352"/>
              <a:gd name="T32" fmla="*/ 310 w 400"/>
              <a:gd name="T33" fmla="*/ 352 h 352"/>
              <a:gd name="T34" fmla="*/ 400 w 400"/>
              <a:gd name="T35" fmla="*/ 352 h 352"/>
              <a:gd name="T36" fmla="*/ 204 w 400"/>
              <a:gd name="T37" fmla="*/ 247 h 352"/>
              <a:gd name="T38" fmla="*/ 152 w 400"/>
              <a:gd name="T39" fmla="*/ 187 h 352"/>
              <a:gd name="T40" fmla="*/ 169 w 400"/>
              <a:gd name="T41" fmla="*/ 142 h 352"/>
              <a:gd name="T42" fmla="*/ 184 w 400"/>
              <a:gd name="T43" fmla="*/ 111 h 352"/>
              <a:gd name="T44" fmla="*/ 179 w 400"/>
              <a:gd name="T45" fmla="*/ 95 h 352"/>
              <a:gd name="T46" fmla="*/ 183 w 400"/>
              <a:gd name="T47" fmla="*/ 63 h 352"/>
              <a:gd name="T48" fmla="*/ 119 w 400"/>
              <a:gd name="T49" fmla="*/ 0 h 352"/>
              <a:gd name="T50" fmla="*/ 55 w 400"/>
              <a:gd name="T51" fmla="*/ 63 h 352"/>
              <a:gd name="T52" fmla="*/ 59 w 400"/>
              <a:gd name="T53" fmla="*/ 95 h 352"/>
              <a:gd name="T54" fmla="*/ 53 w 400"/>
              <a:gd name="T55" fmla="*/ 111 h 352"/>
              <a:gd name="T56" fmla="*/ 68 w 400"/>
              <a:gd name="T57" fmla="*/ 142 h 352"/>
              <a:gd name="T58" fmla="*/ 86 w 400"/>
              <a:gd name="T59" fmla="*/ 187 h 352"/>
              <a:gd name="T60" fmla="*/ 33 w 400"/>
              <a:gd name="T61" fmla="*/ 247 h 352"/>
              <a:gd name="T62" fmla="*/ 0 w 400"/>
              <a:gd name="T63" fmla="*/ 279 h 352"/>
              <a:gd name="T64" fmla="*/ 0 w 400"/>
              <a:gd name="T65" fmla="*/ 352 h 352"/>
              <a:gd name="T66" fmla="*/ 278 w 400"/>
              <a:gd name="T67" fmla="*/ 352 h 352"/>
              <a:gd name="T68" fmla="*/ 278 w 400"/>
              <a:gd name="T69" fmla="*/ 297 h 352"/>
              <a:gd name="T70" fmla="*/ 204 w 400"/>
              <a:gd name="T71" fmla="*/ 24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0" h="352">
                <a:moveTo>
                  <a:pt x="400" y="352"/>
                </a:moveTo>
                <a:cubicBezTo>
                  <a:pt x="400" y="352"/>
                  <a:pt x="399" y="276"/>
                  <a:pt x="394" y="268"/>
                </a:cubicBezTo>
                <a:cubicBezTo>
                  <a:pt x="387" y="257"/>
                  <a:pt x="371" y="249"/>
                  <a:pt x="342" y="236"/>
                </a:cubicBezTo>
                <a:cubicBezTo>
                  <a:pt x="312" y="224"/>
                  <a:pt x="303" y="213"/>
                  <a:pt x="303" y="191"/>
                </a:cubicBezTo>
                <a:cubicBezTo>
                  <a:pt x="303" y="177"/>
                  <a:pt x="312" y="182"/>
                  <a:pt x="316" y="157"/>
                </a:cubicBezTo>
                <a:cubicBezTo>
                  <a:pt x="317" y="147"/>
                  <a:pt x="325" y="157"/>
                  <a:pt x="327" y="134"/>
                </a:cubicBezTo>
                <a:cubicBezTo>
                  <a:pt x="327" y="124"/>
                  <a:pt x="322" y="122"/>
                  <a:pt x="322" y="122"/>
                </a:cubicBezTo>
                <a:cubicBezTo>
                  <a:pt x="322" y="122"/>
                  <a:pt x="325" y="108"/>
                  <a:pt x="325" y="98"/>
                </a:cubicBezTo>
                <a:cubicBezTo>
                  <a:pt x="327" y="85"/>
                  <a:pt x="319" y="51"/>
                  <a:pt x="278" y="51"/>
                </a:cubicBezTo>
                <a:cubicBezTo>
                  <a:pt x="236" y="51"/>
                  <a:pt x="229" y="85"/>
                  <a:pt x="230" y="98"/>
                </a:cubicBezTo>
                <a:cubicBezTo>
                  <a:pt x="231" y="108"/>
                  <a:pt x="233" y="122"/>
                  <a:pt x="233" y="122"/>
                </a:cubicBezTo>
                <a:cubicBezTo>
                  <a:pt x="233" y="122"/>
                  <a:pt x="229" y="124"/>
                  <a:pt x="229" y="134"/>
                </a:cubicBezTo>
                <a:cubicBezTo>
                  <a:pt x="230" y="157"/>
                  <a:pt x="238" y="147"/>
                  <a:pt x="240" y="157"/>
                </a:cubicBezTo>
                <a:cubicBezTo>
                  <a:pt x="244" y="182"/>
                  <a:pt x="253" y="177"/>
                  <a:pt x="253" y="191"/>
                </a:cubicBezTo>
                <a:cubicBezTo>
                  <a:pt x="253" y="206"/>
                  <a:pt x="248" y="216"/>
                  <a:pt x="236" y="224"/>
                </a:cubicBezTo>
                <a:cubicBezTo>
                  <a:pt x="301" y="257"/>
                  <a:pt x="310" y="263"/>
                  <a:pt x="310" y="292"/>
                </a:cubicBezTo>
                <a:cubicBezTo>
                  <a:pt x="310" y="352"/>
                  <a:pt x="310" y="352"/>
                  <a:pt x="310" y="352"/>
                </a:cubicBezTo>
                <a:lnTo>
                  <a:pt x="400" y="352"/>
                </a:lnTo>
                <a:close/>
                <a:moveTo>
                  <a:pt x="204" y="247"/>
                </a:moveTo>
                <a:cubicBezTo>
                  <a:pt x="165" y="231"/>
                  <a:pt x="152" y="217"/>
                  <a:pt x="152" y="187"/>
                </a:cubicBezTo>
                <a:cubicBezTo>
                  <a:pt x="152" y="169"/>
                  <a:pt x="164" y="175"/>
                  <a:pt x="169" y="142"/>
                </a:cubicBezTo>
                <a:cubicBezTo>
                  <a:pt x="172" y="129"/>
                  <a:pt x="182" y="142"/>
                  <a:pt x="184" y="111"/>
                </a:cubicBezTo>
                <a:cubicBezTo>
                  <a:pt x="184" y="98"/>
                  <a:pt x="179" y="95"/>
                  <a:pt x="179" y="95"/>
                </a:cubicBezTo>
                <a:cubicBezTo>
                  <a:pt x="179" y="95"/>
                  <a:pt x="181" y="77"/>
                  <a:pt x="183" y="63"/>
                </a:cubicBezTo>
                <a:cubicBezTo>
                  <a:pt x="184" y="45"/>
                  <a:pt x="174" y="0"/>
                  <a:pt x="119" y="0"/>
                </a:cubicBezTo>
                <a:cubicBezTo>
                  <a:pt x="64" y="0"/>
                  <a:pt x="54" y="45"/>
                  <a:pt x="55" y="63"/>
                </a:cubicBezTo>
                <a:cubicBezTo>
                  <a:pt x="56" y="77"/>
                  <a:pt x="59" y="95"/>
                  <a:pt x="59" y="95"/>
                </a:cubicBezTo>
                <a:cubicBezTo>
                  <a:pt x="59" y="95"/>
                  <a:pt x="53" y="98"/>
                  <a:pt x="53" y="111"/>
                </a:cubicBezTo>
                <a:cubicBezTo>
                  <a:pt x="55" y="142"/>
                  <a:pt x="66" y="129"/>
                  <a:pt x="68" y="142"/>
                </a:cubicBezTo>
                <a:cubicBezTo>
                  <a:pt x="74" y="175"/>
                  <a:pt x="86" y="169"/>
                  <a:pt x="86" y="187"/>
                </a:cubicBezTo>
                <a:cubicBezTo>
                  <a:pt x="86" y="217"/>
                  <a:pt x="73" y="231"/>
                  <a:pt x="33" y="247"/>
                </a:cubicBezTo>
                <a:cubicBezTo>
                  <a:pt x="21" y="252"/>
                  <a:pt x="0" y="260"/>
                  <a:pt x="0" y="279"/>
                </a:cubicBezTo>
                <a:cubicBezTo>
                  <a:pt x="0" y="352"/>
                  <a:pt x="0" y="352"/>
                  <a:pt x="0" y="352"/>
                </a:cubicBezTo>
                <a:cubicBezTo>
                  <a:pt x="278" y="352"/>
                  <a:pt x="278" y="352"/>
                  <a:pt x="278" y="352"/>
                </a:cubicBezTo>
                <a:cubicBezTo>
                  <a:pt x="278" y="352"/>
                  <a:pt x="278" y="309"/>
                  <a:pt x="278" y="297"/>
                </a:cubicBezTo>
                <a:cubicBezTo>
                  <a:pt x="278" y="280"/>
                  <a:pt x="244" y="264"/>
                  <a:pt x="204" y="247"/>
                </a:cubicBezTo>
                <a:close/>
              </a:path>
            </a:pathLst>
          </a:custGeom>
          <a:solidFill>
            <a:schemeClr val="bg1">
              <a:lumMod val="95000"/>
            </a:schemeClr>
          </a:solidFill>
          <a:ln>
            <a:noFill/>
          </a:ln>
        </p:spPr>
        <p:txBody>
          <a:bodyPr vert="horz" wrap="square" lIns="91401" tIns="45700" rIns="91401" bIns="45700" numCol="1" anchor="t" anchorCtr="0" compatLnSpc="1"/>
          <a:lstStyle/>
          <a:p>
            <a:endParaRPr lang="en-US" dirty="0"/>
          </a:p>
        </p:txBody>
      </p:sp>
      <p:sp>
        <p:nvSpPr>
          <p:cNvPr id="20" name="Rectangle 42"/>
          <p:cNvSpPr/>
          <p:nvPr/>
        </p:nvSpPr>
        <p:spPr>
          <a:xfrm flipH="1">
            <a:off x="7543186" y="2670222"/>
            <a:ext cx="1728071" cy="551114"/>
          </a:xfrm>
          <a:prstGeom prst="rect">
            <a:avLst/>
          </a:prstGeom>
          <a:noFill/>
          <a:ln w="12700" cap="flat" cmpd="sng" algn="ctr">
            <a:noFill/>
            <a:prstDash val="solid"/>
          </a:ln>
          <a:effectLst/>
        </p:spPr>
        <p:txBody>
          <a:bodyPr lIns="91401" tIns="0" rIns="91401" bIns="0" rtlCol="0" anchor="t"/>
          <a:lstStyle/>
          <a:p>
            <a:pPr lvl="0">
              <a:defRPr/>
            </a:pPr>
            <a:r>
              <a:rPr lang="zh-CN" altLang="en-US" sz="1400" kern="0" dirty="0">
                <a:solidFill>
                  <a:schemeClr val="bg1"/>
                </a:solidFill>
                <a:latin typeface="微软雅黑" pitchFamily="34" charset="-122"/>
                <a:ea typeface="微软雅黑" pitchFamily="34" charset="-122"/>
                <a:cs typeface="Arial" panose="020B0604020202090204" pitchFamily="34" charset="0"/>
              </a:rPr>
              <a:t>加入你的文字描述，加入你的字描述，加入你的文字。</a:t>
            </a:r>
            <a:endParaRPr lang="zh-CN" altLang="en-US" sz="1400" kern="0" dirty="0">
              <a:solidFill>
                <a:schemeClr val="bg1"/>
              </a:solidFill>
              <a:latin typeface="微软雅黑" pitchFamily="34" charset="-122"/>
              <a:ea typeface="微软雅黑" pitchFamily="34" charset="-122"/>
              <a:cs typeface="Arial" panose="020B0604020202090204" pitchFamily="34" charset="0"/>
            </a:endParaRPr>
          </a:p>
        </p:txBody>
      </p:sp>
      <p:sp>
        <p:nvSpPr>
          <p:cNvPr id="21" name="Rectangle 42"/>
          <p:cNvSpPr/>
          <p:nvPr/>
        </p:nvSpPr>
        <p:spPr>
          <a:xfrm flipH="1">
            <a:off x="7110429" y="2256931"/>
            <a:ext cx="1296579" cy="551114"/>
          </a:xfrm>
          <a:prstGeom prst="rect">
            <a:avLst/>
          </a:prstGeom>
          <a:noFill/>
          <a:ln w="12700" cap="flat" cmpd="sng" algn="ctr">
            <a:noFill/>
            <a:prstDash val="solid"/>
          </a:ln>
          <a:effectLst/>
        </p:spPr>
        <p:txBody>
          <a:bodyPr lIns="91401" tIns="0" rIns="91401" bIns="0" rtlCol="0" anchor="t"/>
          <a:lstStyle/>
          <a:p>
            <a:pPr lvl="0">
              <a:defRPr/>
            </a:pPr>
            <a:r>
              <a:rPr lang="zh-CN" altLang="en-US" sz="2000" b="1" kern="0" dirty="0">
                <a:solidFill>
                  <a:schemeClr val="bg1"/>
                </a:solidFill>
                <a:latin typeface="微软雅黑" pitchFamily="34" charset="-122"/>
                <a:ea typeface="微软雅黑" pitchFamily="34" charset="-122"/>
                <a:cs typeface="Arial" panose="020B0604020202090204" pitchFamily="34" charset="0"/>
              </a:rPr>
              <a:t>产品运营</a:t>
            </a:r>
            <a:endParaRPr lang="zh-CN" altLang="en-US" sz="2000" b="1" kern="0" dirty="0">
              <a:solidFill>
                <a:schemeClr val="bg1"/>
              </a:solidFill>
              <a:latin typeface="微软雅黑" pitchFamily="34" charset="-122"/>
              <a:ea typeface="微软雅黑" pitchFamily="34" charset="-122"/>
              <a:cs typeface="Arial" panose="020B0604020202090204" pitchFamily="34" charset="0"/>
            </a:endParaRPr>
          </a:p>
        </p:txBody>
      </p:sp>
      <p:sp>
        <p:nvSpPr>
          <p:cNvPr id="22" name="圆角矩形 1"/>
          <p:cNvSpPr/>
          <p:nvPr/>
        </p:nvSpPr>
        <p:spPr>
          <a:xfrm>
            <a:off x="3152487" y="3954214"/>
            <a:ext cx="2736779" cy="1308899"/>
          </a:xfrm>
          <a:custGeom>
            <a:avLst/>
            <a:gdLst/>
            <a:ahLst/>
            <a:cxnLst/>
            <a:rect l="l" t="t" r="r" b="b"/>
            <a:pathLst>
              <a:path w="2736304" h="1308596">
                <a:moveTo>
                  <a:pt x="291391" y="0"/>
                </a:moveTo>
                <a:lnTo>
                  <a:pt x="1800289" y="0"/>
                </a:lnTo>
                <a:cubicBezTo>
                  <a:pt x="1884459" y="0"/>
                  <a:pt x="1952692" y="68233"/>
                  <a:pt x="1952692" y="152403"/>
                </a:cubicBezTo>
                <a:lnTo>
                  <a:pt x="1952692" y="394196"/>
                </a:lnTo>
                <a:lnTo>
                  <a:pt x="2583901" y="394196"/>
                </a:lnTo>
                <a:cubicBezTo>
                  <a:pt x="2668071" y="394196"/>
                  <a:pt x="2736304" y="462429"/>
                  <a:pt x="2736304" y="546599"/>
                </a:cubicBezTo>
                <a:lnTo>
                  <a:pt x="2736304" y="1156193"/>
                </a:lnTo>
                <a:cubicBezTo>
                  <a:pt x="2736304" y="1240363"/>
                  <a:pt x="2668071" y="1308596"/>
                  <a:pt x="2583901" y="1308596"/>
                </a:cubicBezTo>
                <a:lnTo>
                  <a:pt x="152403" y="1308596"/>
                </a:lnTo>
                <a:cubicBezTo>
                  <a:pt x="68233" y="1308596"/>
                  <a:pt x="0" y="1240363"/>
                  <a:pt x="0" y="1156193"/>
                </a:cubicBezTo>
                <a:lnTo>
                  <a:pt x="0" y="546599"/>
                </a:lnTo>
                <a:cubicBezTo>
                  <a:pt x="0" y="467013"/>
                  <a:pt x="61003" y="401675"/>
                  <a:pt x="138988" y="396905"/>
                </a:cubicBezTo>
                <a:lnTo>
                  <a:pt x="138988" y="152403"/>
                </a:lnTo>
                <a:cubicBezTo>
                  <a:pt x="138988" y="68233"/>
                  <a:pt x="207221" y="0"/>
                  <a:pt x="291391" y="0"/>
                </a:cubicBezTo>
                <a:close/>
              </a:path>
            </a:pathLst>
          </a:custGeom>
          <a:noFill/>
          <a:ln w="12700">
            <a:solidFill>
              <a:srgbClr val="E74337"/>
            </a:solidFill>
          </a:ln>
          <a:effectLst>
            <a:outerShdw blurRad="63500" dir="13500000" sy="23000" kx="1200000" algn="b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p>
        </p:txBody>
      </p:sp>
      <p:sp>
        <p:nvSpPr>
          <p:cNvPr id="23" name="Freeform 6"/>
          <p:cNvSpPr>
            <a:spLocks noChangeAspect="1" noEditPoints="1"/>
          </p:cNvSpPr>
          <p:nvPr/>
        </p:nvSpPr>
        <p:spPr bwMode="auto">
          <a:xfrm>
            <a:off x="3389199" y="4474526"/>
            <a:ext cx="651705" cy="572514"/>
          </a:xfrm>
          <a:custGeom>
            <a:avLst/>
            <a:gdLst>
              <a:gd name="T0" fmla="*/ 400 w 400"/>
              <a:gd name="T1" fmla="*/ 352 h 352"/>
              <a:gd name="T2" fmla="*/ 394 w 400"/>
              <a:gd name="T3" fmla="*/ 268 h 352"/>
              <a:gd name="T4" fmla="*/ 342 w 400"/>
              <a:gd name="T5" fmla="*/ 236 h 352"/>
              <a:gd name="T6" fmla="*/ 303 w 400"/>
              <a:gd name="T7" fmla="*/ 191 h 352"/>
              <a:gd name="T8" fmla="*/ 316 w 400"/>
              <a:gd name="T9" fmla="*/ 157 h 352"/>
              <a:gd name="T10" fmla="*/ 327 w 400"/>
              <a:gd name="T11" fmla="*/ 134 h 352"/>
              <a:gd name="T12" fmla="*/ 322 w 400"/>
              <a:gd name="T13" fmla="*/ 122 h 352"/>
              <a:gd name="T14" fmla="*/ 325 w 400"/>
              <a:gd name="T15" fmla="*/ 98 h 352"/>
              <a:gd name="T16" fmla="*/ 278 w 400"/>
              <a:gd name="T17" fmla="*/ 51 h 352"/>
              <a:gd name="T18" fmla="*/ 230 w 400"/>
              <a:gd name="T19" fmla="*/ 98 h 352"/>
              <a:gd name="T20" fmla="*/ 233 w 400"/>
              <a:gd name="T21" fmla="*/ 122 h 352"/>
              <a:gd name="T22" fmla="*/ 229 w 400"/>
              <a:gd name="T23" fmla="*/ 134 h 352"/>
              <a:gd name="T24" fmla="*/ 240 w 400"/>
              <a:gd name="T25" fmla="*/ 157 h 352"/>
              <a:gd name="T26" fmla="*/ 253 w 400"/>
              <a:gd name="T27" fmla="*/ 191 h 352"/>
              <a:gd name="T28" fmla="*/ 236 w 400"/>
              <a:gd name="T29" fmla="*/ 224 h 352"/>
              <a:gd name="T30" fmla="*/ 310 w 400"/>
              <a:gd name="T31" fmla="*/ 292 h 352"/>
              <a:gd name="T32" fmla="*/ 310 w 400"/>
              <a:gd name="T33" fmla="*/ 352 h 352"/>
              <a:gd name="T34" fmla="*/ 400 w 400"/>
              <a:gd name="T35" fmla="*/ 352 h 352"/>
              <a:gd name="T36" fmla="*/ 204 w 400"/>
              <a:gd name="T37" fmla="*/ 247 h 352"/>
              <a:gd name="T38" fmla="*/ 152 w 400"/>
              <a:gd name="T39" fmla="*/ 187 h 352"/>
              <a:gd name="T40" fmla="*/ 169 w 400"/>
              <a:gd name="T41" fmla="*/ 142 h 352"/>
              <a:gd name="T42" fmla="*/ 184 w 400"/>
              <a:gd name="T43" fmla="*/ 111 h 352"/>
              <a:gd name="T44" fmla="*/ 179 w 400"/>
              <a:gd name="T45" fmla="*/ 95 h 352"/>
              <a:gd name="T46" fmla="*/ 183 w 400"/>
              <a:gd name="T47" fmla="*/ 63 h 352"/>
              <a:gd name="T48" fmla="*/ 119 w 400"/>
              <a:gd name="T49" fmla="*/ 0 h 352"/>
              <a:gd name="T50" fmla="*/ 55 w 400"/>
              <a:gd name="T51" fmla="*/ 63 h 352"/>
              <a:gd name="T52" fmla="*/ 59 w 400"/>
              <a:gd name="T53" fmla="*/ 95 h 352"/>
              <a:gd name="T54" fmla="*/ 53 w 400"/>
              <a:gd name="T55" fmla="*/ 111 h 352"/>
              <a:gd name="T56" fmla="*/ 68 w 400"/>
              <a:gd name="T57" fmla="*/ 142 h 352"/>
              <a:gd name="T58" fmla="*/ 86 w 400"/>
              <a:gd name="T59" fmla="*/ 187 h 352"/>
              <a:gd name="T60" fmla="*/ 33 w 400"/>
              <a:gd name="T61" fmla="*/ 247 h 352"/>
              <a:gd name="T62" fmla="*/ 0 w 400"/>
              <a:gd name="T63" fmla="*/ 279 h 352"/>
              <a:gd name="T64" fmla="*/ 0 w 400"/>
              <a:gd name="T65" fmla="*/ 352 h 352"/>
              <a:gd name="T66" fmla="*/ 278 w 400"/>
              <a:gd name="T67" fmla="*/ 352 h 352"/>
              <a:gd name="T68" fmla="*/ 278 w 400"/>
              <a:gd name="T69" fmla="*/ 297 h 352"/>
              <a:gd name="T70" fmla="*/ 204 w 400"/>
              <a:gd name="T71" fmla="*/ 24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0" h="352">
                <a:moveTo>
                  <a:pt x="400" y="352"/>
                </a:moveTo>
                <a:cubicBezTo>
                  <a:pt x="400" y="352"/>
                  <a:pt x="399" y="276"/>
                  <a:pt x="394" y="268"/>
                </a:cubicBezTo>
                <a:cubicBezTo>
                  <a:pt x="387" y="257"/>
                  <a:pt x="371" y="249"/>
                  <a:pt x="342" y="236"/>
                </a:cubicBezTo>
                <a:cubicBezTo>
                  <a:pt x="312" y="224"/>
                  <a:pt x="303" y="213"/>
                  <a:pt x="303" y="191"/>
                </a:cubicBezTo>
                <a:cubicBezTo>
                  <a:pt x="303" y="177"/>
                  <a:pt x="312" y="182"/>
                  <a:pt x="316" y="157"/>
                </a:cubicBezTo>
                <a:cubicBezTo>
                  <a:pt x="317" y="147"/>
                  <a:pt x="325" y="157"/>
                  <a:pt x="327" y="134"/>
                </a:cubicBezTo>
                <a:cubicBezTo>
                  <a:pt x="327" y="124"/>
                  <a:pt x="322" y="122"/>
                  <a:pt x="322" y="122"/>
                </a:cubicBezTo>
                <a:cubicBezTo>
                  <a:pt x="322" y="122"/>
                  <a:pt x="325" y="108"/>
                  <a:pt x="325" y="98"/>
                </a:cubicBezTo>
                <a:cubicBezTo>
                  <a:pt x="327" y="85"/>
                  <a:pt x="319" y="51"/>
                  <a:pt x="278" y="51"/>
                </a:cubicBezTo>
                <a:cubicBezTo>
                  <a:pt x="236" y="51"/>
                  <a:pt x="229" y="85"/>
                  <a:pt x="230" y="98"/>
                </a:cubicBezTo>
                <a:cubicBezTo>
                  <a:pt x="231" y="108"/>
                  <a:pt x="233" y="122"/>
                  <a:pt x="233" y="122"/>
                </a:cubicBezTo>
                <a:cubicBezTo>
                  <a:pt x="233" y="122"/>
                  <a:pt x="229" y="124"/>
                  <a:pt x="229" y="134"/>
                </a:cubicBezTo>
                <a:cubicBezTo>
                  <a:pt x="230" y="157"/>
                  <a:pt x="238" y="147"/>
                  <a:pt x="240" y="157"/>
                </a:cubicBezTo>
                <a:cubicBezTo>
                  <a:pt x="244" y="182"/>
                  <a:pt x="253" y="177"/>
                  <a:pt x="253" y="191"/>
                </a:cubicBezTo>
                <a:cubicBezTo>
                  <a:pt x="253" y="206"/>
                  <a:pt x="248" y="216"/>
                  <a:pt x="236" y="224"/>
                </a:cubicBezTo>
                <a:cubicBezTo>
                  <a:pt x="301" y="257"/>
                  <a:pt x="310" y="263"/>
                  <a:pt x="310" y="292"/>
                </a:cubicBezTo>
                <a:cubicBezTo>
                  <a:pt x="310" y="352"/>
                  <a:pt x="310" y="352"/>
                  <a:pt x="310" y="352"/>
                </a:cubicBezTo>
                <a:lnTo>
                  <a:pt x="400" y="352"/>
                </a:lnTo>
                <a:close/>
                <a:moveTo>
                  <a:pt x="204" y="247"/>
                </a:moveTo>
                <a:cubicBezTo>
                  <a:pt x="165" y="231"/>
                  <a:pt x="152" y="217"/>
                  <a:pt x="152" y="187"/>
                </a:cubicBezTo>
                <a:cubicBezTo>
                  <a:pt x="152" y="169"/>
                  <a:pt x="164" y="175"/>
                  <a:pt x="169" y="142"/>
                </a:cubicBezTo>
                <a:cubicBezTo>
                  <a:pt x="172" y="129"/>
                  <a:pt x="182" y="142"/>
                  <a:pt x="184" y="111"/>
                </a:cubicBezTo>
                <a:cubicBezTo>
                  <a:pt x="184" y="98"/>
                  <a:pt x="179" y="95"/>
                  <a:pt x="179" y="95"/>
                </a:cubicBezTo>
                <a:cubicBezTo>
                  <a:pt x="179" y="95"/>
                  <a:pt x="181" y="77"/>
                  <a:pt x="183" y="63"/>
                </a:cubicBezTo>
                <a:cubicBezTo>
                  <a:pt x="184" y="45"/>
                  <a:pt x="174" y="0"/>
                  <a:pt x="119" y="0"/>
                </a:cubicBezTo>
                <a:cubicBezTo>
                  <a:pt x="64" y="0"/>
                  <a:pt x="54" y="45"/>
                  <a:pt x="55" y="63"/>
                </a:cubicBezTo>
                <a:cubicBezTo>
                  <a:pt x="56" y="77"/>
                  <a:pt x="59" y="95"/>
                  <a:pt x="59" y="95"/>
                </a:cubicBezTo>
                <a:cubicBezTo>
                  <a:pt x="59" y="95"/>
                  <a:pt x="53" y="98"/>
                  <a:pt x="53" y="111"/>
                </a:cubicBezTo>
                <a:cubicBezTo>
                  <a:pt x="55" y="142"/>
                  <a:pt x="66" y="129"/>
                  <a:pt x="68" y="142"/>
                </a:cubicBezTo>
                <a:cubicBezTo>
                  <a:pt x="74" y="175"/>
                  <a:pt x="86" y="169"/>
                  <a:pt x="86" y="187"/>
                </a:cubicBezTo>
                <a:cubicBezTo>
                  <a:pt x="86" y="217"/>
                  <a:pt x="73" y="231"/>
                  <a:pt x="33" y="247"/>
                </a:cubicBezTo>
                <a:cubicBezTo>
                  <a:pt x="21" y="252"/>
                  <a:pt x="0" y="260"/>
                  <a:pt x="0" y="279"/>
                </a:cubicBezTo>
                <a:cubicBezTo>
                  <a:pt x="0" y="352"/>
                  <a:pt x="0" y="352"/>
                  <a:pt x="0" y="352"/>
                </a:cubicBezTo>
                <a:cubicBezTo>
                  <a:pt x="278" y="352"/>
                  <a:pt x="278" y="352"/>
                  <a:pt x="278" y="352"/>
                </a:cubicBezTo>
                <a:cubicBezTo>
                  <a:pt x="278" y="352"/>
                  <a:pt x="278" y="309"/>
                  <a:pt x="278" y="297"/>
                </a:cubicBezTo>
                <a:cubicBezTo>
                  <a:pt x="278" y="280"/>
                  <a:pt x="244" y="264"/>
                  <a:pt x="204" y="247"/>
                </a:cubicBezTo>
                <a:close/>
              </a:path>
            </a:pathLst>
          </a:custGeom>
          <a:solidFill>
            <a:schemeClr val="bg1">
              <a:lumMod val="95000"/>
            </a:schemeClr>
          </a:solidFill>
          <a:ln>
            <a:noFill/>
          </a:ln>
        </p:spPr>
        <p:txBody>
          <a:bodyPr vert="horz" wrap="square" lIns="91401" tIns="45700" rIns="91401" bIns="45700" numCol="1" anchor="t" anchorCtr="0" compatLnSpc="1"/>
          <a:lstStyle/>
          <a:p>
            <a:endParaRPr lang="en-US" dirty="0"/>
          </a:p>
        </p:txBody>
      </p:sp>
      <p:sp>
        <p:nvSpPr>
          <p:cNvPr id="24" name="Rectangle 42"/>
          <p:cNvSpPr/>
          <p:nvPr/>
        </p:nvSpPr>
        <p:spPr>
          <a:xfrm flipH="1">
            <a:off x="4098058" y="4470839"/>
            <a:ext cx="1728071" cy="551114"/>
          </a:xfrm>
          <a:prstGeom prst="rect">
            <a:avLst/>
          </a:prstGeom>
          <a:noFill/>
          <a:ln w="12700" cap="flat" cmpd="sng" algn="ctr">
            <a:noFill/>
            <a:prstDash val="solid"/>
          </a:ln>
          <a:effectLst/>
        </p:spPr>
        <p:txBody>
          <a:bodyPr lIns="91401" tIns="0" rIns="91401" bIns="0" rtlCol="0" anchor="t"/>
          <a:lstStyle/>
          <a:p>
            <a:pPr lvl="0">
              <a:defRPr/>
            </a:pPr>
            <a:r>
              <a:rPr lang="zh-CN" altLang="en-US" sz="1400" kern="0" dirty="0">
                <a:solidFill>
                  <a:schemeClr val="bg1"/>
                </a:solidFill>
                <a:latin typeface="微软雅黑" pitchFamily="34" charset="-122"/>
                <a:ea typeface="微软雅黑" pitchFamily="34" charset="-122"/>
                <a:cs typeface="Arial" panose="020B0604020202090204" pitchFamily="34" charset="0"/>
              </a:rPr>
              <a:t>加入你的文字描述，加入你的字描述，加入你的文字。</a:t>
            </a:r>
            <a:endParaRPr lang="zh-CN" altLang="en-US" sz="1400" kern="0" dirty="0">
              <a:solidFill>
                <a:schemeClr val="bg1"/>
              </a:solidFill>
              <a:latin typeface="微软雅黑" pitchFamily="34" charset="-122"/>
              <a:ea typeface="微软雅黑" pitchFamily="34" charset="-122"/>
              <a:cs typeface="Arial" panose="020B0604020202090204" pitchFamily="34" charset="0"/>
            </a:endParaRPr>
          </a:p>
        </p:txBody>
      </p:sp>
      <p:sp>
        <p:nvSpPr>
          <p:cNvPr id="25" name="Rectangle 42"/>
          <p:cNvSpPr/>
          <p:nvPr/>
        </p:nvSpPr>
        <p:spPr>
          <a:xfrm flipH="1">
            <a:off x="3665301" y="4057548"/>
            <a:ext cx="1296579" cy="551114"/>
          </a:xfrm>
          <a:prstGeom prst="rect">
            <a:avLst/>
          </a:prstGeom>
          <a:noFill/>
          <a:ln w="12700" cap="flat" cmpd="sng" algn="ctr">
            <a:noFill/>
            <a:prstDash val="solid"/>
          </a:ln>
          <a:effectLst/>
        </p:spPr>
        <p:txBody>
          <a:bodyPr lIns="91401" tIns="0" rIns="91401" bIns="0" rtlCol="0" anchor="t"/>
          <a:lstStyle/>
          <a:p>
            <a:pPr lvl="0">
              <a:defRPr/>
            </a:pPr>
            <a:r>
              <a:rPr lang="zh-CN" altLang="en-US" sz="2000" b="1" kern="0" dirty="0">
                <a:solidFill>
                  <a:schemeClr val="bg1"/>
                </a:solidFill>
                <a:latin typeface="微软雅黑" pitchFamily="34" charset="-122"/>
                <a:ea typeface="微软雅黑" pitchFamily="34" charset="-122"/>
                <a:cs typeface="Arial" panose="020B0604020202090204" pitchFamily="34" charset="0"/>
              </a:rPr>
              <a:t>资源利用</a:t>
            </a:r>
            <a:endParaRPr lang="zh-CN" altLang="en-US" sz="2000" b="1" kern="0" dirty="0">
              <a:solidFill>
                <a:schemeClr val="bg1"/>
              </a:solidFill>
              <a:latin typeface="微软雅黑" pitchFamily="34" charset="-122"/>
              <a:ea typeface="微软雅黑" pitchFamily="34" charset="-122"/>
              <a:cs typeface="Arial" panose="020B0604020202090204" pitchFamily="34" charset="0"/>
            </a:endParaRPr>
          </a:p>
        </p:txBody>
      </p:sp>
      <p:sp>
        <p:nvSpPr>
          <p:cNvPr id="26" name="圆角矩形 1"/>
          <p:cNvSpPr/>
          <p:nvPr/>
        </p:nvSpPr>
        <p:spPr>
          <a:xfrm>
            <a:off x="6636114" y="3954214"/>
            <a:ext cx="2736779" cy="1308899"/>
          </a:xfrm>
          <a:custGeom>
            <a:avLst/>
            <a:gdLst/>
            <a:ahLst/>
            <a:cxnLst/>
            <a:rect l="l" t="t" r="r" b="b"/>
            <a:pathLst>
              <a:path w="2736304" h="1308596">
                <a:moveTo>
                  <a:pt x="291391" y="0"/>
                </a:moveTo>
                <a:lnTo>
                  <a:pt x="1800289" y="0"/>
                </a:lnTo>
                <a:cubicBezTo>
                  <a:pt x="1884459" y="0"/>
                  <a:pt x="1952692" y="68233"/>
                  <a:pt x="1952692" y="152403"/>
                </a:cubicBezTo>
                <a:lnTo>
                  <a:pt x="1952692" y="394196"/>
                </a:lnTo>
                <a:lnTo>
                  <a:pt x="2583901" y="394196"/>
                </a:lnTo>
                <a:cubicBezTo>
                  <a:pt x="2668071" y="394196"/>
                  <a:pt x="2736304" y="462429"/>
                  <a:pt x="2736304" y="546599"/>
                </a:cubicBezTo>
                <a:lnTo>
                  <a:pt x="2736304" y="1156193"/>
                </a:lnTo>
                <a:cubicBezTo>
                  <a:pt x="2736304" y="1240363"/>
                  <a:pt x="2668071" y="1308596"/>
                  <a:pt x="2583901" y="1308596"/>
                </a:cubicBezTo>
                <a:lnTo>
                  <a:pt x="152403" y="1308596"/>
                </a:lnTo>
                <a:cubicBezTo>
                  <a:pt x="68233" y="1308596"/>
                  <a:pt x="0" y="1240363"/>
                  <a:pt x="0" y="1156193"/>
                </a:cubicBezTo>
                <a:lnTo>
                  <a:pt x="0" y="546599"/>
                </a:lnTo>
                <a:cubicBezTo>
                  <a:pt x="0" y="467013"/>
                  <a:pt x="61003" y="401675"/>
                  <a:pt x="138988" y="396905"/>
                </a:cubicBezTo>
                <a:lnTo>
                  <a:pt x="138988" y="152403"/>
                </a:lnTo>
                <a:cubicBezTo>
                  <a:pt x="138988" y="68233"/>
                  <a:pt x="207221" y="0"/>
                  <a:pt x="291391" y="0"/>
                </a:cubicBezTo>
                <a:close/>
              </a:path>
            </a:pathLst>
          </a:custGeom>
          <a:noFill/>
          <a:ln w="12700">
            <a:solidFill>
              <a:srgbClr val="E74337"/>
            </a:solidFill>
          </a:ln>
          <a:effectLst>
            <a:outerShdw blurRad="63500" dir="13500000" sy="23000" kx="1200000" algn="b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p>
        </p:txBody>
      </p:sp>
      <p:sp>
        <p:nvSpPr>
          <p:cNvPr id="27" name="Freeform 6"/>
          <p:cNvSpPr>
            <a:spLocks noChangeAspect="1" noEditPoints="1"/>
          </p:cNvSpPr>
          <p:nvPr/>
        </p:nvSpPr>
        <p:spPr bwMode="auto">
          <a:xfrm>
            <a:off x="6872828" y="4474526"/>
            <a:ext cx="651705" cy="572514"/>
          </a:xfrm>
          <a:custGeom>
            <a:avLst/>
            <a:gdLst>
              <a:gd name="T0" fmla="*/ 400 w 400"/>
              <a:gd name="T1" fmla="*/ 352 h 352"/>
              <a:gd name="T2" fmla="*/ 394 w 400"/>
              <a:gd name="T3" fmla="*/ 268 h 352"/>
              <a:gd name="T4" fmla="*/ 342 w 400"/>
              <a:gd name="T5" fmla="*/ 236 h 352"/>
              <a:gd name="T6" fmla="*/ 303 w 400"/>
              <a:gd name="T7" fmla="*/ 191 h 352"/>
              <a:gd name="T8" fmla="*/ 316 w 400"/>
              <a:gd name="T9" fmla="*/ 157 h 352"/>
              <a:gd name="T10" fmla="*/ 327 w 400"/>
              <a:gd name="T11" fmla="*/ 134 h 352"/>
              <a:gd name="T12" fmla="*/ 322 w 400"/>
              <a:gd name="T13" fmla="*/ 122 h 352"/>
              <a:gd name="T14" fmla="*/ 325 w 400"/>
              <a:gd name="T15" fmla="*/ 98 h 352"/>
              <a:gd name="T16" fmla="*/ 278 w 400"/>
              <a:gd name="T17" fmla="*/ 51 h 352"/>
              <a:gd name="T18" fmla="*/ 230 w 400"/>
              <a:gd name="T19" fmla="*/ 98 h 352"/>
              <a:gd name="T20" fmla="*/ 233 w 400"/>
              <a:gd name="T21" fmla="*/ 122 h 352"/>
              <a:gd name="T22" fmla="*/ 229 w 400"/>
              <a:gd name="T23" fmla="*/ 134 h 352"/>
              <a:gd name="T24" fmla="*/ 240 w 400"/>
              <a:gd name="T25" fmla="*/ 157 h 352"/>
              <a:gd name="T26" fmla="*/ 253 w 400"/>
              <a:gd name="T27" fmla="*/ 191 h 352"/>
              <a:gd name="T28" fmla="*/ 236 w 400"/>
              <a:gd name="T29" fmla="*/ 224 h 352"/>
              <a:gd name="T30" fmla="*/ 310 w 400"/>
              <a:gd name="T31" fmla="*/ 292 h 352"/>
              <a:gd name="T32" fmla="*/ 310 w 400"/>
              <a:gd name="T33" fmla="*/ 352 h 352"/>
              <a:gd name="T34" fmla="*/ 400 w 400"/>
              <a:gd name="T35" fmla="*/ 352 h 352"/>
              <a:gd name="T36" fmla="*/ 204 w 400"/>
              <a:gd name="T37" fmla="*/ 247 h 352"/>
              <a:gd name="T38" fmla="*/ 152 w 400"/>
              <a:gd name="T39" fmla="*/ 187 h 352"/>
              <a:gd name="T40" fmla="*/ 169 w 400"/>
              <a:gd name="T41" fmla="*/ 142 h 352"/>
              <a:gd name="T42" fmla="*/ 184 w 400"/>
              <a:gd name="T43" fmla="*/ 111 h 352"/>
              <a:gd name="T44" fmla="*/ 179 w 400"/>
              <a:gd name="T45" fmla="*/ 95 h 352"/>
              <a:gd name="T46" fmla="*/ 183 w 400"/>
              <a:gd name="T47" fmla="*/ 63 h 352"/>
              <a:gd name="T48" fmla="*/ 119 w 400"/>
              <a:gd name="T49" fmla="*/ 0 h 352"/>
              <a:gd name="T50" fmla="*/ 55 w 400"/>
              <a:gd name="T51" fmla="*/ 63 h 352"/>
              <a:gd name="T52" fmla="*/ 59 w 400"/>
              <a:gd name="T53" fmla="*/ 95 h 352"/>
              <a:gd name="T54" fmla="*/ 53 w 400"/>
              <a:gd name="T55" fmla="*/ 111 h 352"/>
              <a:gd name="T56" fmla="*/ 68 w 400"/>
              <a:gd name="T57" fmla="*/ 142 h 352"/>
              <a:gd name="T58" fmla="*/ 86 w 400"/>
              <a:gd name="T59" fmla="*/ 187 h 352"/>
              <a:gd name="T60" fmla="*/ 33 w 400"/>
              <a:gd name="T61" fmla="*/ 247 h 352"/>
              <a:gd name="T62" fmla="*/ 0 w 400"/>
              <a:gd name="T63" fmla="*/ 279 h 352"/>
              <a:gd name="T64" fmla="*/ 0 w 400"/>
              <a:gd name="T65" fmla="*/ 352 h 352"/>
              <a:gd name="T66" fmla="*/ 278 w 400"/>
              <a:gd name="T67" fmla="*/ 352 h 352"/>
              <a:gd name="T68" fmla="*/ 278 w 400"/>
              <a:gd name="T69" fmla="*/ 297 h 352"/>
              <a:gd name="T70" fmla="*/ 204 w 400"/>
              <a:gd name="T71" fmla="*/ 24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0" h="352">
                <a:moveTo>
                  <a:pt x="400" y="352"/>
                </a:moveTo>
                <a:cubicBezTo>
                  <a:pt x="400" y="352"/>
                  <a:pt x="399" y="276"/>
                  <a:pt x="394" y="268"/>
                </a:cubicBezTo>
                <a:cubicBezTo>
                  <a:pt x="387" y="257"/>
                  <a:pt x="371" y="249"/>
                  <a:pt x="342" y="236"/>
                </a:cubicBezTo>
                <a:cubicBezTo>
                  <a:pt x="312" y="224"/>
                  <a:pt x="303" y="213"/>
                  <a:pt x="303" y="191"/>
                </a:cubicBezTo>
                <a:cubicBezTo>
                  <a:pt x="303" y="177"/>
                  <a:pt x="312" y="182"/>
                  <a:pt x="316" y="157"/>
                </a:cubicBezTo>
                <a:cubicBezTo>
                  <a:pt x="317" y="147"/>
                  <a:pt x="325" y="157"/>
                  <a:pt x="327" y="134"/>
                </a:cubicBezTo>
                <a:cubicBezTo>
                  <a:pt x="327" y="124"/>
                  <a:pt x="322" y="122"/>
                  <a:pt x="322" y="122"/>
                </a:cubicBezTo>
                <a:cubicBezTo>
                  <a:pt x="322" y="122"/>
                  <a:pt x="325" y="108"/>
                  <a:pt x="325" y="98"/>
                </a:cubicBezTo>
                <a:cubicBezTo>
                  <a:pt x="327" y="85"/>
                  <a:pt x="319" y="51"/>
                  <a:pt x="278" y="51"/>
                </a:cubicBezTo>
                <a:cubicBezTo>
                  <a:pt x="236" y="51"/>
                  <a:pt x="229" y="85"/>
                  <a:pt x="230" y="98"/>
                </a:cubicBezTo>
                <a:cubicBezTo>
                  <a:pt x="231" y="108"/>
                  <a:pt x="233" y="122"/>
                  <a:pt x="233" y="122"/>
                </a:cubicBezTo>
                <a:cubicBezTo>
                  <a:pt x="233" y="122"/>
                  <a:pt x="229" y="124"/>
                  <a:pt x="229" y="134"/>
                </a:cubicBezTo>
                <a:cubicBezTo>
                  <a:pt x="230" y="157"/>
                  <a:pt x="238" y="147"/>
                  <a:pt x="240" y="157"/>
                </a:cubicBezTo>
                <a:cubicBezTo>
                  <a:pt x="244" y="182"/>
                  <a:pt x="253" y="177"/>
                  <a:pt x="253" y="191"/>
                </a:cubicBezTo>
                <a:cubicBezTo>
                  <a:pt x="253" y="206"/>
                  <a:pt x="248" y="216"/>
                  <a:pt x="236" y="224"/>
                </a:cubicBezTo>
                <a:cubicBezTo>
                  <a:pt x="301" y="257"/>
                  <a:pt x="310" y="263"/>
                  <a:pt x="310" y="292"/>
                </a:cubicBezTo>
                <a:cubicBezTo>
                  <a:pt x="310" y="352"/>
                  <a:pt x="310" y="352"/>
                  <a:pt x="310" y="352"/>
                </a:cubicBezTo>
                <a:lnTo>
                  <a:pt x="400" y="352"/>
                </a:lnTo>
                <a:close/>
                <a:moveTo>
                  <a:pt x="204" y="247"/>
                </a:moveTo>
                <a:cubicBezTo>
                  <a:pt x="165" y="231"/>
                  <a:pt x="152" y="217"/>
                  <a:pt x="152" y="187"/>
                </a:cubicBezTo>
                <a:cubicBezTo>
                  <a:pt x="152" y="169"/>
                  <a:pt x="164" y="175"/>
                  <a:pt x="169" y="142"/>
                </a:cubicBezTo>
                <a:cubicBezTo>
                  <a:pt x="172" y="129"/>
                  <a:pt x="182" y="142"/>
                  <a:pt x="184" y="111"/>
                </a:cubicBezTo>
                <a:cubicBezTo>
                  <a:pt x="184" y="98"/>
                  <a:pt x="179" y="95"/>
                  <a:pt x="179" y="95"/>
                </a:cubicBezTo>
                <a:cubicBezTo>
                  <a:pt x="179" y="95"/>
                  <a:pt x="181" y="77"/>
                  <a:pt x="183" y="63"/>
                </a:cubicBezTo>
                <a:cubicBezTo>
                  <a:pt x="184" y="45"/>
                  <a:pt x="174" y="0"/>
                  <a:pt x="119" y="0"/>
                </a:cubicBezTo>
                <a:cubicBezTo>
                  <a:pt x="64" y="0"/>
                  <a:pt x="54" y="45"/>
                  <a:pt x="55" y="63"/>
                </a:cubicBezTo>
                <a:cubicBezTo>
                  <a:pt x="56" y="77"/>
                  <a:pt x="59" y="95"/>
                  <a:pt x="59" y="95"/>
                </a:cubicBezTo>
                <a:cubicBezTo>
                  <a:pt x="59" y="95"/>
                  <a:pt x="53" y="98"/>
                  <a:pt x="53" y="111"/>
                </a:cubicBezTo>
                <a:cubicBezTo>
                  <a:pt x="55" y="142"/>
                  <a:pt x="66" y="129"/>
                  <a:pt x="68" y="142"/>
                </a:cubicBezTo>
                <a:cubicBezTo>
                  <a:pt x="74" y="175"/>
                  <a:pt x="86" y="169"/>
                  <a:pt x="86" y="187"/>
                </a:cubicBezTo>
                <a:cubicBezTo>
                  <a:pt x="86" y="217"/>
                  <a:pt x="73" y="231"/>
                  <a:pt x="33" y="247"/>
                </a:cubicBezTo>
                <a:cubicBezTo>
                  <a:pt x="21" y="252"/>
                  <a:pt x="0" y="260"/>
                  <a:pt x="0" y="279"/>
                </a:cubicBezTo>
                <a:cubicBezTo>
                  <a:pt x="0" y="352"/>
                  <a:pt x="0" y="352"/>
                  <a:pt x="0" y="352"/>
                </a:cubicBezTo>
                <a:cubicBezTo>
                  <a:pt x="278" y="352"/>
                  <a:pt x="278" y="352"/>
                  <a:pt x="278" y="352"/>
                </a:cubicBezTo>
                <a:cubicBezTo>
                  <a:pt x="278" y="352"/>
                  <a:pt x="278" y="309"/>
                  <a:pt x="278" y="297"/>
                </a:cubicBezTo>
                <a:cubicBezTo>
                  <a:pt x="278" y="280"/>
                  <a:pt x="244" y="264"/>
                  <a:pt x="204" y="247"/>
                </a:cubicBezTo>
                <a:close/>
              </a:path>
            </a:pathLst>
          </a:custGeom>
          <a:solidFill>
            <a:schemeClr val="bg1">
              <a:lumMod val="95000"/>
            </a:schemeClr>
          </a:solidFill>
          <a:ln>
            <a:noFill/>
          </a:ln>
        </p:spPr>
        <p:txBody>
          <a:bodyPr vert="horz" wrap="square" lIns="91401" tIns="45700" rIns="91401" bIns="45700" numCol="1" anchor="t" anchorCtr="0" compatLnSpc="1"/>
          <a:lstStyle/>
          <a:p>
            <a:endParaRPr lang="en-US" dirty="0"/>
          </a:p>
        </p:txBody>
      </p:sp>
      <p:sp>
        <p:nvSpPr>
          <p:cNvPr id="28" name="Rectangle 42"/>
          <p:cNvSpPr/>
          <p:nvPr/>
        </p:nvSpPr>
        <p:spPr>
          <a:xfrm flipH="1">
            <a:off x="7581685" y="4470839"/>
            <a:ext cx="1728071" cy="551114"/>
          </a:xfrm>
          <a:prstGeom prst="rect">
            <a:avLst/>
          </a:prstGeom>
          <a:noFill/>
          <a:ln w="12700" cap="flat" cmpd="sng" algn="ctr">
            <a:noFill/>
            <a:prstDash val="solid"/>
          </a:ln>
          <a:effectLst/>
        </p:spPr>
        <p:txBody>
          <a:bodyPr lIns="91401" tIns="0" rIns="91401" bIns="0" rtlCol="0" anchor="t"/>
          <a:lstStyle/>
          <a:p>
            <a:pPr lvl="0">
              <a:defRPr/>
            </a:pPr>
            <a:r>
              <a:rPr lang="zh-CN" altLang="en-US" sz="1400" kern="0" dirty="0">
                <a:solidFill>
                  <a:schemeClr val="bg1"/>
                </a:solidFill>
                <a:latin typeface="微软雅黑" pitchFamily="34" charset="-122"/>
                <a:ea typeface="微软雅黑" pitchFamily="34" charset="-122"/>
                <a:cs typeface="Arial" panose="020B0604020202090204" pitchFamily="34" charset="0"/>
              </a:rPr>
              <a:t>加入你的文字描述，加入你的字描述，加入你的文字。</a:t>
            </a:r>
            <a:endParaRPr lang="zh-CN" altLang="en-US" sz="1400" kern="0" dirty="0">
              <a:solidFill>
                <a:schemeClr val="bg1"/>
              </a:solidFill>
              <a:latin typeface="微软雅黑" pitchFamily="34" charset="-122"/>
              <a:ea typeface="微软雅黑" pitchFamily="34" charset="-122"/>
              <a:cs typeface="Arial" panose="020B0604020202090204" pitchFamily="34" charset="0"/>
            </a:endParaRPr>
          </a:p>
        </p:txBody>
      </p:sp>
      <p:sp>
        <p:nvSpPr>
          <p:cNvPr id="29" name="Rectangle 42"/>
          <p:cNvSpPr/>
          <p:nvPr/>
        </p:nvSpPr>
        <p:spPr>
          <a:xfrm flipH="1">
            <a:off x="7148930" y="4057548"/>
            <a:ext cx="1296579" cy="551114"/>
          </a:xfrm>
          <a:prstGeom prst="rect">
            <a:avLst/>
          </a:prstGeom>
          <a:noFill/>
          <a:ln w="12700" cap="flat" cmpd="sng" algn="ctr">
            <a:noFill/>
            <a:prstDash val="solid"/>
          </a:ln>
          <a:effectLst/>
        </p:spPr>
        <p:txBody>
          <a:bodyPr lIns="91401" tIns="0" rIns="91401" bIns="0" rtlCol="0" anchor="t"/>
          <a:lstStyle/>
          <a:p>
            <a:pPr lvl="0">
              <a:defRPr/>
            </a:pPr>
            <a:r>
              <a:rPr lang="zh-CN" altLang="en-US" sz="2000" b="1" kern="0" dirty="0">
                <a:solidFill>
                  <a:schemeClr val="bg1"/>
                </a:solidFill>
                <a:latin typeface="微软雅黑" pitchFamily="34" charset="-122"/>
                <a:ea typeface="微软雅黑" pitchFamily="34" charset="-122"/>
                <a:cs typeface="Arial" panose="020B0604020202090204" pitchFamily="34" charset="0"/>
              </a:rPr>
              <a:t>扩大规模</a:t>
            </a:r>
            <a:endParaRPr lang="zh-CN" altLang="en-US" sz="2000" b="1" kern="0" dirty="0">
              <a:solidFill>
                <a:schemeClr val="bg1"/>
              </a:solidFill>
              <a:latin typeface="微软雅黑" pitchFamily="34" charset="-122"/>
              <a:ea typeface="微软雅黑" pitchFamily="34" charset="-122"/>
              <a:cs typeface="Arial" panose="020B0604020202090204" pitchFamily="34" charset="0"/>
            </a:endParaRPr>
          </a:p>
        </p:txBody>
      </p:sp>
      <p:grpSp>
        <p:nvGrpSpPr>
          <p:cNvPr id="30" name="组合 29"/>
          <p:cNvGrpSpPr/>
          <p:nvPr/>
        </p:nvGrpSpPr>
        <p:grpSpPr>
          <a:xfrm>
            <a:off x="8412148" y="572424"/>
            <a:ext cx="8647786" cy="381452"/>
            <a:chOff x="3546557" y="3058874"/>
            <a:chExt cx="8647786" cy="381452"/>
          </a:xfrm>
        </p:grpSpPr>
        <p:grpSp>
          <p:nvGrpSpPr>
            <p:cNvPr id="31" name="组合 30"/>
            <p:cNvGrpSpPr/>
            <p:nvPr/>
          </p:nvGrpSpPr>
          <p:grpSpPr>
            <a:xfrm>
              <a:off x="3546557" y="3058874"/>
              <a:ext cx="381452" cy="381452"/>
              <a:chOff x="3123591" y="3333387"/>
              <a:chExt cx="381452" cy="381452"/>
            </a:xfrm>
          </p:grpSpPr>
          <p:sp>
            <p:nvSpPr>
              <p:cNvPr id="33" name="椭圆 32"/>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34" name="椭圆 33"/>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32" name="直接连接符 31"/>
            <p:cNvCxnSpPr/>
            <p:nvPr/>
          </p:nvCxnSpPr>
          <p:spPr>
            <a:xfrm>
              <a:off x="3662669" y="3248000"/>
              <a:ext cx="8531674" cy="0"/>
            </a:xfrm>
            <a:prstGeom prst="line">
              <a:avLst/>
            </a:prstGeom>
            <a:ln>
              <a:solidFill>
                <a:srgbClr val="E74337"/>
              </a:solidFill>
            </a:ln>
          </p:spPr>
          <p:style>
            <a:lnRef idx="1">
              <a:schemeClr val="accent1"/>
            </a:lnRef>
            <a:fillRef idx="0">
              <a:schemeClr val="accent1"/>
            </a:fillRef>
            <a:effectRef idx="0">
              <a:schemeClr val="accent1"/>
            </a:effectRef>
            <a:fontRef idx="minor">
              <a:schemeClr val="tx1"/>
            </a:fontRef>
          </p:style>
        </p:cxnSp>
      </p:grpSp>
      <p:grpSp>
        <p:nvGrpSpPr>
          <p:cNvPr id="35" name="组合 34"/>
          <p:cNvGrpSpPr/>
          <p:nvPr/>
        </p:nvGrpSpPr>
        <p:grpSpPr>
          <a:xfrm>
            <a:off x="-4834779" y="572424"/>
            <a:ext cx="8712639" cy="381452"/>
            <a:chOff x="-3986345" y="345226"/>
            <a:chExt cx="8712639" cy="381452"/>
          </a:xfrm>
          <a:solidFill>
            <a:srgbClr val="E74337"/>
          </a:solidFill>
        </p:grpSpPr>
        <p:grpSp>
          <p:nvGrpSpPr>
            <p:cNvPr id="36" name="组合 35"/>
            <p:cNvGrpSpPr/>
            <p:nvPr/>
          </p:nvGrpSpPr>
          <p:grpSpPr>
            <a:xfrm>
              <a:off x="4344842" y="345226"/>
              <a:ext cx="381452" cy="381452"/>
              <a:chOff x="3123591" y="3333387"/>
              <a:chExt cx="381452" cy="381452"/>
            </a:xfrm>
            <a:grpFill/>
          </p:grpSpPr>
          <p:sp>
            <p:nvSpPr>
              <p:cNvPr id="38" name="椭圆 37"/>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39" name="椭圆 38"/>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37" name="直接连接符 36"/>
            <p:cNvCxnSpPr/>
            <p:nvPr/>
          </p:nvCxnSpPr>
          <p:spPr>
            <a:xfrm>
              <a:off x="-3986345" y="534352"/>
              <a:ext cx="8531674" cy="0"/>
            </a:xfrm>
            <a:prstGeom prst="line">
              <a:avLst/>
            </a:prstGeom>
            <a:grpFill/>
            <a:ln>
              <a:solidFill>
                <a:srgbClr val="E74337"/>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250"/>
                                        <p:tgtEl>
                                          <p:spTgt spid="13"/>
                                        </p:tgtEl>
                                      </p:cBhvr>
                                    </p:animEffect>
                                    <p:anim calcmode="lin" valueType="num">
                                      <p:cBhvr>
                                        <p:cTn id="8" dur="1250" fill="hold"/>
                                        <p:tgtEl>
                                          <p:spTgt spid="13"/>
                                        </p:tgtEl>
                                        <p:attrNameLst>
                                          <p:attrName>ppt_w</p:attrName>
                                        </p:attrNameLst>
                                      </p:cBhvr>
                                      <p:tavLst>
                                        <p:tav tm="0" fmla="#ppt_w*sin(2.5*pi*$)">
                                          <p:val>
                                            <p:fltVal val="0"/>
                                          </p:val>
                                        </p:tav>
                                        <p:tav tm="100000">
                                          <p:val>
                                            <p:fltVal val="1"/>
                                          </p:val>
                                        </p:tav>
                                      </p:tavLst>
                                    </p:anim>
                                    <p:anim calcmode="lin" valueType="num">
                                      <p:cBhvr>
                                        <p:cTn id="9" dur="1250" fill="hold"/>
                                        <p:tgtEl>
                                          <p:spTgt spid="13"/>
                                        </p:tgtEl>
                                        <p:attrNameLst>
                                          <p:attrName>ppt_h</p:attrName>
                                        </p:attrNameLst>
                                      </p:cBhvr>
                                      <p:tavLst>
                                        <p:tav tm="0">
                                          <p:val>
                                            <p:strVal val="#ppt_h"/>
                                          </p:val>
                                        </p:tav>
                                        <p:tav tm="100000">
                                          <p:val>
                                            <p:strVal val="#ppt_h"/>
                                          </p:val>
                                        </p:tav>
                                      </p:tavLst>
                                    </p:anim>
                                  </p:childTnLst>
                                </p:cTn>
                              </p:par>
                            </p:childTnLst>
                          </p:cTn>
                        </p:par>
                        <p:par>
                          <p:cTn id="10" fill="hold">
                            <p:stCondLst>
                              <p:cond delay="1500"/>
                            </p:stCondLst>
                            <p:childTnLst>
                              <p:par>
                                <p:cTn id="11" presetID="42" presetClass="entr" presetSubtype="0"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1000"/>
                                        <p:tgtEl>
                                          <p:spTgt spid="15"/>
                                        </p:tgtEl>
                                      </p:cBhvr>
                                    </p:animEffect>
                                    <p:anim calcmode="lin" valueType="num">
                                      <p:cBhvr>
                                        <p:cTn id="14" dur="1000" fill="hold"/>
                                        <p:tgtEl>
                                          <p:spTgt spid="15"/>
                                        </p:tgtEl>
                                        <p:attrNameLst>
                                          <p:attrName>ppt_x</p:attrName>
                                        </p:attrNameLst>
                                      </p:cBhvr>
                                      <p:tavLst>
                                        <p:tav tm="0">
                                          <p:val>
                                            <p:strVal val="#ppt_x"/>
                                          </p:val>
                                        </p:tav>
                                        <p:tav tm="100000">
                                          <p:val>
                                            <p:strVal val="#ppt_x"/>
                                          </p:val>
                                        </p:tav>
                                      </p:tavLst>
                                    </p:anim>
                                    <p:anim calcmode="lin" valueType="num">
                                      <p:cBhvr>
                                        <p:cTn id="15" dur="1000" fill="hold"/>
                                        <p:tgtEl>
                                          <p:spTgt spid="15"/>
                                        </p:tgtEl>
                                        <p:attrNameLst>
                                          <p:attrName>ppt_y</p:attrName>
                                        </p:attrNameLst>
                                      </p:cBhvr>
                                      <p:tavLst>
                                        <p:tav tm="0">
                                          <p:val>
                                            <p:strVal val="#ppt_y+.1"/>
                                          </p:val>
                                        </p:tav>
                                        <p:tav tm="100000">
                                          <p:val>
                                            <p:strVal val="#ppt_y"/>
                                          </p:val>
                                        </p:tav>
                                      </p:tavLst>
                                    </p:anim>
                                  </p:childTnLst>
                                </p:cTn>
                              </p:par>
                            </p:childTnLst>
                          </p:cTn>
                        </p:par>
                        <p:par>
                          <p:cTn id="16" fill="hold">
                            <p:stCondLst>
                              <p:cond delay="2500"/>
                            </p:stCondLst>
                            <p:childTnLst>
                              <p:par>
                                <p:cTn id="17" presetID="10" presetClass="entr" presetSubtype="0"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par>
                          <p:cTn id="20" fill="hold">
                            <p:stCondLst>
                              <p:cond delay="3000"/>
                            </p:stCondLst>
                            <p:childTnLst>
                              <p:par>
                                <p:cTn id="21" presetID="10" presetClass="entr" presetSubtype="0"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par>
                          <p:cTn id="24" fill="hold">
                            <p:stCondLst>
                              <p:cond delay="3500"/>
                            </p:stCondLst>
                            <p:childTnLst>
                              <p:par>
                                <p:cTn id="25" presetID="45" presetClass="entr" presetSubtype="0"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1250"/>
                                        <p:tgtEl>
                                          <p:spTgt spid="18"/>
                                        </p:tgtEl>
                                      </p:cBhvr>
                                    </p:animEffect>
                                    <p:anim calcmode="lin" valueType="num">
                                      <p:cBhvr>
                                        <p:cTn id="28" dur="1250" fill="hold"/>
                                        <p:tgtEl>
                                          <p:spTgt spid="18"/>
                                        </p:tgtEl>
                                        <p:attrNameLst>
                                          <p:attrName>ppt_w</p:attrName>
                                        </p:attrNameLst>
                                      </p:cBhvr>
                                      <p:tavLst>
                                        <p:tav tm="0" fmla="#ppt_w*sin(2.5*pi*$)">
                                          <p:val>
                                            <p:fltVal val="0"/>
                                          </p:val>
                                        </p:tav>
                                        <p:tav tm="100000">
                                          <p:val>
                                            <p:fltVal val="1"/>
                                          </p:val>
                                        </p:tav>
                                      </p:tavLst>
                                    </p:anim>
                                    <p:anim calcmode="lin" valueType="num">
                                      <p:cBhvr>
                                        <p:cTn id="29" dur="1250" fill="hold"/>
                                        <p:tgtEl>
                                          <p:spTgt spid="18"/>
                                        </p:tgtEl>
                                        <p:attrNameLst>
                                          <p:attrName>ppt_h</p:attrName>
                                        </p:attrNameLst>
                                      </p:cBhvr>
                                      <p:tavLst>
                                        <p:tav tm="0">
                                          <p:val>
                                            <p:strVal val="#ppt_h"/>
                                          </p:val>
                                        </p:tav>
                                        <p:tav tm="100000">
                                          <p:val>
                                            <p:strVal val="#ppt_h"/>
                                          </p:val>
                                        </p:tav>
                                      </p:tavLst>
                                    </p:anim>
                                  </p:childTnLst>
                                </p:cTn>
                              </p:par>
                            </p:childTnLst>
                          </p:cTn>
                        </p:par>
                        <p:par>
                          <p:cTn id="30" fill="hold">
                            <p:stCondLst>
                              <p:cond delay="5000"/>
                            </p:stCondLst>
                            <p:childTnLst>
                              <p:par>
                                <p:cTn id="31" presetID="42" presetClass="entr" presetSubtype="0" fill="hold" grpId="0" nodeType="after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1000"/>
                                        <p:tgtEl>
                                          <p:spTgt spid="19"/>
                                        </p:tgtEl>
                                      </p:cBhvr>
                                    </p:animEffect>
                                    <p:anim calcmode="lin" valueType="num">
                                      <p:cBhvr>
                                        <p:cTn id="34" dur="1000" fill="hold"/>
                                        <p:tgtEl>
                                          <p:spTgt spid="19"/>
                                        </p:tgtEl>
                                        <p:attrNameLst>
                                          <p:attrName>ppt_x</p:attrName>
                                        </p:attrNameLst>
                                      </p:cBhvr>
                                      <p:tavLst>
                                        <p:tav tm="0">
                                          <p:val>
                                            <p:strVal val="#ppt_x"/>
                                          </p:val>
                                        </p:tav>
                                        <p:tav tm="100000">
                                          <p:val>
                                            <p:strVal val="#ppt_x"/>
                                          </p:val>
                                        </p:tav>
                                      </p:tavLst>
                                    </p:anim>
                                    <p:anim calcmode="lin" valueType="num">
                                      <p:cBhvr>
                                        <p:cTn id="35" dur="1000" fill="hold"/>
                                        <p:tgtEl>
                                          <p:spTgt spid="19"/>
                                        </p:tgtEl>
                                        <p:attrNameLst>
                                          <p:attrName>ppt_y</p:attrName>
                                        </p:attrNameLst>
                                      </p:cBhvr>
                                      <p:tavLst>
                                        <p:tav tm="0">
                                          <p:val>
                                            <p:strVal val="#ppt_y+.1"/>
                                          </p:val>
                                        </p:tav>
                                        <p:tav tm="100000">
                                          <p:val>
                                            <p:strVal val="#ppt_y"/>
                                          </p:val>
                                        </p:tav>
                                      </p:tavLst>
                                    </p:anim>
                                  </p:childTnLst>
                                </p:cTn>
                              </p:par>
                            </p:childTnLst>
                          </p:cTn>
                        </p:par>
                        <p:par>
                          <p:cTn id="36" fill="hold">
                            <p:stCondLst>
                              <p:cond delay="6000"/>
                            </p:stCondLst>
                            <p:childTnLst>
                              <p:par>
                                <p:cTn id="37" presetID="10" presetClass="entr" presetSubtype="0" fill="hold" grpId="0"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childTnLst>
                          </p:cTn>
                        </p:par>
                        <p:par>
                          <p:cTn id="40" fill="hold">
                            <p:stCondLst>
                              <p:cond delay="6500"/>
                            </p:stCondLst>
                            <p:childTnLst>
                              <p:par>
                                <p:cTn id="41" presetID="10" presetClass="entr" presetSubtype="0" fill="hold" grpId="0" nodeType="after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500"/>
                                        <p:tgtEl>
                                          <p:spTgt spid="20"/>
                                        </p:tgtEl>
                                      </p:cBhvr>
                                    </p:animEffect>
                                  </p:childTnLst>
                                </p:cTn>
                              </p:par>
                            </p:childTnLst>
                          </p:cTn>
                        </p:par>
                        <p:par>
                          <p:cTn id="44" fill="hold">
                            <p:stCondLst>
                              <p:cond delay="7000"/>
                            </p:stCondLst>
                            <p:childTnLst>
                              <p:par>
                                <p:cTn id="45" presetID="45" presetClass="entr" presetSubtype="0" fill="hold" grpId="0" nodeType="after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1250"/>
                                        <p:tgtEl>
                                          <p:spTgt spid="22"/>
                                        </p:tgtEl>
                                      </p:cBhvr>
                                    </p:animEffect>
                                    <p:anim calcmode="lin" valueType="num">
                                      <p:cBhvr>
                                        <p:cTn id="48" dur="1250" fill="hold"/>
                                        <p:tgtEl>
                                          <p:spTgt spid="22"/>
                                        </p:tgtEl>
                                        <p:attrNameLst>
                                          <p:attrName>ppt_w</p:attrName>
                                        </p:attrNameLst>
                                      </p:cBhvr>
                                      <p:tavLst>
                                        <p:tav tm="0" fmla="#ppt_w*sin(2.5*pi*$)">
                                          <p:val>
                                            <p:fltVal val="0"/>
                                          </p:val>
                                        </p:tav>
                                        <p:tav tm="100000">
                                          <p:val>
                                            <p:fltVal val="1"/>
                                          </p:val>
                                        </p:tav>
                                      </p:tavLst>
                                    </p:anim>
                                    <p:anim calcmode="lin" valueType="num">
                                      <p:cBhvr>
                                        <p:cTn id="49" dur="1250" fill="hold"/>
                                        <p:tgtEl>
                                          <p:spTgt spid="22"/>
                                        </p:tgtEl>
                                        <p:attrNameLst>
                                          <p:attrName>ppt_h</p:attrName>
                                        </p:attrNameLst>
                                      </p:cBhvr>
                                      <p:tavLst>
                                        <p:tav tm="0">
                                          <p:val>
                                            <p:strVal val="#ppt_h"/>
                                          </p:val>
                                        </p:tav>
                                        <p:tav tm="100000">
                                          <p:val>
                                            <p:strVal val="#ppt_h"/>
                                          </p:val>
                                        </p:tav>
                                      </p:tavLst>
                                    </p:anim>
                                  </p:childTnLst>
                                </p:cTn>
                              </p:par>
                            </p:childTnLst>
                          </p:cTn>
                        </p:par>
                        <p:par>
                          <p:cTn id="50" fill="hold">
                            <p:stCondLst>
                              <p:cond delay="8500"/>
                            </p:stCondLst>
                            <p:childTnLst>
                              <p:par>
                                <p:cTn id="51" presetID="42" presetClass="entr" presetSubtype="0" fill="hold" grpId="0" nodeType="after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fade">
                                      <p:cBhvr>
                                        <p:cTn id="53" dur="1000"/>
                                        <p:tgtEl>
                                          <p:spTgt spid="23"/>
                                        </p:tgtEl>
                                      </p:cBhvr>
                                    </p:animEffect>
                                    <p:anim calcmode="lin" valueType="num">
                                      <p:cBhvr>
                                        <p:cTn id="54" dur="1000" fill="hold"/>
                                        <p:tgtEl>
                                          <p:spTgt spid="23"/>
                                        </p:tgtEl>
                                        <p:attrNameLst>
                                          <p:attrName>ppt_x</p:attrName>
                                        </p:attrNameLst>
                                      </p:cBhvr>
                                      <p:tavLst>
                                        <p:tav tm="0">
                                          <p:val>
                                            <p:strVal val="#ppt_x"/>
                                          </p:val>
                                        </p:tav>
                                        <p:tav tm="100000">
                                          <p:val>
                                            <p:strVal val="#ppt_x"/>
                                          </p:val>
                                        </p:tav>
                                      </p:tavLst>
                                    </p:anim>
                                    <p:anim calcmode="lin" valueType="num">
                                      <p:cBhvr>
                                        <p:cTn id="55" dur="1000" fill="hold"/>
                                        <p:tgtEl>
                                          <p:spTgt spid="23"/>
                                        </p:tgtEl>
                                        <p:attrNameLst>
                                          <p:attrName>ppt_y</p:attrName>
                                        </p:attrNameLst>
                                      </p:cBhvr>
                                      <p:tavLst>
                                        <p:tav tm="0">
                                          <p:val>
                                            <p:strVal val="#ppt_y+.1"/>
                                          </p:val>
                                        </p:tav>
                                        <p:tav tm="100000">
                                          <p:val>
                                            <p:strVal val="#ppt_y"/>
                                          </p:val>
                                        </p:tav>
                                      </p:tavLst>
                                    </p:anim>
                                  </p:childTnLst>
                                </p:cTn>
                              </p:par>
                            </p:childTnLst>
                          </p:cTn>
                        </p:par>
                        <p:par>
                          <p:cTn id="56" fill="hold">
                            <p:stCondLst>
                              <p:cond delay="9500"/>
                            </p:stCondLst>
                            <p:childTnLst>
                              <p:par>
                                <p:cTn id="57" presetID="10" presetClass="entr" presetSubtype="0" fill="hold" grpId="0" nodeType="after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childTnLst>
                          </p:cTn>
                        </p:par>
                        <p:par>
                          <p:cTn id="60" fill="hold">
                            <p:stCondLst>
                              <p:cond delay="10000"/>
                            </p:stCondLst>
                            <p:childTnLst>
                              <p:par>
                                <p:cTn id="61" presetID="10" presetClass="entr" presetSubtype="0" fill="hold" grpId="0" nodeType="after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par>
                          <p:cTn id="64" fill="hold">
                            <p:stCondLst>
                              <p:cond delay="10500"/>
                            </p:stCondLst>
                            <p:childTnLst>
                              <p:par>
                                <p:cTn id="65" presetID="45" presetClass="entr" presetSubtype="0" fill="hold" grpId="0" nodeType="after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fade">
                                      <p:cBhvr>
                                        <p:cTn id="67" dur="1250"/>
                                        <p:tgtEl>
                                          <p:spTgt spid="26"/>
                                        </p:tgtEl>
                                      </p:cBhvr>
                                    </p:animEffect>
                                    <p:anim calcmode="lin" valueType="num">
                                      <p:cBhvr>
                                        <p:cTn id="68" dur="1250" fill="hold"/>
                                        <p:tgtEl>
                                          <p:spTgt spid="26"/>
                                        </p:tgtEl>
                                        <p:attrNameLst>
                                          <p:attrName>ppt_w</p:attrName>
                                        </p:attrNameLst>
                                      </p:cBhvr>
                                      <p:tavLst>
                                        <p:tav tm="0" fmla="#ppt_w*sin(2.5*pi*$)">
                                          <p:val>
                                            <p:fltVal val="0"/>
                                          </p:val>
                                        </p:tav>
                                        <p:tav tm="100000">
                                          <p:val>
                                            <p:fltVal val="1"/>
                                          </p:val>
                                        </p:tav>
                                      </p:tavLst>
                                    </p:anim>
                                    <p:anim calcmode="lin" valueType="num">
                                      <p:cBhvr>
                                        <p:cTn id="69" dur="1250" fill="hold"/>
                                        <p:tgtEl>
                                          <p:spTgt spid="26"/>
                                        </p:tgtEl>
                                        <p:attrNameLst>
                                          <p:attrName>ppt_h</p:attrName>
                                        </p:attrNameLst>
                                      </p:cBhvr>
                                      <p:tavLst>
                                        <p:tav tm="0">
                                          <p:val>
                                            <p:strVal val="#ppt_h"/>
                                          </p:val>
                                        </p:tav>
                                        <p:tav tm="100000">
                                          <p:val>
                                            <p:strVal val="#ppt_h"/>
                                          </p:val>
                                        </p:tav>
                                      </p:tavLst>
                                    </p:anim>
                                  </p:childTnLst>
                                </p:cTn>
                              </p:par>
                            </p:childTnLst>
                          </p:cTn>
                        </p:par>
                        <p:par>
                          <p:cTn id="70" fill="hold">
                            <p:stCondLst>
                              <p:cond delay="12000"/>
                            </p:stCondLst>
                            <p:childTnLst>
                              <p:par>
                                <p:cTn id="71" presetID="42" presetClass="entr" presetSubtype="0" fill="hold" grpId="0" nodeType="after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fade">
                                      <p:cBhvr>
                                        <p:cTn id="73" dur="1000"/>
                                        <p:tgtEl>
                                          <p:spTgt spid="27"/>
                                        </p:tgtEl>
                                      </p:cBhvr>
                                    </p:animEffect>
                                    <p:anim calcmode="lin" valueType="num">
                                      <p:cBhvr>
                                        <p:cTn id="74" dur="1000" fill="hold"/>
                                        <p:tgtEl>
                                          <p:spTgt spid="27"/>
                                        </p:tgtEl>
                                        <p:attrNameLst>
                                          <p:attrName>ppt_x</p:attrName>
                                        </p:attrNameLst>
                                      </p:cBhvr>
                                      <p:tavLst>
                                        <p:tav tm="0">
                                          <p:val>
                                            <p:strVal val="#ppt_x"/>
                                          </p:val>
                                        </p:tav>
                                        <p:tav tm="100000">
                                          <p:val>
                                            <p:strVal val="#ppt_x"/>
                                          </p:val>
                                        </p:tav>
                                      </p:tavLst>
                                    </p:anim>
                                    <p:anim calcmode="lin" valueType="num">
                                      <p:cBhvr>
                                        <p:cTn id="75" dur="1000" fill="hold"/>
                                        <p:tgtEl>
                                          <p:spTgt spid="27"/>
                                        </p:tgtEl>
                                        <p:attrNameLst>
                                          <p:attrName>ppt_y</p:attrName>
                                        </p:attrNameLst>
                                      </p:cBhvr>
                                      <p:tavLst>
                                        <p:tav tm="0">
                                          <p:val>
                                            <p:strVal val="#ppt_y+.1"/>
                                          </p:val>
                                        </p:tav>
                                        <p:tav tm="100000">
                                          <p:val>
                                            <p:strVal val="#ppt_y"/>
                                          </p:val>
                                        </p:tav>
                                      </p:tavLst>
                                    </p:anim>
                                  </p:childTnLst>
                                </p:cTn>
                              </p:par>
                            </p:childTnLst>
                          </p:cTn>
                        </p:par>
                        <p:par>
                          <p:cTn id="76" fill="hold">
                            <p:stCondLst>
                              <p:cond delay="13000"/>
                            </p:stCondLst>
                            <p:childTnLst>
                              <p:par>
                                <p:cTn id="77" presetID="10" presetClass="entr" presetSubtype="0" fill="hold" grpId="0" nodeType="afterEffect">
                                  <p:stCondLst>
                                    <p:cond delay="0"/>
                                  </p:stCondLst>
                                  <p:childTnLst>
                                    <p:set>
                                      <p:cBhvr>
                                        <p:cTn id="78" dur="1" fill="hold">
                                          <p:stCondLst>
                                            <p:cond delay="0"/>
                                          </p:stCondLst>
                                        </p:cTn>
                                        <p:tgtEl>
                                          <p:spTgt spid="29"/>
                                        </p:tgtEl>
                                        <p:attrNameLst>
                                          <p:attrName>style.visibility</p:attrName>
                                        </p:attrNameLst>
                                      </p:cBhvr>
                                      <p:to>
                                        <p:strVal val="visible"/>
                                      </p:to>
                                    </p:set>
                                    <p:animEffect transition="in" filter="fade">
                                      <p:cBhvr>
                                        <p:cTn id="79" dur="500"/>
                                        <p:tgtEl>
                                          <p:spTgt spid="29"/>
                                        </p:tgtEl>
                                      </p:cBhvr>
                                    </p:animEffect>
                                  </p:childTnLst>
                                </p:cTn>
                              </p:par>
                            </p:childTnLst>
                          </p:cTn>
                        </p:par>
                        <p:par>
                          <p:cTn id="80" fill="hold">
                            <p:stCondLst>
                              <p:cond delay="13500"/>
                            </p:stCondLst>
                            <p:childTnLst>
                              <p:par>
                                <p:cTn id="81" presetID="10" presetClass="entr" presetSubtype="0" fill="hold" grpId="0" nodeType="after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fade">
                                      <p:cBhvr>
                                        <p:cTn id="8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6" grpId="0"/>
      <p:bldP spid="17" grpId="0"/>
      <p:bldP spid="18" grpId="0" animBg="1"/>
      <p:bldP spid="19" grpId="0" animBg="1"/>
      <p:bldP spid="20" grpId="0"/>
      <p:bldP spid="21" grpId="0"/>
      <p:bldP spid="22" grpId="0" animBg="1"/>
      <p:bldP spid="23" grpId="0" animBg="1"/>
      <p:bldP spid="24" grpId="0"/>
      <p:bldP spid="25" grpId="0"/>
      <p:bldP spid="26" grpId="0" animBg="1"/>
      <p:bldP spid="27" grpId="0" animBg="1"/>
      <p:bldP spid="28" grpId="0"/>
      <p:bldP spid="2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5190479" y="439987"/>
            <a:ext cx="2031325" cy="646331"/>
          </a:xfrm>
          <a:prstGeom prst="rect">
            <a:avLst/>
          </a:prstGeom>
          <a:noFill/>
        </p:spPr>
        <p:txBody>
          <a:bodyPr wrap="none" lIns="91404" tIns="45702" rIns="91404" bIns="45702" rtlCol="0">
            <a:spAutoFit/>
          </a:bodyPr>
          <a:lstStyle/>
          <a:p>
            <a:r>
              <a:rPr lang="zh-CN" altLang="en-US" sz="3600" b="1" dirty="0">
                <a:solidFill>
                  <a:srgbClr val="E74337"/>
                </a:solidFill>
                <a:latin typeface="微软雅黑" pitchFamily="34" charset="-122"/>
                <a:ea typeface="微软雅黑" pitchFamily="34" charset="-122"/>
              </a:rPr>
              <a:t>扩大团队</a:t>
            </a:r>
            <a:endParaRPr lang="en-US" altLang="zh-CN" sz="3600" b="1" dirty="0">
              <a:solidFill>
                <a:srgbClr val="E74337"/>
              </a:solidFill>
              <a:latin typeface="微软雅黑" pitchFamily="34" charset="-122"/>
              <a:ea typeface="微软雅黑" pitchFamily="34" charset="-122"/>
            </a:endParaRPr>
          </a:p>
        </p:txBody>
      </p:sp>
      <p:grpSp>
        <p:nvGrpSpPr>
          <p:cNvPr id="33" name="组合 32"/>
          <p:cNvGrpSpPr/>
          <p:nvPr/>
        </p:nvGrpSpPr>
        <p:grpSpPr>
          <a:xfrm>
            <a:off x="8412148" y="572424"/>
            <a:ext cx="8647786" cy="381452"/>
            <a:chOff x="3546557" y="3058874"/>
            <a:chExt cx="8647786" cy="381452"/>
          </a:xfrm>
        </p:grpSpPr>
        <p:grpSp>
          <p:nvGrpSpPr>
            <p:cNvPr id="34" name="组合 33"/>
            <p:cNvGrpSpPr/>
            <p:nvPr/>
          </p:nvGrpSpPr>
          <p:grpSpPr>
            <a:xfrm>
              <a:off x="3546557" y="3058874"/>
              <a:ext cx="381452" cy="381452"/>
              <a:chOff x="3123591" y="3333387"/>
              <a:chExt cx="381452" cy="381452"/>
            </a:xfrm>
          </p:grpSpPr>
          <p:sp>
            <p:nvSpPr>
              <p:cNvPr id="39" name="椭圆 38"/>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43" name="椭圆 42"/>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38" name="直接连接符 37"/>
            <p:cNvCxnSpPr/>
            <p:nvPr/>
          </p:nvCxnSpPr>
          <p:spPr>
            <a:xfrm>
              <a:off x="3662669" y="3248000"/>
              <a:ext cx="8531674" cy="0"/>
            </a:xfrm>
            <a:prstGeom prst="line">
              <a:avLst/>
            </a:prstGeom>
            <a:ln>
              <a:solidFill>
                <a:srgbClr val="E74337"/>
              </a:solidFill>
            </a:ln>
          </p:spPr>
          <p:style>
            <a:lnRef idx="1">
              <a:schemeClr val="accent1"/>
            </a:lnRef>
            <a:fillRef idx="0">
              <a:schemeClr val="accent1"/>
            </a:fillRef>
            <a:effectRef idx="0">
              <a:schemeClr val="accent1"/>
            </a:effectRef>
            <a:fontRef idx="minor">
              <a:schemeClr val="tx1"/>
            </a:fontRef>
          </p:style>
        </p:cxnSp>
      </p:grpSp>
      <p:grpSp>
        <p:nvGrpSpPr>
          <p:cNvPr id="44" name="组合 43"/>
          <p:cNvGrpSpPr/>
          <p:nvPr/>
        </p:nvGrpSpPr>
        <p:grpSpPr>
          <a:xfrm>
            <a:off x="-4834779" y="572424"/>
            <a:ext cx="8712639" cy="381452"/>
            <a:chOff x="-3986345" y="345226"/>
            <a:chExt cx="8712639" cy="381452"/>
          </a:xfrm>
          <a:solidFill>
            <a:srgbClr val="E74337"/>
          </a:solidFill>
        </p:grpSpPr>
        <p:grpSp>
          <p:nvGrpSpPr>
            <p:cNvPr id="48" name="组合 47"/>
            <p:cNvGrpSpPr/>
            <p:nvPr/>
          </p:nvGrpSpPr>
          <p:grpSpPr>
            <a:xfrm>
              <a:off x="4344842" y="345226"/>
              <a:ext cx="381452" cy="381452"/>
              <a:chOff x="3123591" y="3333387"/>
              <a:chExt cx="381452" cy="381452"/>
            </a:xfrm>
            <a:grpFill/>
          </p:grpSpPr>
          <p:sp>
            <p:nvSpPr>
              <p:cNvPr id="53" name="椭圆 52"/>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54" name="椭圆 53"/>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49" name="直接连接符 48"/>
            <p:cNvCxnSpPr/>
            <p:nvPr/>
          </p:nvCxnSpPr>
          <p:spPr>
            <a:xfrm>
              <a:off x="-3986345" y="534352"/>
              <a:ext cx="8531674" cy="0"/>
            </a:xfrm>
            <a:prstGeom prst="line">
              <a:avLst/>
            </a:prstGeom>
            <a:grpFill/>
            <a:ln>
              <a:solidFill>
                <a:srgbClr val="E74337"/>
              </a:solidFill>
            </a:ln>
          </p:spPr>
          <p:style>
            <a:lnRef idx="1">
              <a:schemeClr val="accent1"/>
            </a:lnRef>
            <a:fillRef idx="0">
              <a:schemeClr val="accent1"/>
            </a:fillRef>
            <a:effectRef idx="0">
              <a:schemeClr val="accent1"/>
            </a:effectRef>
            <a:fontRef idx="minor">
              <a:schemeClr val="tx1"/>
            </a:fontRef>
          </p:style>
        </p:cxnSp>
      </p:grpSp>
      <p:grpSp>
        <p:nvGrpSpPr>
          <p:cNvPr id="58" name="Group 10"/>
          <p:cNvGrpSpPr/>
          <p:nvPr/>
        </p:nvGrpSpPr>
        <p:grpSpPr>
          <a:xfrm>
            <a:off x="6184902" y="3242316"/>
            <a:ext cx="954007" cy="954007"/>
            <a:chOff x="6253939" y="2516220"/>
            <a:chExt cx="831273" cy="831273"/>
          </a:xfrm>
          <a:noFill/>
        </p:grpSpPr>
        <p:sp>
          <p:nvSpPr>
            <p:cNvPr id="59" name="Oval 11"/>
            <p:cNvSpPr/>
            <p:nvPr/>
          </p:nvSpPr>
          <p:spPr>
            <a:xfrm>
              <a:off x="6253939" y="2516220"/>
              <a:ext cx="831273" cy="831273"/>
            </a:xfrm>
            <a:prstGeom prst="ellipse">
              <a:avLst/>
            </a:prstGeom>
            <a:solidFill>
              <a:srgbClr val="E74337"/>
            </a:solidFill>
            <a:ln>
              <a:solidFill>
                <a:srgbClr val="E743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endParaRPr>
            </a:p>
          </p:txBody>
        </p:sp>
        <p:sp>
          <p:nvSpPr>
            <p:cNvPr id="60" name="AutoShape 117"/>
            <p:cNvSpPr/>
            <p:nvPr/>
          </p:nvSpPr>
          <p:spPr bwMode="auto">
            <a:xfrm>
              <a:off x="6437403" y="2772142"/>
              <a:ext cx="464344" cy="348456"/>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solidFill>
              <a:schemeClr val="bg1"/>
            </a:solidFill>
            <a:ln w="12700" cap="flat" cmpd="sng">
              <a:solidFill>
                <a:srgbClr val="E74337"/>
              </a:solidFill>
              <a:prstDash val="solid"/>
              <a:miter lim="0"/>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171450" fontAlgn="base" hangingPunct="0">
                <a:spcBef>
                  <a:spcPct val="0"/>
                </a:spcBef>
                <a:spcAft>
                  <a:spcPct val="0"/>
                </a:spcAft>
              </a:pPr>
              <a:endParaRPr lang="en-US" sz="1100">
                <a:solidFill>
                  <a:schemeClr val="tx1">
                    <a:lumMod val="65000"/>
                    <a:lumOff val="35000"/>
                  </a:schemeClr>
                </a:solidFill>
                <a:effectLst>
                  <a:outerShdw blurRad="38100" dist="38100" dir="2700000" algn="tl">
                    <a:srgbClr val="000000"/>
                  </a:outerShdw>
                </a:effectLst>
                <a:latin typeface="Gill Sans" panose="020B0502020104020203" charset="0"/>
                <a:sym typeface="Gill Sans" panose="020B0502020104020203" charset="0"/>
              </a:endParaRPr>
            </a:p>
          </p:txBody>
        </p:sp>
      </p:grpSp>
      <p:grpSp>
        <p:nvGrpSpPr>
          <p:cNvPr id="61" name="Group 13"/>
          <p:cNvGrpSpPr/>
          <p:nvPr/>
        </p:nvGrpSpPr>
        <p:grpSpPr>
          <a:xfrm>
            <a:off x="6184902" y="4313633"/>
            <a:ext cx="954007" cy="954007"/>
            <a:chOff x="5716910" y="3464598"/>
            <a:chExt cx="831273" cy="831273"/>
          </a:xfrm>
          <a:noFill/>
        </p:grpSpPr>
        <p:sp>
          <p:nvSpPr>
            <p:cNvPr id="62" name="Oval 14"/>
            <p:cNvSpPr/>
            <p:nvPr/>
          </p:nvSpPr>
          <p:spPr>
            <a:xfrm>
              <a:off x="5716910" y="3464598"/>
              <a:ext cx="831273" cy="831273"/>
            </a:xfrm>
            <a:prstGeom prst="ellipse">
              <a:avLst/>
            </a:prstGeom>
            <a:solidFill>
              <a:srgbClr val="E74337"/>
            </a:solidFill>
            <a:ln>
              <a:solidFill>
                <a:srgbClr val="E743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endParaRPr>
            </a:p>
          </p:txBody>
        </p:sp>
        <p:grpSp>
          <p:nvGrpSpPr>
            <p:cNvPr id="63" name="Group 15"/>
            <p:cNvGrpSpPr/>
            <p:nvPr/>
          </p:nvGrpSpPr>
          <p:grpSpPr>
            <a:xfrm>
              <a:off x="5900374" y="3655628"/>
              <a:ext cx="464344" cy="464344"/>
              <a:chOff x="4439444" y="2582069"/>
              <a:chExt cx="464344" cy="464344"/>
            </a:xfrm>
            <a:grpFill/>
          </p:grpSpPr>
          <p:sp>
            <p:nvSpPr>
              <p:cNvPr id="64" name="AutoShape 123"/>
              <p:cNvSpPr/>
              <p:nvPr/>
            </p:nvSpPr>
            <p:spPr bwMode="auto">
              <a:xfrm>
                <a:off x="4439444" y="258206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solidFill>
                <a:schemeClr val="bg1"/>
              </a:solidFill>
              <a:ln w="12700" cap="flat" cmpd="sng">
                <a:solidFill>
                  <a:srgbClr val="E74337"/>
                </a:solidFill>
                <a:prstDash val="solid"/>
                <a:miter lim="0"/>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171450" fontAlgn="base" hangingPunct="0">
                  <a:spcBef>
                    <a:spcPct val="0"/>
                  </a:spcBef>
                  <a:spcAft>
                    <a:spcPct val="0"/>
                  </a:spcAft>
                </a:pPr>
                <a:endParaRPr lang="en-US" sz="1100">
                  <a:solidFill>
                    <a:schemeClr val="tx1">
                      <a:lumMod val="65000"/>
                      <a:lumOff val="35000"/>
                    </a:schemeClr>
                  </a:solidFill>
                  <a:effectLst>
                    <a:outerShdw blurRad="38100" dist="38100" dir="2700000" algn="tl">
                      <a:srgbClr val="000000"/>
                    </a:outerShdw>
                  </a:effectLst>
                  <a:latin typeface="Gill Sans" panose="020B0502020104020203" charset="0"/>
                  <a:sym typeface="Gill Sans" panose="020B0502020104020203" charset="0"/>
                </a:endParaRPr>
              </a:p>
            </p:txBody>
          </p:sp>
          <p:sp>
            <p:nvSpPr>
              <p:cNvPr id="65" name="AutoShape 124"/>
              <p:cNvSpPr/>
              <p:nvPr/>
            </p:nvSpPr>
            <p:spPr bwMode="auto">
              <a:xfrm>
                <a:off x="4570413" y="2712244"/>
                <a:ext cx="203200" cy="203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w="12700" cap="flat" cmpd="sng">
                <a:solidFill>
                  <a:srgbClr val="E74337"/>
                </a:solidFill>
                <a:prstDash val="solid"/>
                <a:miter lim="0"/>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171450" fontAlgn="base" hangingPunct="0">
                  <a:spcBef>
                    <a:spcPct val="0"/>
                  </a:spcBef>
                  <a:spcAft>
                    <a:spcPct val="0"/>
                  </a:spcAft>
                </a:pPr>
                <a:endParaRPr lang="en-US" sz="1100">
                  <a:solidFill>
                    <a:schemeClr val="tx1">
                      <a:lumMod val="65000"/>
                      <a:lumOff val="35000"/>
                    </a:schemeClr>
                  </a:solidFill>
                  <a:effectLst>
                    <a:outerShdw blurRad="38100" dist="38100" dir="2700000" algn="tl">
                      <a:srgbClr val="000000"/>
                    </a:outerShdw>
                  </a:effectLst>
                  <a:latin typeface="Gill Sans" panose="020B0502020104020203" charset="0"/>
                  <a:sym typeface="Gill Sans" panose="020B0502020104020203" charset="0"/>
                </a:endParaRPr>
              </a:p>
            </p:txBody>
          </p:sp>
          <p:sp>
            <p:nvSpPr>
              <p:cNvPr id="66" name="AutoShape 125"/>
              <p:cNvSpPr/>
              <p:nvPr/>
            </p:nvSpPr>
            <p:spPr bwMode="auto">
              <a:xfrm>
                <a:off x="4613275" y="2755900"/>
                <a:ext cx="116682" cy="1166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solidFill>
                <a:schemeClr val="bg1"/>
              </a:solidFill>
              <a:ln w="12700" cap="flat" cmpd="sng">
                <a:solidFill>
                  <a:srgbClr val="E74337"/>
                </a:solidFill>
                <a:prstDash val="solid"/>
                <a:miter lim="0"/>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171450" fontAlgn="base" hangingPunct="0">
                  <a:spcBef>
                    <a:spcPct val="0"/>
                  </a:spcBef>
                  <a:spcAft>
                    <a:spcPct val="0"/>
                  </a:spcAft>
                </a:pPr>
                <a:endParaRPr lang="en-US" sz="1100">
                  <a:solidFill>
                    <a:schemeClr val="tx1">
                      <a:lumMod val="65000"/>
                      <a:lumOff val="35000"/>
                    </a:schemeClr>
                  </a:solidFill>
                  <a:effectLst>
                    <a:outerShdw blurRad="38100" dist="38100" dir="2700000" algn="tl">
                      <a:srgbClr val="000000"/>
                    </a:outerShdw>
                  </a:effectLst>
                  <a:latin typeface="Gill Sans" panose="020B0502020104020203" charset="0"/>
                  <a:sym typeface="Gill Sans" panose="020B0502020104020203" charset="0"/>
                </a:endParaRPr>
              </a:p>
            </p:txBody>
          </p:sp>
        </p:grpSp>
      </p:grpSp>
      <p:grpSp>
        <p:nvGrpSpPr>
          <p:cNvPr id="67" name="Group 19"/>
          <p:cNvGrpSpPr/>
          <p:nvPr/>
        </p:nvGrpSpPr>
        <p:grpSpPr>
          <a:xfrm>
            <a:off x="6184902" y="2172428"/>
            <a:ext cx="954007" cy="954007"/>
            <a:chOff x="6678551" y="1578185"/>
            <a:chExt cx="831273" cy="831273"/>
          </a:xfrm>
          <a:noFill/>
        </p:grpSpPr>
        <p:sp>
          <p:nvSpPr>
            <p:cNvPr id="68" name="Oval 20"/>
            <p:cNvSpPr/>
            <p:nvPr/>
          </p:nvSpPr>
          <p:spPr>
            <a:xfrm>
              <a:off x="6678551" y="1578185"/>
              <a:ext cx="831273" cy="831273"/>
            </a:xfrm>
            <a:prstGeom prst="ellipse">
              <a:avLst/>
            </a:prstGeom>
            <a:solidFill>
              <a:srgbClr val="E74337"/>
            </a:solidFill>
            <a:ln>
              <a:solidFill>
                <a:srgbClr val="E743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lumMod val="65000"/>
                    <a:lumOff val="35000"/>
                  </a:schemeClr>
                </a:solidFill>
              </a:endParaRPr>
            </a:p>
          </p:txBody>
        </p:sp>
        <p:sp>
          <p:nvSpPr>
            <p:cNvPr id="69" name="AutoShape 139"/>
            <p:cNvSpPr/>
            <p:nvPr/>
          </p:nvSpPr>
          <p:spPr bwMode="auto">
            <a:xfrm>
              <a:off x="6862015" y="1768792"/>
              <a:ext cx="464344" cy="450057"/>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chemeClr val="bg1"/>
            </a:solidFill>
            <a:ln w="12700" cap="flat" cmpd="sng">
              <a:solidFill>
                <a:srgbClr val="E74337"/>
              </a:solidFill>
              <a:prstDash val="solid"/>
              <a:miter lim="0"/>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171450" fontAlgn="base" hangingPunct="0">
                <a:spcBef>
                  <a:spcPct val="0"/>
                </a:spcBef>
                <a:spcAft>
                  <a:spcPct val="0"/>
                </a:spcAft>
              </a:pPr>
              <a:endParaRPr lang="en-US" sz="1100">
                <a:solidFill>
                  <a:schemeClr val="tx1">
                    <a:lumMod val="65000"/>
                    <a:lumOff val="35000"/>
                  </a:schemeClr>
                </a:solidFill>
                <a:effectLst>
                  <a:outerShdw blurRad="38100" dist="38100" dir="2700000" algn="tl">
                    <a:srgbClr val="000000"/>
                  </a:outerShdw>
                </a:effectLst>
                <a:latin typeface="Gill Sans" panose="020B0502020104020203" charset="0"/>
                <a:sym typeface="Gill Sans" panose="020B0502020104020203" charset="0"/>
              </a:endParaRPr>
            </a:p>
          </p:txBody>
        </p:sp>
      </p:grpSp>
      <p:sp>
        <p:nvSpPr>
          <p:cNvPr id="70" name="TextBox 69"/>
          <p:cNvSpPr txBox="1"/>
          <p:nvPr/>
        </p:nvSpPr>
        <p:spPr>
          <a:xfrm>
            <a:off x="7328919" y="2239360"/>
            <a:ext cx="1750701" cy="646331"/>
          </a:xfrm>
          <a:prstGeom prst="rect">
            <a:avLst/>
          </a:prstGeom>
          <a:noFill/>
        </p:spPr>
        <p:txBody>
          <a:bodyPr wrap="square" lIns="91404" tIns="45702" rIns="91404" bIns="45702" rtlCol="0">
            <a:spAutoFit/>
          </a:bodyPr>
          <a:lstStyle/>
          <a:p>
            <a:r>
              <a:rPr lang="zh-CN" altLang="en-US" b="1" dirty="0">
                <a:solidFill>
                  <a:schemeClr val="bg1"/>
                </a:solidFill>
                <a:latin typeface="微软雅黑" pitchFamily="34" charset="-122"/>
                <a:ea typeface="微软雅黑" pitchFamily="34" charset="-122"/>
              </a:rPr>
              <a:t>点击添加文本</a:t>
            </a:r>
            <a:endParaRPr lang="zh-CN" altLang="en-US" b="1" dirty="0">
              <a:solidFill>
                <a:schemeClr val="bg1"/>
              </a:solidFill>
              <a:latin typeface="微软雅黑" pitchFamily="34" charset="-122"/>
              <a:ea typeface="微软雅黑" pitchFamily="34" charset="-122"/>
            </a:endParaRPr>
          </a:p>
          <a:p>
            <a:endParaRPr lang="en-GB" b="1" dirty="0">
              <a:solidFill>
                <a:schemeClr val="bg1"/>
              </a:solidFill>
            </a:endParaRPr>
          </a:p>
        </p:txBody>
      </p:sp>
      <p:sp>
        <p:nvSpPr>
          <p:cNvPr id="71" name="Rectangle 24"/>
          <p:cNvSpPr/>
          <p:nvPr/>
        </p:nvSpPr>
        <p:spPr>
          <a:xfrm>
            <a:off x="7328919" y="2573230"/>
            <a:ext cx="3594074" cy="523220"/>
          </a:xfrm>
          <a:prstGeom prst="rect">
            <a:avLst/>
          </a:prstGeom>
        </p:spPr>
        <p:txBody>
          <a:bodyPr wrap="square" lIns="91404" tIns="45702" rIns="91404" bIns="45702">
            <a:spAutoFit/>
          </a:bodyPr>
          <a:lstStyle/>
          <a:p>
            <a:r>
              <a:rPr lang="zh-CN" altLang="en-US" sz="1400" dirty="0">
                <a:solidFill>
                  <a:schemeClr val="bg1"/>
                </a:solidFill>
                <a:latin typeface="微软雅黑" pitchFamily="34" charset="-122"/>
                <a:ea typeface="微软雅黑" pitchFamily="34" charset="-122"/>
              </a:rPr>
              <a:t>点击输入简要文本内容，文字内容需概况精炼的说明该分项内容</a:t>
            </a:r>
            <a:r>
              <a:rPr lang="en-US" altLang="zh-CN" sz="1400" dirty="0">
                <a:solidFill>
                  <a:schemeClr val="bg1"/>
                </a:solidFill>
                <a:latin typeface="微软雅黑" pitchFamily="34" charset="-122"/>
                <a:ea typeface="微软雅黑" pitchFamily="34" charset="-122"/>
              </a:rPr>
              <a:t>licai2011</a:t>
            </a:r>
            <a:r>
              <a:rPr lang="zh-CN" altLang="en-US" sz="1400" dirty="0">
                <a:solidFill>
                  <a:schemeClr val="bg1"/>
                </a:solidFill>
                <a:latin typeface="微软雅黑" pitchFamily="34" charset="-122"/>
                <a:ea typeface="微软雅黑" pitchFamily="34" charset="-122"/>
              </a:rPr>
              <a:t>专业设计</a:t>
            </a:r>
            <a:r>
              <a:rPr lang="en-US" altLang="zh-CN" sz="1400" dirty="0">
                <a:solidFill>
                  <a:schemeClr val="bg1"/>
                </a:solidFill>
                <a:latin typeface="微软雅黑" pitchFamily="34" charset="-122"/>
                <a:ea typeface="微软雅黑" pitchFamily="34" charset="-122"/>
              </a:rPr>
              <a:t>……</a:t>
            </a:r>
            <a:endParaRPr lang="en-US" altLang="zh-CN" sz="1400" dirty="0">
              <a:solidFill>
                <a:schemeClr val="bg1"/>
              </a:solidFill>
              <a:latin typeface="微软雅黑" pitchFamily="34" charset="-122"/>
              <a:ea typeface="微软雅黑" pitchFamily="34" charset="-122"/>
            </a:endParaRPr>
          </a:p>
        </p:txBody>
      </p:sp>
      <p:sp>
        <p:nvSpPr>
          <p:cNvPr id="72" name="TextBox 71"/>
          <p:cNvSpPr txBox="1"/>
          <p:nvPr/>
        </p:nvSpPr>
        <p:spPr>
          <a:xfrm>
            <a:off x="7328919" y="3276831"/>
            <a:ext cx="1750701" cy="646331"/>
          </a:xfrm>
          <a:prstGeom prst="rect">
            <a:avLst/>
          </a:prstGeom>
          <a:noFill/>
        </p:spPr>
        <p:txBody>
          <a:bodyPr wrap="square" lIns="91404" tIns="45702" rIns="91404" bIns="45702" rtlCol="0">
            <a:spAutoFit/>
          </a:bodyPr>
          <a:lstStyle/>
          <a:p>
            <a:r>
              <a:rPr lang="zh-CN" altLang="en-US" b="1" dirty="0">
                <a:solidFill>
                  <a:schemeClr val="bg1"/>
                </a:solidFill>
                <a:latin typeface="微软雅黑" pitchFamily="34" charset="-122"/>
                <a:ea typeface="微软雅黑" pitchFamily="34" charset="-122"/>
              </a:rPr>
              <a:t>点击添加文本</a:t>
            </a:r>
            <a:endParaRPr lang="zh-CN" altLang="en-US" b="1" dirty="0">
              <a:solidFill>
                <a:schemeClr val="bg1"/>
              </a:solidFill>
              <a:latin typeface="微软雅黑" pitchFamily="34" charset="-122"/>
              <a:ea typeface="微软雅黑" pitchFamily="34" charset="-122"/>
            </a:endParaRPr>
          </a:p>
          <a:p>
            <a:endParaRPr lang="en-GB" b="1" dirty="0">
              <a:solidFill>
                <a:schemeClr val="bg1"/>
              </a:solidFill>
            </a:endParaRPr>
          </a:p>
        </p:txBody>
      </p:sp>
      <p:sp>
        <p:nvSpPr>
          <p:cNvPr id="73" name="Rectangle 24"/>
          <p:cNvSpPr/>
          <p:nvPr/>
        </p:nvSpPr>
        <p:spPr>
          <a:xfrm>
            <a:off x="7328919" y="3610699"/>
            <a:ext cx="3594074" cy="523220"/>
          </a:xfrm>
          <a:prstGeom prst="rect">
            <a:avLst/>
          </a:prstGeom>
        </p:spPr>
        <p:txBody>
          <a:bodyPr wrap="square" lIns="91404" tIns="45702" rIns="91404" bIns="45702">
            <a:spAutoFit/>
          </a:bodyPr>
          <a:lstStyle/>
          <a:p>
            <a:r>
              <a:rPr lang="zh-CN" altLang="en-US" sz="1400" dirty="0">
                <a:solidFill>
                  <a:schemeClr val="bg1"/>
                </a:solidFill>
                <a:latin typeface="微软雅黑" pitchFamily="34" charset="-122"/>
                <a:ea typeface="微软雅黑" pitchFamily="34" charset="-122"/>
              </a:rPr>
              <a:t>点击输入简要文本内容，文字内容需概况精炼的说明该分项内容</a:t>
            </a:r>
            <a:r>
              <a:rPr lang="en-US" altLang="zh-CN" sz="1400" dirty="0">
                <a:solidFill>
                  <a:schemeClr val="bg1"/>
                </a:solidFill>
                <a:latin typeface="微软雅黑" pitchFamily="34" charset="-122"/>
                <a:ea typeface="微软雅黑" pitchFamily="34" charset="-122"/>
              </a:rPr>
              <a:t>licai2011</a:t>
            </a:r>
            <a:r>
              <a:rPr lang="zh-CN" altLang="en-US" sz="1400" dirty="0">
                <a:solidFill>
                  <a:schemeClr val="bg1"/>
                </a:solidFill>
                <a:latin typeface="微软雅黑" pitchFamily="34" charset="-122"/>
                <a:ea typeface="微软雅黑" pitchFamily="34" charset="-122"/>
              </a:rPr>
              <a:t>专业设计</a:t>
            </a:r>
            <a:r>
              <a:rPr lang="en-US" altLang="zh-CN" sz="1400" dirty="0">
                <a:solidFill>
                  <a:schemeClr val="bg1"/>
                </a:solidFill>
                <a:latin typeface="微软雅黑" pitchFamily="34" charset="-122"/>
                <a:ea typeface="微软雅黑" pitchFamily="34" charset="-122"/>
              </a:rPr>
              <a:t>……</a:t>
            </a:r>
            <a:endParaRPr lang="en-US" altLang="zh-CN" sz="1400" dirty="0">
              <a:solidFill>
                <a:schemeClr val="bg1"/>
              </a:solidFill>
              <a:latin typeface="微软雅黑" pitchFamily="34" charset="-122"/>
              <a:ea typeface="微软雅黑" pitchFamily="34" charset="-122"/>
            </a:endParaRPr>
          </a:p>
        </p:txBody>
      </p:sp>
      <p:sp>
        <p:nvSpPr>
          <p:cNvPr id="74" name="TextBox 73"/>
          <p:cNvSpPr txBox="1"/>
          <p:nvPr/>
        </p:nvSpPr>
        <p:spPr>
          <a:xfrm>
            <a:off x="7328919" y="4351234"/>
            <a:ext cx="1750701" cy="646331"/>
          </a:xfrm>
          <a:prstGeom prst="rect">
            <a:avLst/>
          </a:prstGeom>
          <a:noFill/>
        </p:spPr>
        <p:txBody>
          <a:bodyPr wrap="square" lIns="91404" tIns="45702" rIns="91404" bIns="45702" rtlCol="0">
            <a:spAutoFit/>
          </a:bodyPr>
          <a:lstStyle/>
          <a:p>
            <a:r>
              <a:rPr lang="zh-CN" altLang="en-US" b="1" dirty="0">
                <a:solidFill>
                  <a:schemeClr val="bg1"/>
                </a:solidFill>
                <a:latin typeface="微软雅黑" pitchFamily="34" charset="-122"/>
                <a:ea typeface="微软雅黑" pitchFamily="34" charset="-122"/>
              </a:rPr>
              <a:t>点击添加文本</a:t>
            </a:r>
            <a:endParaRPr lang="zh-CN" altLang="en-US" b="1" dirty="0">
              <a:solidFill>
                <a:schemeClr val="bg1"/>
              </a:solidFill>
              <a:latin typeface="微软雅黑" pitchFamily="34" charset="-122"/>
              <a:ea typeface="微软雅黑" pitchFamily="34" charset="-122"/>
            </a:endParaRPr>
          </a:p>
          <a:p>
            <a:endParaRPr lang="en-GB" b="1" dirty="0">
              <a:solidFill>
                <a:schemeClr val="bg1"/>
              </a:solidFill>
            </a:endParaRPr>
          </a:p>
        </p:txBody>
      </p:sp>
      <p:sp>
        <p:nvSpPr>
          <p:cNvPr id="75" name="Rectangle 24"/>
          <p:cNvSpPr/>
          <p:nvPr/>
        </p:nvSpPr>
        <p:spPr>
          <a:xfrm>
            <a:off x="7328919" y="4685104"/>
            <a:ext cx="3594074" cy="523220"/>
          </a:xfrm>
          <a:prstGeom prst="rect">
            <a:avLst/>
          </a:prstGeom>
        </p:spPr>
        <p:txBody>
          <a:bodyPr wrap="square" lIns="91404" tIns="45702" rIns="91404" bIns="45702">
            <a:spAutoFit/>
          </a:bodyPr>
          <a:lstStyle/>
          <a:p>
            <a:r>
              <a:rPr lang="zh-CN" altLang="en-US" sz="1400" dirty="0">
                <a:solidFill>
                  <a:schemeClr val="bg1"/>
                </a:solidFill>
                <a:latin typeface="微软雅黑" pitchFamily="34" charset="-122"/>
                <a:ea typeface="微软雅黑" pitchFamily="34" charset="-122"/>
              </a:rPr>
              <a:t>点击输入简要文本内容，文字内容需概况精炼的说明该分项内容</a:t>
            </a:r>
            <a:r>
              <a:rPr lang="en-US" altLang="zh-CN" sz="1400" dirty="0">
                <a:solidFill>
                  <a:schemeClr val="bg1"/>
                </a:solidFill>
                <a:latin typeface="微软雅黑" pitchFamily="34" charset="-122"/>
                <a:ea typeface="微软雅黑" pitchFamily="34" charset="-122"/>
              </a:rPr>
              <a:t>licai2011</a:t>
            </a:r>
            <a:r>
              <a:rPr lang="zh-CN" altLang="en-US" sz="1400" dirty="0">
                <a:solidFill>
                  <a:schemeClr val="bg1"/>
                </a:solidFill>
                <a:latin typeface="微软雅黑" pitchFamily="34" charset="-122"/>
                <a:ea typeface="微软雅黑" pitchFamily="34" charset="-122"/>
              </a:rPr>
              <a:t>专业设计</a:t>
            </a:r>
            <a:r>
              <a:rPr lang="en-US" altLang="zh-CN" sz="1400" dirty="0">
                <a:solidFill>
                  <a:schemeClr val="bg1"/>
                </a:solidFill>
                <a:latin typeface="微软雅黑" pitchFamily="34" charset="-122"/>
                <a:ea typeface="微软雅黑" pitchFamily="34" charset="-122"/>
              </a:rPr>
              <a:t>……</a:t>
            </a:r>
            <a:endParaRPr lang="en-US" altLang="zh-CN" sz="1400" dirty="0">
              <a:solidFill>
                <a:schemeClr val="bg1"/>
              </a:solidFill>
              <a:latin typeface="微软雅黑" pitchFamily="34" charset="-122"/>
              <a:ea typeface="微软雅黑" pitchFamily="34" charset="-122"/>
            </a:endParaRPr>
          </a:p>
        </p:txBody>
      </p:sp>
      <p:sp>
        <p:nvSpPr>
          <p:cNvPr id="76" name="矩形 75"/>
          <p:cNvSpPr/>
          <p:nvPr/>
        </p:nvSpPr>
        <p:spPr>
          <a:xfrm>
            <a:off x="1263312" y="2353076"/>
            <a:ext cx="4215340" cy="2606390"/>
          </a:xfrm>
          <a:prstGeom prst="rect">
            <a:avLst/>
          </a:prstGeom>
          <a:blipFill dpi="0" rotWithShape="1">
            <a:blip r:embed="rId1"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91404" tIns="45702" rIns="91404" bIns="45702"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67"/>
                                        </p:tgtEl>
                                        <p:attrNameLst>
                                          <p:attrName>style.visibility</p:attrName>
                                        </p:attrNameLst>
                                      </p:cBhvr>
                                      <p:to>
                                        <p:strVal val="visible"/>
                                      </p:to>
                                    </p:set>
                                    <p:anim calcmode="lin" valueType="num">
                                      <p:cBhvr>
                                        <p:cTn id="11" dur="500" fill="hold"/>
                                        <p:tgtEl>
                                          <p:spTgt spid="67"/>
                                        </p:tgtEl>
                                        <p:attrNameLst>
                                          <p:attrName>ppt_w</p:attrName>
                                        </p:attrNameLst>
                                      </p:cBhvr>
                                      <p:tavLst>
                                        <p:tav tm="0">
                                          <p:val>
                                            <p:fltVal val="0"/>
                                          </p:val>
                                        </p:tav>
                                        <p:tav tm="100000">
                                          <p:val>
                                            <p:strVal val="#ppt_w"/>
                                          </p:val>
                                        </p:tav>
                                      </p:tavLst>
                                    </p:anim>
                                    <p:anim calcmode="lin" valueType="num">
                                      <p:cBhvr>
                                        <p:cTn id="12" dur="500" fill="hold"/>
                                        <p:tgtEl>
                                          <p:spTgt spid="67"/>
                                        </p:tgtEl>
                                        <p:attrNameLst>
                                          <p:attrName>ppt_h</p:attrName>
                                        </p:attrNameLst>
                                      </p:cBhvr>
                                      <p:tavLst>
                                        <p:tav tm="0">
                                          <p:val>
                                            <p:fltVal val="0"/>
                                          </p:val>
                                        </p:tav>
                                        <p:tav tm="100000">
                                          <p:val>
                                            <p:strVal val="#ppt_h"/>
                                          </p:val>
                                        </p:tav>
                                      </p:tavLst>
                                    </p:anim>
                                    <p:animEffect transition="in" filter="fade">
                                      <p:cBhvr>
                                        <p:cTn id="13" dur="500"/>
                                        <p:tgtEl>
                                          <p:spTgt spid="67"/>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58"/>
                                        </p:tgtEl>
                                        <p:attrNameLst>
                                          <p:attrName>style.visibility</p:attrName>
                                        </p:attrNameLst>
                                      </p:cBhvr>
                                      <p:to>
                                        <p:strVal val="visible"/>
                                      </p:to>
                                    </p:set>
                                    <p:anim calcmode="lin" valueType="num">
                                      <p:cBhvr>
                                        <p:cTn id="17" dur="500" fill="hold"/>
                                        <p:tgtEl>
                                          <p:spTgt spid="58"/>
                                        </p:tgtEl>
                                        <p:attrNameLst>
                                          <p:attrName>ppt_w</p:attrName>
                                        </p:attrNameLst>
                                      </p:cBhvr>
                                      <p:tavLst>
                                        <p:tav tm="0">
                                          <p:val>
                                            <p:fltVal val="0"/>
                                          </p:val>
                                        </p:tav>
                                        <p:tav tm="100000">
                                          <p:val>
                                            <p:strVal val="#ppt_w"/>
                                          </p:val>
                                        </p:tav>
                                      </p:tavLst>
                                    </p:anim>
                                    <p:anim calcmode="lin" valueType="num">
                                      <p:cBhvr>
                                        <p:cTn id="18" dur="500" fill="hold"/>
                                        <p:tgtEl>
                                          <p:spTgt spid="58"/>
                                        </p:tgtEl>
                                        <p:attrNameLst>
                                          <p:attrName>ppt_h</p:attrName>
                                        </p:attrNameLst>
                                      </p:cBhvr>
                                      <p:tavLst>
                                        <p:tav tm="0">
                                          <p:val>
                                            <p:fltVal val="0"/>
                                          </p:val>
                                        </p:tav>
                                        <p:tav tm="100000">
                                          <p:val>
                                            <p:strVal val="#ppt_h"/>
                                          </p:val>
                                        </p:tav>
                                      </p:tavLst>
                                    </p:anim>
                                    <p:animEffect transition="in" filter="fade">
                                      <p:cBhvr>
                                        <p:cTn id="19" dur="500"/>
                                        <p:tgtEl>
                                          <p:spTgt spid="58"/>
                                        </p:tgtEl>
                                      </p:cBhvr>
                                    </p:animEffect>
                                  </p:childTnLst>
                                </p:cTn>
                              </p:par>
                            </p:childTnLst>
                          </p:cTn>
                        </p:par>
                        <p:par>
                          <p:cTn id="20" fill="hold">
                            <p:stCondLst>
                              <p:cond delay="1500"/>
                            </p:stCondLst>
                            <p:childTnLst>
                              <p:par>
                                <p:cTn id="21" presetID="53" presetClass="entr" presetSubtype="16" fill="hold" nodeType="afterEffect">
                                  <p:stCondLst>
                                    <p:cond delay="0"/>
                                  </p:stCondLst>
                                  <p:childTnLst>
                                    <p:set>
                                      <p:cBhvr>
                                        <p:cTn id="22" dur="1" fill="hold">
                                          <p:stCondLst>
                                            <p:cond delay="0"/>
                                          </p:stCondLst>
                                        </p:cTn>
                                        <p:tgtEl>
                                          <p:spTgt spid="61"/>
                                        </p:tgtEl>
                                        <p:attrNameLst>
                                          <p:attrName>style.visibility</p:attrName>
                                        </p:attrNameLst>
                                      </p:cBhvr>
                                      <p:to>
                                        <p:strVal val="visible"/>
                                      </p:to>
                                    </p:set>
                                    <p:anim calcmode="lin" valueType="num">
                                      <p:cBhvr>
                                        <p:cTn id="23" dur="500" fill="hold"/>
                                        <p:tgtEl>
                                          <p:spTgt spid="61"/>
                                        </p:tgtEl>
                                        <p:attrNameLst>
                                          <p:attrName>ppt_w</p:attrName>
                                        </p:attrNameLst>
                                      </p:cBhvr>
                                      <p:tavLst>
                                        <p:tav tm="0">
                                          <p:val>
                                            <p:fltVal val="0"/>
                                          </p:val>
                                        </p:tav>
                                        <p:tav tm="100000">
                                          <p:val>
                                            <p:strVal val="#ppt_w"/>
                                          </p:val>
                                        </p:tav>
                                      </p:tavLst>
                                    </p:anim>
                                    <p:anim calcmode="lin" valueType="num">
                                      <p:cBhvr>
                                        <p:cTn id="24" dur="500" fill="hold"/>
                                        <p:tgtEl>
                                          <p:spTgt spid="61"/>
                                        </p:tgtEl>
                                        <p:attrNameLst>
                                          <p:attrName>ppt_h</p:attrName>
                                        </p:attrNameLst>
                                      </p:cBhvr>
                                      <p:tavLst>
                                        <p:tav tm="0">
                                          <p:val>
                                            <p:fltVal val="0"/>
                                          </p:val>
                                        </p:tav>
                                        <p:tav tm="100000">
                                          <p:val>
                                            <p:strVal val="#ppt_h"/>
                                          </p:val>
                                        </p:tav>
                                      </p:tavLst>
                                    </p:anim>
                                    <p:animEffect transition="in" filter="fade">
                                      <p:cBhvr>
                                        <p:cTn id="25" dur="500"/>
                                        <p:tgtEl>
                                          <p:spTgt spid="61"/>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70"/>
                                        </p:tgtEl>
                                        <p:attrNameLst>
                                          <p:attrName>style.visibility</p:attrName>
                                        </p:attrNameLst>
                                      </p:cBhvr>
                                      <p:to>
                                        <p:strVal val="visible"/>
                                      </p:to>
                                    </p:set>
                                    <p:animEffect transition="in" filter="wipe(left)">
                                      <p:cBhvr>
                                        <p:cTn id="29" dur="500"/>
                                        <p:tgtEl>
                                          <p:spTgt spid="70"/>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71"/>
                                        </p:tgtEl>
                                        <p:attrNameLst>
                                          <p:attrName>style.visibility</p:attrName>
                                        </p:attrNameLst>
                                      </p:cBhvr>
                                      <p:to>
                                        <p:strVal val="visible"/>
                                      </p:to>
                                    </p:set>
                                    <p:animEffect transition="in" filter="wipe(left)">
                                      <p:cBhvr>
                                        <p:cTn id="32" dur="500"/>
                                        <p:tgtEl>
                                          <p:spTgt spid="71"/>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72"/>
                                        </p:tgtEl>
                                        <p:attrNameLst>
                                          <p:attrName>style.visibility</p:attrName>
                                        </p:attrNameLst>
                                      </p:cBhvr>
                                      <p:to>
                                        <p:strVal val="visible"/>
                                      </p:to>
                                    </p:set>
                                    <p:animEffect transition="in" filter="wipe(left)">
                                      <p:cBhvr>
                                        <p:cTn id="35" dur="500"/>
                                        <p:tgtEl>
                                          <p:spTgt spid="72"/>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73"/>
                                        </p:tgtEl>
                                        <p:attrNameLst>
                                          <p:attrName>style.visibility</p:attrName>
                                        </p:attrNameLst>
                                      </p:cBhvr>
                                      <p:to>
                                        <p:strVal val="visible"/>
                                      </p:to>
                                    </p:set>
                                    <p:animEffect transition="in" filter="wipe(left)">
                                      <p:cBhvr>
                                        <p:cTn id="38" dur="500"/>
                                        <p:tgtEl>
                                          <p:spTgt spid="73"/>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74"/>
                                        </p:tgtEl>
                                        <p:attrNameLst>
                                          <p:attrName>style.visibility</p:attrName>
                                        </p:attrNameLst>
                                      </p:cBhvr>
                                      <p:to>
                                        <p:strVal val="visible"/>
                                      </p:to>
                                    </p:set>
                                    <p:animEffect transition="in" filter="wipe(left)">
                                      <p:cBhvr>
                                        <p:cTn id="41" dur="500"/>
                                        <p:tgtEl>
                                          <p:spTgt spid="74"/>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75"/>
                                        </p:tgtEl>
                                        <p:attrNameLst>
                                          <p:attrName>style.visibility</p:attrName>
                                        </p:attrNameLst>
                                      </p:cBhvr>
                                      <p:to>
                                        <p:strVal val="visible"/>
                                      </p:to>
                                    </p:set>
                                    <p:animEffect transition="in" filter="wipe(left)">
                                      <p:cBhvr>
                                        <p:cTn id="44"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1" grpId="0"/>
      <p:bldP spid="72" grpId="0"/>
      <p:bldP spid="73" grpId="0"/>
      <p:bldP spid="74" grpId="0"/>
      <p:bldP spid="75" grpId="0"/>
      <p:bldP spid="7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5190479" y="439987"/>
            <a:ext cx="2031325" cy="646331"/>
          </a:xfrm>
          <a:prstGeom prst="rect">
            <a:avLst/>
          </a:prstGeom>
          <a:noFill/>
        </p:spPr>
        <p:txBody>
          <a:bodyPr wrap="none" lIns="91404" tIns="45702" rIns="91404" bIns="45702" rtlCol="0">
            <a:spAutoFit/>
          </a:bodyPr>
          <a:lstStyle/>
          <a:p>
            <a:r>
              <a:rPr lang="zh-CN" altLang="en-US" sz="3600" b="1" dirty="0">
                <a:solidFill>
                  <a:srgbClr val="E74337"/>
                </a:solidFill>
                <a:latin typeface="微软雅黑" pitchFamily="34" charset="-122"/>
                <a:ea typeface="微软雅黑" pitchFamily="34" charset="-122"/>
              </a:rPr>
              <a:t>努力方向</a:t>
            </a:r>
            <a:endParaRPr lang="en-US" altLang="zh-CN" sz="3600" b="1" dirty="0">
              <a:solidFill>
                <a:srgbClr val="E74337"/>
              </a:solidFill>
              <a:latin typeface="微软雅黑" pitchFamily="34" charset="-122"/>
              <a:ea typeface="微软雅黑" pitchFamily="34" charset="-122"/>
            </a:endParaRPr>
          </a:p>
        </p:txBody>
      </p:sp>
      <p:grpSp>
        <p:nvGrpSpPr>
          <p:cNvPr id="33" name="组合 32"/>
          <p:cNvGrpSpPr/>
          <p:nvPr/>
        </p:nvGrpSpPr>
        <p:grpSpPr>
          <a:xfrm>
            <a:off x="8412148" y="572424"/>
            <a:ext cx="8647786" cy="381452"/>
            <a:chOff x="3546557" y="3058874"/>
            <a:chExt cx="8647786" cy="381452"/>
          </a:xfrm>
        </p:grpSpPr>
        <p:grpSp>
          <p:nvGrpSpPr>
            <p:cNvPr id="34" name="组合 33"/>
            <p:cNvGrpSpPr/>
            <p:nvPr/>
          </p:nvGrpSpPr>
          <p:grpSpPr>
            <a:xfrm>
              <a:off x="3546557" y="3058874"/>
              <a:ext cx="381452" cy="381452"/>
              <a:chOff x="3123591" y="3333387"/>
              <a:chExt cx="381452" cy="381452"/>
            </a:xfrm>
          </p:grpSpPr>
          <p:sp>
            <p:nvSpPr>
              <p:cNvPr id="39" name="椭圆 38"/>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43" name="椭圆 42"/>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38" name="直接连接符 37"/>
            <p:cNvCxnSpPr/>
            <p:nvPr/>
          </p:nvCxnSpPr>
          <p:spPr>
            <a:xfrm>
              <a:off x="3662669" y="3248000"/>
              <a:ext cx="8531674" cy="0"/>
            </a:xfrm>
            <a:prstGeom prst="line">
              <a:avLst/>
            </a:prstGeom>
            <a:ln>
              <a:solidFill>
                <a:srgbClr val="E74337"/>
              </a:solidFill>
            </a:ln>
          </p:spPr>
          <p:style>
            <a:lnRef idx="1">
              <a:schemeClr val="accent1"/>
            </a:lnRef>
            <a:fillRef idx="0">
              <a:schemeClr val="accent1"/>
            </a:fillRef>
            <a:effectRef idx="0">
              <a:schemeClr val="accent1"/>
            </a:effectRef>
            <a:fontRef idx="minor">
              <a:schemeClr val="tx1"/>
            </a:fontRef>
          </p:style>
        </p:cxnSp>
      </p:grpSp>
      <p:grpSp>
        <p:nvGrpSpPr>
          <p:cNvPr id="44" name="组合 43"/>
          <p:cNvGrpSpPr/>
          <p:nvPr/>
        </p:nvGrpSpPr>
        <p:grpSpPr>
          <a:xfrm>
            <a:off x="-4834779" y="572424"/>
            <a:ext cx="8712639" cy="381452"/>
            <a:chOff x="-3986345" y="345226"/>
            <a:chExt cx="8712639" cy="381452"/>
          </a:xfrm>
          <a:solidFill>
            <a:srgbClr val="E74337"/>
          </a:solidFill>
        </p:grpSpPr>
        <p:grpSp>
          <p:nvGrpSpPr>
            <p:cNvPr id="48" name="组合 47"/>
            <p:cNvGrpSpPr/>
            <p:nvPr/>
          </p:nvGrpSpPr>
          <p:grpSpPr>
            <a:xfrm>
              <a:off x="4344842" y="345226"/>
              <a:ext cx="381452" cy="381452"/>
              <a:chOff x="3123591" y="3333387"/>
              <a:chExt cx="381452" cy="381452"/>
            </a:xfrm>
            <a:grpFill/>
          </p:grpSpPr>
          <p:sp>
            <p:nvSpPr>
              <p:cNvPr id="53" name="椭圆 52"/>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54" name="椭圆 53"/>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49" name="直接连接符 48"/>
            <p:cNvCxnSpPr/>
            <p:nvPr/>
          </p:nvCxnSpPr>
          <p:spPr>
            <a:xfrm>
              <a:off x="-3986345" y="534352"/>
              <a:ext cx="8531674" cy="0"/>
            </a:xfrm>
            <a:prstGeom prst="line">
              <a:avLst/>
            </a:prstGeom>
            <a:grpFill/>
            <a:ln>
              <a:solidFill>
                <a:srgbClr val="E74337"/>
              </a:solidFill>
            </a:ln>
          </p:spPr>
          <p:style>
            <a:lnRef idx="1">
              <a:schemeClr val="accent1"/>
            </a:lnRef>
            <a:fillRef idx="0">
              <a:schemeClr val="accent1"/>
            </a:fillRef>
            <a:effectRef idx="0">
              <a:schemeClr val="accent1"/>
            </a:effectRef>
            <a:fontRef idx="minor">
              <a:schemeClr val="tx1"/>
            </a:fontRef>
          </p:style>
        </p:cxnSp>
      </p:grpSp>
      <p:sp>
        <p:nvSpPr>
          <p:cNvPr id="32" name="圆角矩形 31"/>
          <p:cNvSpPr/>
          <p:nvPr/>
        </p:nvSpPr>
        <p:spPr>
          <a:xfrm>
            <a:off x="1040522" y="2715420"/>
            <a:ext cx="3294698" cy="3197027"/>
          </a:xfrm>
          <a:prstGeom prst="roundRect">
            <a:avLst>
              <a:gd name="adj" fmla="val 9450"/>
            </a:avLst>
          </a:prstGeom>
          <a:noFill/>
          <a:ln w="12700">
            <a:solidFill>
              <a:srgbClr val="E74337"/>
            </a:solidFill>
          </a:ln>
        </p:spPr>
        <p:style>
          <a:lnRef idx="2">
            <a:schemeClr val="accent1">
              <a:shade val="50000"/>
            </a:schemeClr>
          </a:lnRef>
          <a:fillRef idx="1">
            <a:schemeClr val="accent1"/>
          </a:fillRef>
          <a:effectRef idx="0">
            <a:schemeClr val="accent1"/>
          </a:effectRef>
          <a:fontRef idx="minor">
            <a:schemeClr val="lt1"/>
          </a:fontRef>
        </p:style>
        <p:txBody>
          <a:bodyPr lIns="91404" tIns="45702" rIns="91404" bIns="45702" rtlCol="0" anchor="ctr"/>
          <a:lstStyle/>
          <a:p>
            <a:pPr algn="ctr"/>
            <a:endParaRPr lang="zh-CN" altLang="en-US"/>
          </a:p>
        </p:txBody>
      </p:sp>
      <p:sp>
        <p:nvSpPr>
          <p:cNvPr id="37" name="椭圆 36"/>
          <p:cNvSpPr/>
          <p:nvPr/>
        </p:nvSpPr>
        <p:spPr>
          <a:xfrm>
            <a:off x="1768031" y="1926138"/>
            <a:ext cx="1862831" cy="1862831"/>
          </a:xfrm>
          <a:prstGeom prst="ellipse">
            <a:avLst/>
          </a:prstGeom>
          <a:solidFill>
            <a:srgbClr val="E74337"/>
          </a:solidFill>
          <a:ln w="12700">
            <a:solidFill>
              <a:srgbClr val="E74337"/>
            </a:solid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zh-CN" altLang="en-US"/>
          </a:p>
        </p:txBody>
      </p:sp>
      <p:sp>
        <p:nvSpPr>
          <p:cNvPr id="40" name="椭圆 39"/>
          <p:cNvSpPr/>
          <p:nvPr/>
        </p:nvSpPr>
        <p:spPr>
          <a:xfrm>
            <a:off x="3121706" y="3200204"/>
            <a:ext cx="502372" cy="502372"/>
          </a:xfrm>
          <a:prstGeom prst="ellipse">
            <a:avLst/>
          </a:prstGeom>
          <a:solidFill>
            <a:srgbClr val="E74337"/>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04" tIns="45702" rIns="91404" bIns="45702" rtlCol="0" anchor="ctr"/>
          <a:lstStyle/>
          <a:p>
            <a:pPr algn="ctr"/>
            <a:r>
              <a:rPr lang="en-US" altLang="zh-CN" sz="3200" b="1" dirty="0">
                <a:solidFill>
                  <a:schemeClr val="bg1"/>
                </a:solidFill>
              </a:rPr>
              <a:t>1</a:t>
            </a:r>
            <a:endParaRPr lang="zh-CN" altLang="en-US" sz="3200" b="1" dirty="0">
              <a:solidFill>
                <a:schemeClr val="bg1"/>
              </a:solidFill>
            </a:endParaRPr>
          </a:p>
        </p:txBody>
      </p:sp>
      <p:sp>
        <p:nvSpPr>
          <p:cNvPr id="41" name="矩形 40"/>
          <p:cNvSpPr/>
          <p:nvPr/>
        </p:nvSpPr>
        <p:spPr>
          <a:xfrm>
            <a:off x="1908264" y="2536551"/>
            <a:ext cx="1722598" cy="523220"/>
          </a:xfrm>
          <a:prstGeom prst="rect">
            <a:avLst/>
          </a:prstGeom>
        </p:spPr>
        <p:txBody>
          <a:bodyPr wrap="square" lIns="91404" tIns="45702" rIns="91404" bIns="45702">
            <a:spAutoFit/>
          </a:bodyPr>
          <a:lstStyle/>
          <a:p>
            <a:r>
              <a:rPr lang="zh-CN" altLang="en-US" sz="2800" b="1" dirty="0">
                <a:solidFill>
                  <a:schemeClr val="bg1"/>
                </a:solidFill>
                <a:latin typeface="微软雅黑"/>
                <a:ea typeface="微软雅黑"/>
              </a:rPr>
              <a:t>市场方面</a:t>
            </a:r>
            <a:endParaRPr lang="zh-CN" altLang="en-US" sz="2800" b="1" dirty="0">
              <a:solidFill>
                <a:schemeClr val="bg1"/>
              </a:solidFill>
              <a:latin typeface="微软雅黑"/>
              <a:ea typeface="微软雅黑"/>
            </a:endParaRPr>
          </a:p>
        </p:txBody>
      </p:sp>
      <p:sp>
        <p:nvSpPr>
          <p:cNvPr id="42" name="圆角矩形 41"/>
          <p:cNvSpPr/>
          <p:nvPr/>
        </p:nvSpPr>
        <p:spPr>
          <a:xfrm>
            <a:off x="4497298" y="2694587"/>
            <a:ext cx="3294698" cy="3197027"/>
          </a:xfrm>
          <a:prstGeom prst="roundRect">
            <a:avLst>
              <a:gd name="adj" fmla="val 7846"/>
            </a:avLst>
          </a:prstGeom>
          <a:noFill/>
          <a:ln w="12700">
            <a:solidFill>
              <a:srgbClr val="E74337"/>
            </a:solidFill>
          </a:ln>
        </p:spPr>
        <p:style>
          <a:lnRef idx="2">
            <a:schemeClr val="accent1">
              <a:shade val="50000"/>
            </a:schemeClr>
          </a:lnRef>
          <a:fillRef idx="1">
            <a:schemeClr val="accent1"/>
          </a:fillRef>
          <a:effectRef idx="0">
            <a:schemeClr val="accent1"/>
          </a:effectRef>
          <a:fontRef idx="minor">
            <a:schemeClr val="lt1"/>
          </a:fontRef>
        </p:style>
        <p:txBody>
          <a:bodyPr lIns="91404" tIns="45702" rIns="91404" bIns="45702" rtlCol="0" anchor="ctr"/>
          <a:lstStyle/>
          <a:p>
            <a:pPr algn="ctr"/>
            <a:endParaRPr lang="zh-CN" altLang="en-US"/>
          </a:p>
        </p:txBody>
      </p:sp>
      <p:sp>
        <p:nvSpPr>
          <p:cNvPr id="45" name="圆角矩形 44"/>
          <p:cNvSpPr/>
          <p:nvPr/>
        </p:nvSpPr>
        <p:spPr>
          <a:xfrm>
            <a:off x="7946987" y="2694586"/>
            <a:ext cx="3294698" cy="3197027"/>
          </a:xfrm>
          <a:prstGeom prst="roundRect">
            <a:avLst>
              <a:gd name="adj" fmla="val 7445"/>
            </a:avLst>
          </a:prstGeom>
          <a:noFill/>
          <a:ln w="12700">
            <a:solidFill>
              <a:srgbClr val="E74337"/>
            </a:solidFill>
          </a:ln>
        </p:spPr>
        <p:style>
          <a:lnRef idx="2">
            <a:schemeClr val="accent1">
              <a:shade val="50000"/>
            </a:schemeClr>
          </a:lnRef>
          <a:fillRef idx="1">
            <a:schemeClr val="accent1"/>
          </a:fillRef>
          <a:effectRef idx="0">
            <a:schemeClr val="accent1"/>
          </a:effectRef>
          <a:fontRef idx="minor">
            <a:schemeClr val="lt1"/>
          </a:fontRef>
        </p:style>
        <p:txBody>
          <a:bodyPr lIns="91404" tIns="45702" rIns="91404" bIns="45702" rtlCol="0" anchor="ctr"/>
          <a:lstStyle/>
          <a:p>
            <a:pPr algn="ctr"/>
            <a:endParaRPr lang="zh-CN" altLang="en-US"/>
          </a:p>
        </p:txBody>
      </p:sp>
      <p:sp>
        <p:nvSpPr>
          <p:cNvPr id="50" name="椭圆 49"/>
          <p:cNvSpPr/>
          <p:nvPr/>
        </p:nvSpPr>
        <p:spPr>
          <a:xfrm>
            <a:off x="5202275" y="1970049"/>
            <a:ext cx="1862831" cy="1862831"/>
          </a:xfrm>
          <a:prstGeom prst="ellipse">
            <a:avLst/>
          </a:prstGeom>
          <a:solidFill>
            <a:srgbClr val="E74337"/>
          </a:solidFill>
          <a:ln w="12700">
            <a:solidFill>
              <a:srgbClr val="E74337"/>
            </a:solid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zh-CN" altLang="en-US"/>
          </a:p>
        </p:txBody>
      </p:sp>
      <p:sp>
        <p:nvSpPr>
          <p:cNvPr id="55" name="椭圆 54"/>
          <p:cNvSpPr/>
          <p:nvPr/>
        </p:nvSpPr>
        <p:spPr>
          <a:xfrm>
            <a:off x="8779289" y="1926138"/>
            <a:ext cx="1862831" cy="1862831"/>
          </a:xfrm>
          <a:prstGeom prst="ellipse">
            <a:avLst/>
          </a:prstGeom>
          <a:solidFill>
            <a:srgbClr val="E74337"/>
          </a:solidFill>
          <a:ln w="12700">
            <a:solidFill>
              <a:srgbClr val="E74337"/>
            </a:solid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a:endParaRPr lang="zh-CN" altLang="en-US"/>
          </a:p>
        </p:txBody>
      </p:sp>
      <p:sp>
        <p:nvSpPr>
          <p:cNvPr id="56" name="椭圆 55"/>
          <p:cNvSpPr/>
          <p:nvPr/>
        </p:nvSpPr>
        <p:spPr>
          <a:xfrm>
            <a:off x="6609108" y="3200204"/>
            <a:ext cx="502372" cy="502372"/>
          </a:xfrm>
          <a:prstGeom prst="ellipse">
            <a:avLst/>
          </a:prstGeom>
          <a:solidFill>
            <a:srgbClr val="E74337"/>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04" tIns="45702" rIns="91404" bIns="45702" rtlCol="0" anchor="ctr"/>
          <a:lstStyle/>
          <a:p>
            <a:pPr algn="ctr"/>
            <a:r>
              <a:rPr lang="en-US" altLang="zh-CN" sz="3200" b="1" dirty="0">
                <a:solidFill>
                  <a:schemeClr val="bg1"/>
                </a:solidFill>
              </a:rPr>
              <a:t>2</a:t>
            </a:r>
            <a:endParaRPr lang="zh-CN" altLang="en-US" sz="3200" b="1" dirty="0">
              <a:solidFill>
                <a:schemeClr val="bg1"/>
              </a:solidFill>
            </a:endParaRPr>
          </a:p>
        </p:txBody>
      </p:sp>
      <p:sp>
        <p:nvSpPr>
          <p:cNvPr id="57" name="椭圆 56"/>
          <p:cNvSpPr/>
          <p:nvPr/>
        </p:nvSpPr>
        <p:spPr>
          <a:xfrm>
            <a:off x="10188287" y="3200204"/>
            <a:ext cx="502372" cy="502372"/>
          </a:xfrm>
          <a:prstGeom prst="ellipse">
            <a:avLst/>
          </a:prstGeom>
          <a:solidFill>
            <a:srgbClr val="E74337"/>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04" tIns="45702" rIns="91404" bIns="45702" rtlCol="0" anchor="ctr"/>
          <a:lstStyle/>
          <a:p>
            <a:pPr algn="ctr"/>
            <a:r>
              <a:rPr lang="en-US" altLang="zh-CN" sz="3200" b="1" dirty="0">
                <a:solidFill>
                  <a:schemeClr val="bg1"/>
                </a:solidFill>
              </a:rPr>
              <a:t>3</a:t>
            </a:r>
            <a:endParaRPr lang="zh-CN" altLang="en-US" sz="3200" b="1" dirty="0">
              <a:solidFill>
                <a:schemeClr val="bg1"/>
              </a:solidFill>
            </a:endParaRPr>
          </a:p>
        </p:txBody>
      </p:sp>
      <p:sp>
        <p:nvSpPr>
          <p:cNvPr id="77" name="矩形 76"/>
          <p:cNvSpPr/>
          <p:nvPr/>
        </p:nvSpPr>
        <p:spPr>
          <a:xfrm>
            <a:off x="5329485" y="2561008"/>
            <a:ext cx="1722598" cy="523220"/>
          </a:xfrm>
          <a:prstGeom prst="rect">
            <a:avLst/>
          </a:prstGeom>
        </p:spPr>
        <p:txBody>
          <a:bodyPr wrap="square" lIns="91404" tIns="45702" rIns="91404" bIns="45702">
            <a:spAutoFit/>
          </a:bodyPr>
          <a:lstStyle/>
          <a:p>
            <a:r>
              <a:rPr lang="zh-CN" altLang="en-US" sz="2800" b="1" dirty="0">
                <a:solidFill>
                  <a:schemeClr val="bg1"/>
                </a:solidFill>
                <a:latin typeface="微软雅黑"/>
                <a:ea typeface="微软雅黑"/>
              </a:rPr>
              <a:t>产品方面</a:t>
            </a:r>
            <a:endParaRPr lang="zh-CN" altLang="en-US" sz="2800" b="1" dirty="0">
              <a:solidFill>
                <a:schemeClr val="bg1"/>
              </a:solidFill>
              <a:latin typeface="微软雅黑"/>
              <a:ea typeface="微软雅黑"/>
            </a:endParaRPr>
          </a:p>
        </p:txBody>
      </p:sp>
      <p:sp>
        <p:nvSpPr>
          <p:cNvPr id="78" name="矩形 77"/>
          <p:cNvSpPr/>
          <p:nvPr/>
        </p:nvSpPr>
        <p:spPr>
          <a:xfrm>
            <a:off x="8906499" y="2561008"/>
            <a:ext cx="1722598" cy="523220"/>
          </a:xfrm>
          <a:prstGeom prst="rect">
            <a:avLst/>
          </a:prstGeom>
        </p:spPr>
        <p:txBody>
          <a:bodyPr wrap="square" lIns="91404" tIns="45702" rIns="91404" bIns="45702">
            <a:spAutoFit/>
          </a:bodyPr>
          <a:lstStyle/>
          <a:p>
            <a:r>
              <a:rPr lang="zh-CN" altLang="en-US" sz="2800" b="1" dirty="0">
                <a:solidFill>
                  <a:schemeClr val="bg1"/>
                </a:solidFill>
                <a:latin typeface="微软雅黑"/>
                <a:ea typeface="微软雅黑"/>
              </a:rPr>
              <a:t>服务方面</a:t>
            </a:r>
            <a:endParaRPr lang="zh-CN" altLang="en-US" sz="2800" b="1" dirty="0">
              <a:solidFill>
                <a:schemeClr val="bg1"/>
              </a:solidFill>
              <a:latin typeface="微软雅黑"/>
              <a:ea typeface="微软雅黑"/>
            </a:endParaRPr>
          </a:p>
        </p:txBody>
      </p:sp>
      <p:sp>
        <p:nvSpPr>
          <p:cNvPr id="79" name="TextBox 78"/>
          <p:cNvSpPr txBox="1"/>
          <p:nvPr/>
        </p:nvSpPr>
        <p:spPr>
          <a:xfrm>
            <a:off x="1560702" y="4162098"/>
            <a:ext cx="2616378" cy="1400383"/>
          </a:xfrm>
          <a:prstGeom prst="rect">
            <a:avLst/>
          </a:prstGeom>
          <a:noFill/>
        </p:spPr>
        <p:txBody>
          <a:bodyPr wrap="square" lIns="0" tIns="0" rIns="0" bIns="0" rtlCol="0">
            <a:spAutoFit/>
          </a:bodyPr>
          <a:lstStyle/>
          <a:p>
            <a:pPr>
              <a:lnSpc>
                <a:spcPct val="130000"/>
              </a:lnSpc>
            </a:pPr>
            <a:r>
              <a:rPr lang="zh-CN" altLang="en-US" sz="1400" dirty="0">
                <a:solidFill>
                  <a:schemeClr val="bg1"/>
                </a:solidFill>
                <a:latin typeface="微软雅黑" pitchFamily="34" charset="-122"/>
                <a:ea typeface="微软雅黑" pitchFamily="34" charset="-122"/>
              </a:rPr>
              <a:t>       点击输入简要文字内容，文字内容需概括精炼，不用多余的文字修饰。点击输入简要文字内容，文字内容需概括精炼，不用多余的文字修饰。</a:t>
            </a:r>
            <a:endParaRPr lang="en-US" altLang="zh-CN" sz="1400" dirty="0">
              <a:solidFill>
                <a:schemeClr val="bg1"/>
              </a:solidFill>
              <a:latin typeface="微软雅黑" pitchFamily="34" charset="-122"/>
              <a:ea typeface="微软雅黑" pitchFamily="34" charset="-122"/>
            </a:endParaRPr>
          </a:p>
        </p:txBody>
      </p:sp>
      <p:sp>
        <p:nvSpPr>
          <p:cNvPr id="80" name="TextBox 79"/>
          <p:cNvSpPr txBox="1"/>
          <p:nvPr/>
        </p:nvSpPr>
        <p:spPr>
          <a:xfrm>
            <a:off x="4911376" y="4162098"/>
            <a:ext cx="2616378" cy="1400383"/>
          </a:xfrm>
          <a:prstGeom prst="rect">
            <a:avLst/>
          </a:prstGeom>
          <a:noFill/>
        </p:spPr>
        <p:txBody>
          <a:bodyPr wrap="square" lIns="0" tIns="0" rIns="0" bIns="0" rtlCol="0">
            <a:spAutoFit/>
          </a:bodyPr>
          <a:lstStyle/>
          <a:p>
            <a:pPr>
              <a:lnSpc>
                <a:spcPct val="130000"/>
              </a:lnSpc>
            </a:pPr>
            <a:r>
              <a:rPr lang="zh-CN" altLang="en-US" sz="1400" dirty="0">
                <a:solidFill>
                  <a:schemeClr val="bg1"/>
                </a:solidFill>
                <a:latin typeface="微软雅黑" pitchFamily="34" charset="-122"/>
                <a:ea typeface="微软雅黑" pitchFamily="34" charset="-122"/>
              </a:rPr>
              <a:t>       点击输入简要文字内容，文字内容需概括精炼，不用多余的文字修饰。点击输入简要文字内容，文字内容需概括精炼，不用多余的文字修饰。</a:t>
            </a:r>
            <a:endParaRPr lang="en-US" altLang="zh-CN" sz="1400" dirty="0">
              <a:solidFill>
                <a:schemeClr val="bg1"/>
              </a:solidFill>
              <a:latin typeface="微软雅黑" pitchFamily="34" charset="-122"/>
              <a:ea typeface="微软雅黑" pitchFamily="34" charset="-122"/>
            </a:endParaRPr>
          </a:p>
        </p:txBody>
      </p:sp>
      <p:sp>
        <p:nvSpPr>
          <p:cNvPr id="81" name="TextBox 80"/>
          <p:cNvSpPr txBox="1"/>
          <p:nvPr/>
        </p:nvSpPr>
        <p:spPr>
          <a:xfrm>
            <a:off x="8488390" y="4162098"/>
            <a:ext cx="2616378" cy="1400383"/>
          </a:xfrm>
          <a:prstGeom prst="rect">
            <a:avLst/>
          </a:prstGeom>
          <a:noFill/>
        </p:spPr>
        <p:txBody>
          <a:bodyPr wrap="square" lIns="0" tIns="0" rIns="0" bIns="0" rtlCol="0">
            <a:spAutoFit/>
          </a:bodyPr>
          <a:lstStyle/>
          <a:p>
            <a:pPr>
              <a:lnSpc>
                <a:spcPct val="130000"/>
              </a:lnSpc>
            </a:pPr>
            <a:r>
              <a:rPr lang="zh-CN" altLang="en-US" sz="1400" dirty="0">
                <a:solidFill>
                  <a:schemeClr val="bg1"/>
                </a:solidFill>
                <a:latin typeface="微软雅黑" pitchFamily="34" charset="-122"/>
                <a:ea typeface="微软雅黑" pitchFamily="34" charset="-122"/>
              </a:rPr>
              <a:t>       点击输入简要文字内容，文字内容需概括精炼，不用多余的文字修饰。点击输入简要文字内容，文字内容需概括精炼，不用多余的文字修饰。</a:t>
            </a:r>
            <a:endParaRPr lang="zh-CN" altLang="en-US" sz="1400" b="1" dirty="0">
              <a:solidFill>
                <a:schemeClr val="bg1"/>
              </a:solidFill>
              <a:latin typeface="微软雅黑" pitchFamily="34" charset="-122"/>
              <a:ea typeface="微软雅黑"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500" fill="hold"/>
                                        <p:tgtEl>
                                          <p:spTgt spid="40"/>
                                        </p:tgtEl>
                                        <p:attrNameLst>
                                          <p:attrName>ppt_w</p:attrName>
                                        </p:attrNameLst>
                                      </p:cBhvr>
                                      <p:tavLst>
                                        <p:tav tm="0">
                                          <p:val>
                                            <p:fltVal val="0"/>
                                          </p:val>
                                        </p:tav>
                                        <p:tav tm="100000">
                                          <p:val>
                                            <p:strVal val="#ppt_w"/>
                                          </p:val>
                                        </p:tav>
                                      </p:tavLst>
                                    </p:anim>
                                    <p:anim calcmode="lin" valueType="num">
                                      <p:cBhvr>
                                        <p:cTn id="8" dur="500" fill="hold"/>
                                        <p:tgtEl>
                                          <p:spTgt spid="40"/>
                                        </p:tgtEl>
                                        <p:attrNameLst>
                                          <p:attrName>ppt_h</p:attrName>
                                        </p:attrNameLst>
                                      </p:cBhvr>
                                      <p:tavLst>
                                        <p:tav tm="0">
                                          <p:val>
                                            <p:fltVal val="0"/>
                                          </p:val>
                                        </p:tav>
                                        <p:tav tm="100000">
                                          <p:val>
                                            <p:strVal val="#ppt_h"/>
                                          </p:val>
                                        </p:tav>
                                      </p:tavLst>
                                    </p:anim>
                                    <p:animEffect transition="in" filter="fade">
                                      <p:cBhvr>
                                        <p:cTn id="9" dur="500"/>
                                        <p:tgtEl>
                                          <p:spTgt spid="40"/>
                                        </p:tgtEl>
                                      </p:cBhvr>
                                    </p:animEffect>
                                  </p:childTnLst>
                                </p:cTn>
                              </p:par>
                              <p:par>
                                <p:cTn id="10" presetID="53" presetClass="entr" presetSubtype="16" fill="hold" grpId="0" nodeType="withEffect">
                                  <p:stCondLst>
                                    <p:cond delay="200"/>
                                  </p:stCondLst>
                                  <p:childTnLst>
                                    <p:set>
                                      <p:cBhvr>
                                        <p:cTn id="11" dur="1" fill="hold">
                                          <p:stCondLst>
                                            <p:cond delay="0"/>
                                          </p:stCondLst>
                                        </p:cTn>
                                        <p:tgtEl>
                                          <p:spTgt spid="56"/>
                                        </p:tgtEl>
                                        <p:attrNameLst>
                                          <p:attrName>style.visibility</p:attrName>
                                        </p:attrNameLst>
                                      </p:cBhvr>
                                      <p:to>
                                        <p:strVal val="visible"/>
                                      </p:to>
                                    </p:set>
                                    <p:anim calcmode="lin" valueType="num">
                                      <p:cBhvr>
                                        <p:cTn id="12" dur="500" fill="hold"/>
                                        <p:tgtEl>
                                          <p:spTgt spid="56"/>
                                        </p:tgtEl>
                                        <p:attrNameLst>
                                          <p:attrName>ppt_w</p:attrName>
                                        </p:attrNameLst>
                                      </p:cBhvr>
                                      <p:tavLst>
                                        <p:tav tm="0">
                                          <p:val>
                                            <p:fltVal val="0"/>
                                          </p:val>
                                        </p:tav>
                                        <p:tav tm="100000">
                                          <p:val>
                                            <p:strVal val="#ppt_w"/>
                                          </p:val>
                                        </p:tav>
                                      </p:tavLst>
                                    </p:anim>
                                    <p:anim calcmode="lin" valueType="num">
                                      <p:cBhvr>
                                        <p:cTn id="13" dur="500" fill="hold"/>
                                        <p:tgtEl>
                                          <p:spTgt spid="56"/>
                                        </p:tgtEl>
                                        <p:attrNameLst>
                                          <p:attrName>ppt_h</p:attrName>
                                        </p:attrNameLst>
                                      </p:cBhvr>
                                      <p:tavLst>
                                        <p:tav tm="0">
                                          <p:val>
                                            <p:fltVal val="0"/>
                                          </p:val>
                                        </p:tav>
                                        <p:tav tm="100000">
                                          <p:val>
                                            <p:strVal val="#ppt_h"/>
                                          </p:val>
                                        </p:tav>
                                      </p:tavLst>
                                    </p:anim>
                                    <p:animEffect transition="in" filter="fade">
                                      <p:cBhvr>
                                        <p:cTn id="14" dur="500"/>
                                        <p:tgtEl>
                                          <p:spTgt spid="56"/>
                                        </p:tgtEl>
                                      </p:cBhvr>
                                    </p:animEffect>
                                  </p:childTnLst>
                                </p:cTn>
                              </p:par>
                              <p:par>
                                <p:cTn id="15" presetID="53" presetClass="entr" presetSubtype="16" fill="hold" grpId="0" nodeType="withEffect">
                                  <p:stCondLst>
                                    <p:cond delay="200"/>
                                  </p:stCondLst>
                                  <p:childTnLst>
                                    <p:set>
                                      <p:cBhvr>
                                        <p:cTn id="16" dur="1" fill="hold">
                                          <p:stCondLst>
                                            <p:cond delay="0"/>
                                          </p:stCondLst>
                                        </p:cTn>
                                        <p:tgtEl>
                                          <p:spTgt spid="57"/>
                                        </p:tgtEl>
                                        <p:attrNameLst>
                                          <p:attrName>style.visibility</p:attrName>
                                        </p:attrNameLst>
                                      </p:cBhvr>
                                      <p:to>
                                        <p:strVal val="visible"/>
                                      </p:to>
                                    </p:set>
                                    <p:anim calcmode="lin" valueType="num">
                                      <p:cBhvr>
                                        <p:cTn id="17" dur="500" fill="hold"/>
                                        <p:tgtEl>
                                          <p:spTgt spid="57"/>
                                        </p:tgtEl>
                                        <p:attrNameLst>
                                          <p:attrName>ppt_w</p:attrName>
                                        </p:attrNameLst>
                                      </p:cBhvr>
                                      <p:tavLst>
                                        <p:tav tm="0">
                                          <p:val>
                                            <p:fltVal val="0"/>
                                          </p:val>
                                        </p:tav>
                                        <p:tav tm="100000">
                                          <p:val>
                                            <p:strVal val="#ppt_w"/>
                                          </p:val>
                                        </p:tav>
                                      </p:tavLst>
                                    </p:anim>
                                    <p:anim calcmode="lin" valueType="num">
                                      <p:cBhvr>
                                        <p:cTn id="18" dur="500" fill="hold"/>
                                        <p:tgtEl>
                                          <p:spTgt spid="57"/>
                                        </p:tgtEl>
                                        <p:attrNameLst>
                                          <p:attrName>ppt_h</p:attrName>
                                        </p:attrNameLst>
                                      </p:cBhvr>
                                      <p:tavLst>
                                        <p:tav tm="0">
                                          <p:val>
                                            <p:fltVal val="0"/>
                                          </p:val>
                                        </p:tav>
                                        <p:tav tm="100000">
                                          <p:val>
                                            <p:strVal val="#ppt_h"/>
                                          </p:val>
                                        </p:tav>
                                      </p:tavLst>
                                    </p:anim>
                                    <p:animEffect transition="in" filter="fade">
                                      <p:cBhvr>
                                        <p:cTn id="19" dur="500"/>
                                        <p:tgtEl>
                                          <p:spTgt spid="57"/>
                                        </p:tgtEl>
                                      </p:cBhvr>
                                    </p:animEffect>
                                  </p:childTnLst>
                                </p:cTn>
                              </p:par>
                            </p:childTnLst>
                          </p:cTn>
                        </p:par>
                        <p:par>
                          <p:cTn id="20" fill="hold">
                            <p:stCondLst>
                              <p:cond delay="500"/>
                            </p:stCondLst>
                            <p:childTnLst>
                              <p:par>
                                <p:cTn id="21" presetID="16" presetClass="entr" presetSubtype="37" fill="hold" grpId="0" nodeType="afterEffect">
                                  <p:stCondLst>
                                    <p:cond delay="0"/>
                                  </p:stCondLst>
                                  <p:childTnLst>
                                    <p:set>
                                      <p:cBhvr>
                                        <p:cTn id="22" dur="1" fill="hold">
                                          <p:stCondLst>
                                            <p:cond delay="0"/>
                                          </p:stCondLst>
                                        </p:cTn>
                                        <p:tgtEl>
                                          <p:spTgt spid="77"/>
                                        </p:tgtEl>
                                        <p:attrNameLst>
                                          <p:attrName>style.visibility</p:attrName>
                                        </p:attrNameLst>
                                      </p:cBhvr>
                                      <p:to>
                                        <p:strVal val="visible"/>
                                      </p:to>
                                    </p:set>
                                    <p:animEffect transition="in" filter="barn(outVertical)">
                                      <p:cBhvr>
                                        <p:cTn id="23" dur="500"/>
                                        <p:tgtEl>
                                          <p:spTgt spid="77"/>
                                        </p:tgtEl>
                                      </p:cBhvr>
                                    </p:animEffect>
                                  </p:childTnLst>
                                </p:cTn>
                              </p:par>
                              <p:par>
                                <p:cTn id="24" presetID="16" presetClass="entr" presetSubtype="37" fill="hold" grpId="0" nodeType="with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barn(outVertical)">
                                      <p:cBhvr>
                                        <p:cTn id="26" dur="500"/>
                                        <p:tgtEl>
                                          <p:spTgt spid="41"/>
                                        </p:tgtEl>
                                      </p:cBhvr>
                                    </p:animEffect>
                                  </p:childTnLst>
                                </p:cTn>
                              </p:par>
                              <p:par>
                                <p:cTn id="27" presetID="16" presetClass="entr" presetSubtype="37" fill="hold" grpId="0" nodeType="withEffect">
                                  <p:stCondLst>
                                    <p:cond delay="0"/>
                                  </p:stCondLst>
                                  <p:childTnLst>
                                    <p:set>
                                      <p:cBhvr>
                                        <p:cTn id="28" dur="1" fill="hold">
                                          <p:stCondLst>
                                            <p:cond delay="0"/>
                                          </p:stCondLst>
                                        </p:cTn>
                                        <p:tgtEl>
                                          <p:spTgt spid="78"/>
                                        </p:tgtEl>
                                        <p:attrNameLst>
                                          <p:attrName>style.visibility</p:attrName>
                                        </p:attrNameLst>
                                      </p:cBhvr>
                                      <p:to>
                                        <p:strVal val="visible"/>
                                      </p:to>
                                    </p:set>
                                    <p:animEffect transition="in" filter="barn(outVertical)">
                                      <p:cBhvr>
                                        <p:cTn id="29" dur="500"/>
                                        <p:tgtEl>
                                          <p:spTgt spid="78"/>
                                        </p:tgtEl>
                                      </p:cBhvr>
                                    </p:animEffect>
                                  </p:childTnLst>
                                </p:cTn>
                              </p:par>
                            </p:childTnLst>
                          </p:cTn>
                        </p:par>
                        <p:par>
                          <p:cTn id="30" fill="hold">
                            <p:stCondLst>
                              <p:cond delay="1000"/>
                            </p:stCondLst>
                            <p:childTnLst>
                              <p:par>
                                <p:cTn id="31" presetID="21" presetClass="entr" presetSubtype="1" fill="hold" grpId="0" nodeType="after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wheel(1)">
                                      <p:cBhvr>
                                        <p:cTn id="33" dur="800"/>
                                        <p:tgtEl>
                                          <p:spTgt spid="32"/>
                                        </p:tgtEl>
                                      </p:cBhvr>
                                    </p:animEffect>
                                  </p:childTnLst>
                                </p:cTn>
                              </p:par>
                              <p:par>
                                <p:cTn id="34" presetID="21" presetClass="entr" presetSubtype="1" fill="hold" grpId="0" nodeType="withEffect">
                                  <p:stCondLst>
                                    <p:cond delay="200"/>
                                  </p:stCondLst>
                                  <p:childTnLst>
                                    <p:set>
                                      <p:cBhvr>
                                        <p:cTn id="35" dur="1" fill="hold">
                                          <p:stCondLst>
                                            <p:cond delay="0"/>
                                          </p:stCondLst>
                                        </p:cTn>
                                        <p:tgtEl>
                                          <p:spTgt spid="42"/>
                                        </p:tgtEl>
                                        <p:attrNameLst>
                                          <p:attrName>style.visibility</p:attrName>
                                        </p:attrNameLst>
                                      </p:cBhvr>
                                      <p:to>
                                        <p:strVal val="visible"/>
                                      </p:to>
                                    </p:set>
                                    <p:animEffect transition="in" filter="wheel(1)">
                                      <p:cBhvr>
                                        <p:cTn id="36" dur="800"/>
                                        <p:tgtEl>
                                          <p:spTgt spid="42"/>
                                        </p:tgtEl>
                                      </p:cBhvr>
                                    </p:animEffect>
                                  </p:childTnLst>
                                </p:cTn>
                              </p:par>
                              <p:par>
                                <p:cTn id="37" presetID="21" presetClass="entr" presetSubtype="1" fill="hold" grpId="0" nodeType="withEffect">
                                  <p:stCondLst>
                                    <p:cond delay="400"/>
                                  </p:stCondLst>
                                  <p:childTnLst>
                                    <p:set>
                                      <p:cBhvr>
                                        <p:cTn id="38" dur="1" fill="hold">
                                          <p:stCondLst>
                                            <p:cond delay="0"/>
                                          </p:stCondLst>
                                        </p:cTn>
                                        <p:tgtEl>
                                          <p:spTgt spid="45"/>
                                        </p:tgtEl>
                                        <p:attrNameLst>
                                          <p:attrName>style.visibility</p:attrName>
                                        </p:attrNameLst>
                                      </p:cBhvr>
                                      <p:to>
                                        <p:strVal val="visible"/>
                                      </p:to>
                                    </p:set>
                                    <p:animEffect transition="in" filter="wheel(1)">
                                      <p:cBhvr>
                                        <p:cTn id="39" dur="800"/>
                                        <p:tgtEl>
                                          <p:spTgt spid="45"/>
                                        </p:tgtEl>
                                      </p:cBhvr>
                                    </p:animEffect>
                                  </p:childTnLst>
                                </p:cTn>
                              </p:par>
                            </p:childTnLst>
                          </p:cTn>
                        </p:par>
                        <p:par>
                          <p:cTn id="40" fill="hold">
                            <p:stCondLst>
                              <p:cond delay="2000"/>
                            </p:stCondLst>
                            <p:childTnLst>
                              <p:par>
                                <p:cTn id="41" presetID="22" presetClass="entr" presetSubtype="8" fill="hold" grpId="0" nodeType="afterEffect">
                                  <p:stCondLst>
                                    <p:cond delay="0"/>
                                  </p:stCondLst>
                                  <p:iterate type="lt">
                                    <p:tmPct val="30000"/>
                                  </p:iterate>
                                  <p:childTnLst>
                                    <p:set>
                                      <p:cBhvr>
                                        <p:cTn id="42" dur="1" fill="hold">
                                          <p:stCondLst>
                                            <p:cond delay="0"/>
                                          </p:stCondLst>
                                        </p:cTn>
                                        <p:tgtEl>
                                          <p:spTgt spid="79"/>
                                        </p:tgtEl>
                                        <p:attrNameLst>
                                          <p:attrName>style.visibility</p:attrName>
                                        </p:attrNameLst>
                                      </p:cBhvr>
                                      <p:to>
                                        <p:strVal val="visible"/>
                                      </p:to>
                                    </p:set>
                                    <p:animEffect transition="in" filter="wipe(left)">
                                      <p:cBhvr>
                                        <p:cTn id="43" dur="50"/>
                                        <p:tgtEl>
                                          <p:spTgt spid="79"/>
                                        </p:tgtEl>
                                      </p:cBhvr>
                                    </p:animEffect>
                                  </p:childTnLst>
                                </p:cTn>
                              </p:par>
                              <p:par>
                                <p:cTn id="44" presetID="36" presetClass="emph" presetSubtype="0" fill="hold" grpId="1" nodeType="withEffect">
                                  <p:stCondLst>
                                    <p:cond delay="0"/>
                                  </p:stCondLst>
                                  <p:iterate type="lt">
                                    <p:tmPct val="30000"/>
                                  </p:iterate>
                                  <p:childTnLst>
                                    <p:animScale>
                                      <p:cBhvr>
                                        <p:cTn id="45" dur="25" autoRev="1" fill="hold">
                                          <p:stCondLst>
                                            <p:cond delay="0"/>
                                          </p:stCondLst>
                                        </p:cTn>
                                        <p:tgtEl>
                                          <p:spTgt spid="79"/>
                                        </p:tgtEl>
                                      </p:cBhvr>
                                      <p:to x="80000" y="100000"/>
                                    </p:animScale>
                                    <p:anim by="(#ppt_w*0.10)" calcmode="lin" valueType="num">
                                      <p:cBhvr>
                                        <p:cTn id="46" dur="25" autoRev="1" fill="hold">
                                          <p:stCondLst>
                                            <p:cond delay="0"/>
                                          </p:stCondLst>
                                        </p:cTn>
                                        <p:tgtEl>
                                          <p:spTgt spid="79"/>
                                        </p:tgtEl>
                                        <p:attrNameLst>
                                          <p:attrName>ppt_x</p:attrName>
                                        </p:attrNameLst>
                                      </p:cBhvr>
                                    </p:anim>
                                    <p:anim by="(-#ppt_w*0.10)" calcmode="lin" valueType="num">
                                      <p:cBhvr>
                                        <p:cTn id="47" dur="25" autoRev="1" fill="hold">
                                          <p:stCondLst>
                                            <p:cond delay="0"/>
                                          </p:stCondLst>
                                        </p:cTn>
                                        <p:tgtEl>
                                          <p:spTgt spid="79"/>
                                        </p:tgtEl>
                                        <p:attrNameLst>
                                          <p:attrName>ppt_y</p:attrName>
                                        </p:attrNameLst>
                                      </p:cBhvr>
                                    </p:anim>
                                    <p:animRot by="-480000">
                                      <p:cBhvr>
                                        <p:cTn id="48" dur="25" autoRev="1" fill="hold">
                                          <p:stCondLst>
                                            <p:cond delay="0"/>
                                          </p:stCondLst>
                                        </p:cTn>
                                        <p:tgtEl>
                                          <p:spTgt spid="79"/>
                                        </p:tgtEl>
                                        <p:attrNameLst>
                                          <p:attrName>r</p:attrName>
                                        </p:attrNameLst>
                                      </p:cBhvr>
                                    </p:animRot>
                                  </p:childTnLst>
                                </p:cTn>
                              </p:par>
                              <p:par>
                                <p:cTn id="49" presetID="22" presetClass="entr" presetSubtype="8" fill="hold" grpId="0" nodeType="withEffect">
                                  <p:stCondLst>
                                    <p:cond delay="500"/>
                                  </p:stCondLst>
                                  <p:iterate type="lt">
                                    <p:tmPct val="30000"/>
                                  </p:iterate>
                                  <p:childTnLst>
                                    <p:set>
                                      <p:cBhvr>
                                        <p:cTn id="50" dur="1" fill="hold">
                                          <p:stCondLst>
                                            <p:cond delay="0"/>
                                          </p:stCondLst>
                                        </p:cTn>
                                        <p:tgtEl>
                                          <p:spTgt spid="80"/>
                                        </p:tgtEl>
                                        <p:attrNameLst>
                                          <p:attrName>style.visibility</p:attrName>
                                        </p:attrNameLst>
                                      </p:cBhvr>
                                      <p:to>
                                        <p:strVal val="visible"/>
                                      </p:to>
                                    </p:set>
                                    <p:animEffect transition="in" filter="wipe(left)">
                                      <p:cBhvr>
                                        <p:cTn id="51" dur="50"/>
                                        <p:tgtEl>
                                          <p:spTgt spid="80"/>
                                        </p:tgtEl>
                                      </p:cBhvr>
                                    </p:animEffect>
                                  </p:childTnLst>
                                </p:cTn>
                              </p:par>
                              <p:par>
                                <p:cTn id="52" presetID="36" presetClass="emph" presetSubtype="0" fill="hold" grpId="1" nodeType="withEffect">
                                  <p:stCondLst>
                                    <p:cond delay="500"/>
                                  </p:stCondLst>
                                  <p:iterate type="lt">
                                    <p:tmPct val="30000"/>
                                  </p:iterate>
                                  <p:childTnLst>
                                    <p:animScale>
                                      <p:cBhvr>
                                        <p:cTn id="53" dur="25" autoRev="1" fill="hold">
                                          <p:stCondLst>
                                            <p:cond delay="0"/>
                                          </p:stCondLst>
                                        </p:cTn>
                                        <p:tgtEl>
                                          <p:spTgt spid="80"/>
                                        </p:tgtEl>
                                      </p:cBhvr>
                                      <p:to x="80000" y="100000"/>
                                    </p:animScale>
                                    <p:anim by="(#ppt_w*0.10)" calcmode="lin" valueType="num">
                                      <p:cBhvr>
                                        <p:cTn id="54" dur="25" autoRev="1" fill="hold">
                                          <p:stCondLst>
                                            <p:cond delay="0"/>
                                          </p:stCondLst>
                                        </p:cTn>
                                        <p:tgtEl>
                                          <p:spTgt spid="80"/>
                                        </p:tgtEl>
                                        <p:attrNameLst>
                                          <p:attrName>ppt_x</p:attrName>
                                        </p:attrNameLst>
                                      </p:cBhvr>
                                    </p:anim>
                                    <p:anim by="(-#ppt_w*0.10)" calcmode="lin" valueType="num">
                                      <p:cBhvr>
                                        <p:cTn id="55" dur="25" autoRev="1" fill="hold">
                                          <p:stCondLst>
                                            <p:cond delay="0"/>
                                          </p:stCondLst>
                                        </p:cTn>
                                        <p:tgtEl>
                                          <p:spTgt spid="80"/>
                                        </p:tgtEl>
                                        <p:attrNameLst>
                                          <p:attrName>ppt_y</p:attrName>
                                        </p:attrNameLst>
                                      </p:cBhvr>
                                    </p:anim>
                                    <p:animRot by="-480000">
                                      <p:cBhvr>
                                        <p:cTn id="56" dur="25" autoRev="1" fill="hold">
                                          <p:stCondLst>
                                            <p:cond delay="0"/>
                                          </p:stCondLst>
                                        </p:cTn>
                                        <p:tgtEl>
                                          <p:spTgt spid="80"/>
                                        </p:tgtEl>
                                        <p:attrNameLst>
                                          <p:attrName>r</p:attrName>
                                        </p:attrNameLst>
                                      </p:cBhvr>
                                    </p:animRot>
                                  </p:childTnLst>
                                </p:cTn>
                              </p:par>
                              <p:par>
                                <p:cTn id="57" presetID="22" presetClass="entr" presetSubtype="8" fill="hold" grpId="0" nodeType="withEffect">
                                  <p:stCondLst>
                                    <p:cond delay="1000"/>
                                  </p:stCondLst>
                                  <p:iterate type="lt">
                                    <p:tmPct val="30000"/>
                                  </p:iterate>
                                  <p:childTnLst>
                                    <p:set>
                                      <p:cBhvr>
                                        <p:cTn id="58" dur="1" fill="hold">
                                          <p:stCondLst>
                                            <p:cond delay="0"/>
                                          </p:stCondLst>
                                        </p:cTn>
                                        <p:tgtEl>
                                          <p:spTgt spid="81"/>
                                        </p:tgtEl>
                                        <p:attrNameLst>
                                          <p:attrName>style.visibility</p:attrName>
                                        </p:attrNameLst>
                                      </p:cBhvr>
                                      <p:to>
                                        <p:strVal val="visible"/>
                                      </p:to>
                                    </p:set>
                                    <p:animEffect transition="in" filter="wipe(left)">
                                      <p:cBhvr>
                                        <p:cTn id="59" dur="50"/>
                                        <p:tgtEl>
                                          <p:spTgt spid="81"/>
                                        </p:tgtEl>
                                      </p:cBhvr>
                                    </p:animEffect>
                                  </p:childTnLst>
                                </p:cTn>
                              </p:par>
                              <p:par>
                                <p:cTn id="60" presetID="36" presetClass="emph" presetSubtype="0" fill="hold" grpId="1" nodeType="withEffect">
                                  <p:stCondLst>
                                    <p:cond delay="1000"/>
                                  </p:stCondLst>
                                  <p:iterate type="lt">
                                    <p:tmPct val="30000"/>
                                  </p:iterate>
                                  <p:childTnLst>
                                    <p:animScale>
                                      <p:cBhvr>
                                        <p:cTn id="61" dur="25" autoRev="1" fill="hold">
                                          <p:stCondLst>
                                            <p:cond delay="0"/>
                                          </p:stCondLst>
                                        </p:cTn>
                                        <p:tgtEl>
                                          <p:spTgt spid="81"/>
                                        </p:tgtEl>
                                      </p:cBhvr>
                                      <p:to x="80000" y="100000"/>
                                    </p:animScale>
                                    <p:anim by="(#ppt_w*0.10)" calcmode="lin" valueType="num">
                                      <p:cBhvr>
                                        <p:cTn id="62" dur="25" autoRev="1" fill="hold">
                                          <p:stCondLst>
                                            <p:cond delay="0"/>
                                          </p:stCondLst>
                                        </p:cTn>
                                        <p:tgtEl>
                                          <p:spTgt spid="81"/>
                                        </p:tgtEl>
                                        <p:attrNameLst>
                                          <p:attrName>ppt_x</p:attrName>
                                        </p:attrNameLst>
                                      </p:cBhvr>
                                    </p:anim>
                                    <p:anim by="(-#ppt_w*0.10)" calcmode="lin" valueType="num">
                                      <p:cBhvr>
                                        <p:cTn id="63" dur="25" autoRev="1" fill="hold">
                                          <p:stCondLst>
                                            <p:cond delay="0"/>
                                          </p:stCondLst>
                                        </p:cTn>
                                        <p:tgtEl>
                                          <p:spTgt spid="81"/>
                                        </p:tgtEl>
                                        <p:attrNameLst>
                                          <p:attrName>ppt_y</p:attrName>
                                        </p:attrNameLst>
                                      </p:cBhvr>
                                    </p:anim>
                                    <p:animRot by="-480000">
                                      <p:cBhvr>
                                        <p:cTn id="64" dur="25" autoRev="1" fill="hold">
                                          <p:stCondLst>
                                            <p:cond delay="0"/>
                                          </p:stCondLst>
                                        </p:cTn>
                                        <p:tgtEl>
                                          <p:spTgt spid="8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40" grpId="0" animBg="1"/>
      <p:bldP spid="41" grpId="0"/>
      <p:bldP spid="42" grpId="0" animBg="1"/>
      <p:bldP spid="45" grpId="0" animBg="1"/>
      <p:bldP spid="56" grpId="0" animBg="1"/>
      <p:bldP spid="57" grpId="0" animBg="1"/>
      <p:bldP spid="77" grpId="0"/>
      <p:bldP spid="78" grpId="0"/>
      <p:bldP spid="79" grpId="0"/>
      <p:bldP spid="79" grpId="1"/>
      <p:bldP spid="80" grpId="0"/>
      <p:bldP spid="80" grpId="1"/>
      <p:bldP spid="81" grpId="0"/>
      <p:bldP spid="81"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p:cNvSpPr txBox="1"/>
          <p:nvPr/>
        </p:nvSpPr>
        <p:spPr>
          <a:xfrm>
            <a:off x="4915907" y="3828362"/>
            <a:ext cx="2544286" cy="800219"/>
          </a:xfrm>
          <a:prstGeom prst="rect">
            <a:avLst/>
          </a:prstGeom>
          <a:noFill/>
        </p:spPr>
        <p:txBody>
          <a:bodyPr wrap="none" rtlCol="0">
            <a:spAutoFit/>
          </a:bodyPr>
          <a:lstStyle/>
          <a:p>
            <a:r>
              <a:rPr lang="zh-CN" altLang="en-US" sz="4600" b="1" dirty="0" smtClean="0">
                <a:solidFill>
                  <a:srgbClr val="E74337"/>
                </a:solidFill>
                <a:latin typeface="微软雅黑" pitchFamily="34" charset="-122"/>
                <a:ea typeface="微软雅黑" pitchFamily="34" charset="-122"/>
              </a:rPr>
              <a:t>谢谢指导</a:t>
            </a:r>
            <a:endParaRPr lang="zh-CN" altLang="en-US" sz="4600" b="1" dirty="0">
              <a:solidFill>
                <a:srgbClr val="E74337"/>
              </a:solidFill>
              <a:latin typeface="微软雅黑" pitchFamily="34" charset="-122"/>
              <a:ea typeface="微软雅黑" pitchFamily="34" charset="-122"/>
            </a:endParaRPr>
          </a:p>
        </p:txBody>
      </p:sp>
      <p:sp>
        <p:nvSpPr>
          <p:cNvPr id="30" name="TextBox 29"/>
          <p:cNvSpPr txBox="1"/>
          <p:nvPr/>
        </p:nvSpPr>
        <p:spPr>
          <a:xfrm>
            <a:off x="3248784" y="4628581"/>
            <a:ext cx="5878532" cy="523220"/>
          </a:xfrm>
          <a:prstGeom prst="rect">
            <a:avLst/>
          </a:prstGeom>
          <a:noFill/>
        </p:spPr>
        <p:txBody>
          <a:bodyPr wrap="none" rtlCol="0">
            <a:spAutoFit/>
          </a:bodyPr>
          <a:lstStyle/>
          <a:p>
            <a:r>
              <a:rPr lang="zh-CN" altLang="en-US" sz="2800" dirty="0">
                <a:solidFill>
                  <a:schemeClr val="bg1"/>
                </a:solidFill>
                <a:latin typeface="微软雅黑" pitchFamily="34" charset="-122"/>
                <a:ea typeface="微软雅黑" pitchFamily="34" charset="-122"/>
              </a:rPr>
              <a:t>适用于商业计划</a:t>
            </a:r>
            <a:r>
              <a:rPr lang="en-US" altLang="zh-CN" sz="2800" dirty="0">
                <a:solidFill>
                  <a:schemeClr val="bg1"/>
                </a:solidFill>
                <a:latin typeface="微软雅黑" pitchFamily="34" charset="-122"/>
                <a:ea typeface="微软雅黑" pitchFamily="34" charset="-122"/>
              </a:rPr>
              <a:t>/</a:t>
            </a:r>
            <a:r>
              <a:rPr lang="zh-CN" altLang="en-US" sz="2800" dirty="0">
                <a:solidFill>
                  <a:schemeClr val="bg1"/>
                </a:solidFill>
                <a:latin typeface="微软雅黑" pitchFamily="34" charset="-122"/>
                <a:ea typeface="微软雅黑" pitchFamily="34" charset="-122"/>
              </a:rPr>
              <a:t>述职汇报</a:t>
            </a:r>
            <a:r>
              <a:rPr lang="en-US" altLang="zh-CN" sz="2800" dirty="0">
                <a:solidFill>
                  <a:schemeClr val="bg1"/>
                </a:solidFill>
                <a:latin typeface="微软雅黑" pitchFamily="34" charset="-122"/>
                <a:ea typeface="微软雅黑" pitchFamily="34" charset="-122"/>
              </a:rPr>
              <a:t>/</a:t>
            </a:r>
            <a:r>
              <a:rPr lang="zh-CN" altLang="en-US" sz="2800" dirty="0">
                <a:solidFill>
                  <a:schemeClr val="bg1"/>
                </a:solidFill>
                <a:latin typeface="微软雅黑" pitchFamily="34" charset="-122"/>
                <a:ea typeface="微软雅黑" pitchFamily="34" charset="-122"/>
              </a:rPr>
              <a:t>总结计划</a:t>
            </a:r>
            <a:endParaRPr lang="zh-CN" altLang="en-US" sz="2800" dirty="0">
              <a:solidFill>
                <a:schemeClr val="bg1"/>
              </a:solidFill>
              <a:latin typeface="微软雅黑" pitchFamily="34" charset="-122"/>
              <a:ea typeface="微软雅黑" pitchFamily="34" charset="-122"/>
            </a:endParaRPr>
          </a:p>
        </p:txBody>
      </p:sp>
      <p:sp>
        <p:nvSpPr>
          <p:cNvPr id="31" name="椭圆 30"/>
          <p:cNvSpPr/>
          <p:nvPr/>
        </p:nvSpPr>
        <p:spPr>
          <a:xfrm rot="21028799">
            <a:off x="6607720" y="1636689"/>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椭圆 31"/>
          <p:cNvSpPr/>
          <p:nvPr/>
        </p:nvSpPr>
        <p:spPr>
          <a:xfrm rot="21028799" flipV="1">
            <a:off x="6282068" y="2079261"/>
            <a:ext cx="365030" cy="36503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椭圆 32"/>
          <p:cNvSpPr/>
          <p:nvPr/>
        </p:nvSpPr>
        <p:spPr>
          <a:xfrm rot="21028799">
            <a:off x="5723829" y="2194211"/>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椭圆 43"/>
          <p:cNvSpPr/>
          <p:nvPr/>
        </p:nvSpPr>
        <p:spPr>
          <a:xfrm rot="21028799" flipV="1">
            <a:off x="6863115" y="1977534"/>
            <a:ext cx="400733" cy="400733"/>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椭圆 44"/>
          <p:cNvSpPr/>
          <p:nvPr/>
        </p:nvSpPr>
        <p:spPr>
          <a:xfrm rot="21028799">
            <a:off x="5848060" y="1653645"/>
            <a:ext cx="409946" cy="409946"/>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椭圆 46"/>
          <p:cNvSpPr/>
          <p:nvPr/>
        </p:nvSpPr>
        <p:spPr>
          <a:xfrm rot="21028799" flipV="1">
            <a:off x="5123590" y="2019496"/>
            <a:ext cx="423450" cy="42345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2" name="椭圆 51"/>
          <p:cNvSpPr/>
          <p:nvPr/>
        </p:nvSpPr>
        <p:spPr>
          <a:xfrm rot="10228799">
            <a:off x="5590341" y="3302391"/>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椭圆 52"/>
          <p:cNvSpPr/>
          <p:nvPr/>
        </p:nvSpPr>
        <p:spPr>
          <a:xfrm rot="10228799" flipV="1">
            <a:off x="5737266" y="2681092"/>
            <a:ext cx="365030" cy="36503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椭圆 53"/>
          <p:cNvSpPr/>
          <p:nvPr/>
        </p:nvSpPr>
        <p:spPr>
          <a:xfrm rot="10228799">
            <a:off x="6474232" y="2744869"/>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 name="椭圆 54"/>
          <p:cNvSpPr/>
          <p:nvPr/>
        </p:nvSpPr>
        <p:spPr>
          <a:xfrm rot="10228799" flipV="1">
            <a:off x="5120516" y="2747116"/>
            <a:ext cx="400733" cy="400733"/>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椭圆 55"/>
          <p:cNvSpPr/>
          <p:nvPr/>
        </p:nvSpPr>
        <p:spPr>
          <a:xfrm rot="10228799">
            <a:off x="6126358" y="3061792"/>
            <a:ext cx="409946" cy="409946"/>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 name="椭圆 56"/>
          <p:cNvSpPr/>
          <p:nvPr/>
        </p:nvSpPr>
        <p:spPr>
          <a:xfrm rot="10228799" flipV="1">
            <a:off x="6837324" y="2682437"/>
            <a:ext cx="423450" cy="42345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68" name="组合 67"/>
          <p:cNvGrpSpPr/>
          <p:nvPr/>
        </p:nvGrpSpPr>
        <p:grpSpPr>
          <a:xfrm>
            <a:off x="5116384" y="1650813"/>
            <a:ext cx="2143332" cy="1852005"/>
            <a:chOff x="858879" y="2355867"/>
            <a:chExt cx="2143332" cy="1852005"/>
          </a:xfrm>
        </p:grpSpPr>
        <p:sp>
          <p:nvSpPr>
            <p:cNvPr id="69" name="椭圆 68"/>
            <p:cNvSpPr/>
            <p:nvPr/>
          </p:nvSpPr>
          <p:spPr>
            <a:xfrm rot="21028799">
              <a:off x="2346083" y="2355867"/>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0" name="椭圆 69"/>
            <p:cNvSpPr/>
            <p:nvPr/>
          </p:nvSpPr>
          <p:spPr>
            <a:xfrm rot="21028799" flipV="1">
              <a:off x="2020431" y="2798439"/>
              <a:ext cx="365030" cy="36503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1" name="椭圆 70"/>
            <p:cNvSpPr/>
            <p:nvPr/>
          </p:nvSpPr>
          <p:spPr>
            <a:xfrm rot="21028799">
              <a:off x="1462192" y="2913389"/>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2" name="椭圆 71"/>
            <p:cNvSpPr/>
            <p:nvPr/>
          </p:nvSpPr>
          <p:spPr>
            <a:xfrm rot="21028799" flipV="1">
              <a:off x="2601478" y="2696712"/>
              <a:ext cx="400733" cy="400733"/>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3" name="椭圆 72"/>
            <p:cNvSpPr/>
            <p:nvPr/>
          </p:nvSpPr>
          <p:spPr>
            <a:xfrm rot="21028799">
              <a:off x="1586423" y="2372823"/>
              <a:ext cx="409946" cy="409946"/>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4" name="椭圆 73"/>
            <p:cNvSpPr/>
            <p:nvPr/>
          </p:nvSpPr>
          <p:spPr>
            <a:xfrm rot="21028799" flipV="1">
              <a:off x="861953" y="2738674"/>
              <a:ext cx="423450" cy="42345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5" name="椭圆 74"/>
            <p:cNvSpPr/>
            <p:nvPr/>
          </p:nvSpPr>
          <p:spPr>
            <a:xfrm rot="10228799">
              <a:off x="1328704" y="4021569"/>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6" name="椭圆 75"/>
            <p:cNvSpPr/>
            <p:nvPr/>
          </p:nvSpPr>
          <p:spPr>
            <a:xfrm rot="10228799" flipV="1">
              <a:off x="1475629" y="3400270"/>
              <a:ext cx="365030" cy="36503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7" name="椭圆 76"/>
            <p:cNvSpPr/>
            <p:nvPr/>
          </p:nvSpPr>
          <p:spPr>
            <a:xfrm rot="10228799">
              <a:off x="2212595" y="3464047"/>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8" name="椭圆 77"/>
            <p:cNvSpPr/>
            <p:nvPr/>
          </p:nvSpPr>
          <p:spPr>
            <a:xfrm rot="10228799" flipV="1">
              <a:off x="858879" y="3466294"/>
              <a:ext cx="400733" cy="400733"/>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1" name="椭圆 80"/>
            <p:cNvSpPr/>
            <p:nvPr/>
          </p:nvSpPr>
          <p:spPr>
            <a:xfrm rot="10228799">
              <a:off x="1864721" y="3780970"/>
              <a:ext cx="409946" cy="409946"/>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2" name="椭圆 81"/>
            <p:cNvSpPr/>
            <p:nvPr/>
          </p:nvSpPr>
          <p:spPr>
            <a:xfrm rot="10228799" flipV="1">
              <a:off x="2575687" y="3401615"/>
              <a:ext cx="423450" cy="42345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350" fill="hold"/>
                                            <p:tgtEl>
                                              <p:spTgt spid="31"/>
                                            </p:tgtEl>
                                            <p:attrNameLst>
                                              <p:attrName>ppt_x</p:attrName>
                                            </p:attrNameLst>
                                          </p:cBhvr>
                                          <p:tavLst>
                                            <p:tav tm="0">
                                              <p:val>
                                                <p:strVal val="#ppt_x"/>
                                              </p:val>
                                            </p:tav>
                                            <p:tav tm="100000">
                                              <p:val>
                                                <p:strVal val="#ppt_x"/>
                                              </p:val>
                                            </p:tav>
                                          </p:tavLst>
                                        </p:anim>
                                        <p:anim calcmode="lin" valueType="num">
                                          <p:cBhvr additive="base">
                                            <p:cTn id="8" dur="350" fill="hold"/>
                                            <p:tgtEl>
                                              <p:spTgt spid="31"/>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350" fill="hold"/>
                                            <p:tgtEl>
                                              <p:spTgt spid="32"/>
                                            </p:tgtEl>
                                            <p:attrNameLst>
                                              <p:attrName>ppt_x</p:attrName>
                                            </p:attrNameLst>
                                          </p:cBhvr>
                                          <p:tavLst>
                                            <p:tav tm="0">
                                              <p:val>
                                                <p:strVal val="1+#ppt_w/2"/>
                                              </p:val>
                                            </p:tav>
                                            <p:tav tm="100000">
                                              <p:val>
                                                <p:strVal val="#ppt_x"/>
                                              </p:val>
                                            </p:tav>
                                          </p:tavLst>
                                        </p:anim>
                                        <p:anim calcmode="lin" valueType="num">
                                          <p:cBhvr additive="base">
                                            <p:cTn id="12" dur="350" fill="hold"/>
                                            <p:tgtEl>
                                              <p:spTgt spid="32"/>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cBhvr additive="base">
                                            <p:cTn id="15" dur="350" fill="hold"/>
                                            <p:tgtEl>
                                              <p:spTgt spid="33"/>
                                            </p:tgtEl>
                                            <p:attrNameLst>
                                              <p:attrName>ppt_x</p:attrName>
                                            </p:attrNameLst>
                                          </p:cBhvr>
                                          <p:tavLst>
                                            <p:tav tm="0">
                                              <p:val>
                                                <p:strVal val="#ppt_x"/>
                                              </p:val>
                                            </p:tav>
                                            <p:tav tm="100000">
                                              <p:val>
                                                <p:strVal val="#ppt_x"/>
                                              </p:val>
                                            </p:tav>
                                          </p:tavLst>
                                        </p:anim>
                                        <p:anim calcmode="lin" valueType="num">
                                          <p:cBhvr additive="base">
                                            <p:cTn id="16" dur="350" fill="hold"/>
                                            <p:tgtEl>
                                              <p:spTgt spid="33"/>
                                            </p:tgtEl>
                                            <p:attrNameLst>
                                              <p:attrName>ppt_y</p:attrName>
                                            </p:attrNameLst>
                                          </p:cBhvr>
                                          <p:tavLst>
                                            <p:tav tm="0">
                                              <p:val>
                                                <p:strVal val="1+#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anim calcmode="lin" valueType="num">
                                          <p:cBhvr additive="base">
                                            <p:cTn id="19" dur="350" fill="hold"/>
                                            <p:tgtEl>
                                              <p:spTgt spid="44"/>
                                            </p:tgtEl>
                                            <p:attrNameLst>
                                              <p:attrName>ppt_x</p:attrName>
                                            </p:attrNameLst>
                                          </p:cBhvr>
                                          <p:tavLst>
                                            <p:tav tm="0">
                                              <p:val>
                                                <p:strVal val="1+#ppt_w/2"/>
                                              </p:val>
                                            </p:tav>
                                            <p:tav tm="100000">
                                              <p:val>
                                                <p:strVal val="#ppt_x"/>
                                              </p:val>
                                            </p:tav>
                                          </p:tavLst>
                                        </p:anim>
                                        <p:anim calcmode="lin" valueType="num">
                                          <p:cBhvr additive="base">
                                            <p:cTn id="20" dur="350" fill="hold"/>
                                            <p:tgtEl>
                                              <p:spTgt spid="44"/>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45"/>
                                            </p:tgtEl>
                                            <p:attrNameLst>
                                              <p:attrName>style.visibility</p:attrName>
                                            </p:attrNameLst>
                                          </p:cBhvr>
                                          <p:to>
                                            <p:strVal val="visible"/>
                                          </p:to>
                                        </p:set>
                                        <p:anim calcmode="lin" valueType="num">
                                          <p:cBhvr additive="base">
                                            <p:cTn id="23" dur="350" fill="hold"/>
                                            <p:tgtEl>
                                              <p:spTgt spid="45"/>
                                            </p:tgtEl>
                                            <p:attrNameLst>
                                              <p:attrName>ppt_x</p:attrName>
                                            </p:attrNameLst>
                                          </p:cBhvr>
                                          <p:tavLst>
                                            <p:tav tm="0">
                                              <p:val>
                                                <p:strVal val="0-#ppt_w/2"/>
                                              </p:val>
                                            </p:tav>
                                            <p:tav tm="100000">
                                              <p:val>
                                                <p:strVal val="#ppt_x"/>
                                              </p:val>
                                            </p:tav>
                                          </p:tavLst>
                                        </p:anim>
                                        <p:anim calcmode="lin" valueType="num">
                                          <p:cBhvr additive="base">
                                            <p:cTn id="24" dur="350" fill="hold"/>
                                            <p:tgtEl>
                                              <p:spTgt spid="45"/>
                                            </p:tgtEl>
                                            <p:attrNameLst>
                                              <p:attrName>ppt_y</p:attrName>
                                            </p:attrNameLst>
                                          </p:cBhvr>
                                          <p:tavLst>
                                            <p:tav tm="0">
                                              <p:val>
                                                <p:strVal val="0-#ppt_h/2"/>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anim calcmode="lin" valueType="num">
                                          <p:cBhvr additive="base">
                                            <p:cTn id="27" dur="350" fill="hold"/>
                                            <p:tgtEl>
                                              <p:spTgt spid="47"/>
                                            </p:tgtEl>
                                            <p:attrNameLst>
                                              <p:attrName>ppt_x</p:attrName>
                                            </p:attrNameLst>
                                          </p:cBhvr>
                                          <p:tavLst>
                                            <p:tav tm="0">
                                              <p:val>
                                                <p:strVal val="0-#ppt_w/2"/>
                                              </p:val>
                                            </p:tav>
                                            <p:tav tm="100000">
                                              <p:val>
                                                <p:strVal val="#ppt_x"/>
                                              </p:val>
                                            </p:tav>
                                          </p:tavLst>
                                        </p:anim>
                                        <p:anim calcmode="lin" valueType="num">
                                          <p:cBhvr additive="base">
                                            <p:cTn id="28" dur="350" fill="hold"/>
                                            <p:tgtEl>
                                              <p:spTgt spid="47"/>
                                            </p:tgtEl>
                                            <p:attrNameLst>
                                              <p:attrName>ppt_y</p:attrName>
                                            </p:attrNameLst>
                                          </p:cBhvr>
                                          <p:tavLst>
                                            <p:tav tm="0">
                                              <p:val>
                                                <p:strVal val="#ppt_y"/>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2"/>
                                            </p:tgtEl>
                                            <p:attrNameLst>
                                              <p:attrName>style.visibility</p:attrName>
                                            </p:attrNameLst>
                                          </p:cBhvr>
                                          <p:to>
                                            <p:strVal val="visible"/>
                                          </p:to>
                                        </p:set>
                                        <p:anim calcmode="lin" valueType="num">
                                          <p:cBhvr additive="base">
                                            <p:cTn id="31" dur="350" fill="hold"/>
                                            <p:tgtEl>
                                              <p:spTgt spid="52"/>
                                            </p:tgtEl>
                                            <p:attrNameLst>
                                              <p:attrName>ppt_x</p:attrName>
                                            </p:attrNameLst>
                                          </p:cBhvr>
                                          <p:tavLst>
                                            <p:tav tm="0">
                                              <p:val>
                                                <p:strVal val="#ppt_x"/>
                                              </p:val>
                                            </p:tav>
                                            <p:tav tm="100000">
                                              <p:val>
                                                <p:strVal val="#ppt_x"/>
                                              </p:val>
                                            </p:tav>
                                          </p:tavLst>
                                        </p:anim>
                                        <p:anim calcmode="lin" valueType="num">
                                          <p:cBhvr additive="base">
                                            <p:cTn id="32" dur="350" fill="hold"/>
                                            <p:tgtEl>
                                              <p:spTgt spid="5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3"/>
                                            </p:tgtEl>
                                            <p:attrNameLst>
                                              <p:attrName>style.visibility</p:attrName>
                                            </p:attrNameLst>
                                          </p:cBhvr>
                                          <p:to>
                                            <p:strVal val="visible"/>
                                          </p:to>
                                        </p:set>
                                        <p:anim calcmode="lin" valueType="num">
                                          <p:cBhvr additive="base">
                                            <p:cTn id="35" dur="350" fill="hold"/>
                                            <p:tgtEl>
                                              <p:spTgt spid="53"/>
                                            </p:tgtEl>
                                            <p:attrNameLst>
                                              <p:attrName>ppt_x</p:attrName>
                                            </p:attrNameLst>
                                          </p:cBhvr>
                                          <p:tavLst>
                                            <p:tav tm="0">
                                              <p:val>
                                                <p:strVal val="#ppt_x"/>
                                              </p:val>
                                            </p:tav>
                                            <p:tav tm="100000">
                                              <p:val>
                                                <p:strVal val="#ppt_x"/>
                                              </p:val>
                                            </p:tav>
                                          </p:tavLst>
                                        </p:anim>
                                        <p:anim calcmode="lin" valueType="num">
                                          <p:cBhvr additive="base">
                                            <p:cTn id="36" dur="350" fill="hold"/>
                                            <p:tgtEl>
                                              <p:spTgt spid="53"/>
                                            </p:tgtEl>
                                            <p:attrNameLst>
                                              <p:attrName>ppt_y</p:attrName>
                                            </p:attrNameLst>
                                          </p:cBhvr>
                                          <p:tavLst>
                                            <p:tav tm="0">
                                              <p:val>
                                                <p:strVal val="1+#ppt_h/2"/>
                                              </p:val>
                                            </p:tav>
                                            <p:tav tm="100000">
                                              <p:val>
                                                <p:strVal val="#ppt_y"/>
                                              </p:val>
                                            </p:tav>
                                          </p:tavLst>
                                        </p:anim>
                                      </p:childTnLst>
                                    </p:cTn>
                                  </p:par>
                                  <p:par>
                                    <p:cTn id="37" presetID="2" presetClass="entr" presetSubtype="6" fill="hold" grpId="0" nodeType="withEffect">
                                      <p:stCondLst>
                                        <p:cond delay="0"/>
                                      </p:stCondLst>
                                      <p:childTnLst>
                                        <p:set>
                                          <p:cBhvr>
                                            <p:cTn id="38" dur="1" fill="hold">
                                              <p:stCondLst>
                                                <p:cond delay="0"/>
                                              </p:stCondLst>
                                            </p:cTn>
                                            <p:tgtEl>
                                              <p:spTgt spid="54"/>
                                            </p:tgtEl>
                                            <p:attrNameLst>
                                              <p:attrName>style.visibility</p:attrName>
                                            </p:attrNameLst>
                                          </p:cBhvr>
                                          <p:to>
                                            <p:strVal val="visible"/>
                                          </p:to>
                                        </p:set>
                                        <p:anim calcmode="lin" valueType="num">
                                          <p:cBhvr additive="base">
                                            <p:cTn id="39" dur="350" fill="hold"/>
                                            <p:tgtEl>
                                              <p:spTgt spid="54"/>
                                            </p:tgtEl>
                                            <p:attrNameLst>
                                              <p:attrName>ppt_x</p:attrName>
                                            </p:attrNameLst>
                                          </p:cBhvr>
                                          <p:tavLst>
                                            <p:tav tm="0">
                                              <p:val>
                                                <p:strVal val="1+#ppt_w/2"/>
                                              </p:val>
                                            </p:tav>
                                            <p:tav tm="100000">
                                              <p:val>
                                                <p:strVal val="#ppt_x"/>
                                              </p:val>
                                            </p:tav>
                                          </p:tavLst>
                                        </p:anim>
                                        <p:anim calcmode="lin" valueType="num">
                                          <p:cBhvr additive="base">
                                            <p:cTn id="40" dur="350" fill="hold"/>
                                            <p:tgtEl>
                                              <p:spTgt spid="54"/>
                                            </p:tgtEl>
                                            <p:attrNameLst>
                                              <p:attrName>ppt_y</p:attrName>
                                            </p:attrNameLst>
                                          </p:cBhvr>
                                          <p:tavLst>
                                            <p:tav tm="0">
                                              <p:val>
                                                <p:strVal val="1+#ppt_h/2"/>
                                              </p:val>
                                            </p:tav>
                                            <p:tav tm="100000">
                                              <p:val>
                                                <p:strVal val="#ppt_y"/>
                                              </p:val>
                                            </p:tav>
                                          </p:tavLst>
                                        </p:anim>
                                      </p:childTnLst>
                                    </p:cTn>
                                  </p:par>
                                  <p:par>
                                    <p:cTn id="41" presetID="2" presetClass="entr" presetSubtype="12" fill="hold" grpId="0" nodeType="withEffect">
                                      <p:stCondLst>
                                        <p:cond delay="0"/>
                                      </p:stCondLst>
                                      <p:childTnLst>
                                        <p:set>
                                          <p:cBhvr>
                                            <p:cTn id="42" dur="1" fill="hold">
                                              <p:stCondLst>
                                                <p:cond delay="0"/>
                                              </p:stCondLst>
                                            </p:cTn>
                                            <p:tgtEl>
                                              <p:spTgt spid="55"/>
                                            </p:tgtEl>
                                            <p:attrNameLst>
                                              <p:attrName>style.visibility</p:attrName>
                                            </p:attrNameLst>
                                          </p:cBhvr>
                                          <p:to>
                                            <p:strVal val="visible"/>
                                          </p:to>
                                        </p:set>
                                        <p:anim calcmode="lin" valueType="num">
                                          <p:cBhvr additive="base">
                                            <p:cTn id="43" dur="350" fill="hold"/>
                                            <p:tgtEl>
                                              <p:spTgt spid="55"/>
                                            </p:tgtEl>
                                            <p:attrNameLst>
                                              <p:attrName>ppt_x</p:attrName>
                                            </p:attrNameLst>
                                          </p:cBhvr>
                                          <p:tavLst>
                                            <p:tav tm="0">
                                              <p:val>
                                                <p:strVal val="0-#ppt_w/2"/>
                                              </p:val>
                                            </p:tav>
                                            <p:tav tm="100000">
                                              <p:val>
                                                <p:strVal val="#ppt_x"/>
                                              </p:val>
                                            </p:tav>
                                          </p:tavLst>
                                        </p:anim>
                                        <p:anim calcmode="lin" valueType="num">
                                          <p:cBhvr additive="base">
                                            <p:cTn id="44" dur="350" fill="hold"/>
                                            <p:tgtEl>
                                              <p:spTgt spid="5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56"/>
                                            </p:tgtEl>
                                            <p:attrNameLst>
                                              <p:attrName>style.visibility</p:attrName>
                                            </p:attrNameLst>
                                          </p:cBhvr>
                                          <p:to>
                                            <p:strVal val="visible"/>
                                          </p:to>
                                        </p:set>
                                        <p:anim calcmode="lin" valueType="num">
                                          <p:cBhvr additive="base">
                                            <p:cTn id="47" dur="350" fill="hold"/>
                                            <p:tgtEl>
                                              <p:spTgt spid="56"/>
                                            </p:tgtEl>
                                            <p:attrNameLst>
                                              <p:attrName>ppt_x</p:attrName>
                                            </p:attrNameLst>
                                          </p:cBhvr>
                                          <p:tavLst>
                                            <p:tav tm="0">
                                              <p:val>
                                                <p:strVal val="#ppt_x"/>
                                              </p:val>
                                            </p:tav>
                                            <p:tav tm="100000">
                                              <p:val>
                                                <p:strVal val="#ppt_x"/>
                                              </p:val>
                                            </p:tav>
                                          </p:tavLst>
                                        </p:anim>
                                        <p:anim calcmode="lin" valueType="num">
                                          <p:cBhvr additive="base">
                                            <p:cTn id="48" dur="350" fill="hold"/>
                                            <p:tgtEl>
                                              <p:spTgt spid="56"/>
                                            </p:tgtEl>
                                            <p:attrNameLst>
                                              <p:attrName>ppt_y</p:attrName>
                                            </p:attrNameLst>
                                          </p:cBhvr>
                                          <p:tavLst>
                                            <p:tav tm="0">
                                              <p:val>
                                                <p:strVal val="1+#ppt_h/2"/>
                                              </p:val>
                                            </p:tav>
                                            <p:tav tm="100000">
                                              <p:val>
                                                <p:strVal val="#ppt_y"/>
                                              </p:val>
                                            </p:tav>
                                          </p:tavLst>
                                        </p:anim>
                                      </p:childTnLst>
                                    </p:cTn>
                                  </p:par>
                                  <p:par>
                                    <p:cTn id="49" presetID="2" presetClass="entr" presetSubtype="6" fill="hold" grpId="0" nodeType="withEffect">
                                      <p:stCondLst>
                                        <p:cond delay="0"/>
                                      </p:stCondLst>
                                      <p:childTnLst>
                                        <p:set>
                                          <p:cBhvr>
                                            <p:cTn id="50" dur="1" fill="hold">
                                              <p:stCondLst>
                                                <p:cond delay="0"/>
                                              </p:stCondLst>
                                            </p:cTn>
                                            <p:tgtEl>
                                              <p:spTgt spid="57"/>
                                            </p:tgtEl>
                                            <p:attrNameLst>
                                              <p:attrName>style.visibility</p:attrName>
                                            </p:attrNameLst>
                                          </p:cBhvr>
                                          <p:to>
                                            <p:strVal val="visible"/>
                                          </p:to>
                                        </p:set>
                                        <p:anim calcmode="lin" valueType="num">
                                          <p:cBhvr additive="base">
                                            <p:cTn id="51" dur="350" fill="hold"/>
                                            <p:tgtEl>
                                              <p:spTgt spid="57"/>
                                            </p:tgtEl>
                                            <p:attrNameLst>
                                              <p:attrName>ppt_x</p:attrName>
                                            </p:attrNameLst>
                                          </p:cBhvr>
                                          <p:tavLst>
                                            <p:tav tm="0">
                                              <p:val>
                                                <p:strVal val="1+#ppt_w/2"/>
                                              </p:val>
                                            </p:tav>
                                            <p:tav tm="100000">
                                              <p:val>
                                                <p:strVal val="#ppt_x"/>
                                              </p:val>
                                            </p:tav>
                                          </p:tavLst>
                                        </p:anim>
                                        <p:anim calcmode="lin" valueType="num">
                                          <p:cBhvr additive="base">
                                            <p:cTn id="52" dur="35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xit" presetSubtype="4" fill="hold" grpId="1" nodeType="clickEffect">
                                      <p:stCondLst>
                                        <p:cond delay="0"/>
                                      </p:stCondLst>
                                      <p:childTnLst>
                                        <p:anim calcmode="lin" valueType="num">
                                          <p:cBhvr additive="base">
                                            <p:cTn id="56" dur="350"/>
                                            <p:tgtEl>
                                              <p:spTgt spid="31"/>
                                            </p:tgtEl>
                                            <p:attrNameLst>
                                              <p:attrName>ppt_x</p:attrName>
                                            </p:attrNameLst>
                                          </p:cBhvr>
                                          <p:tavLst>
                                            <p:tav tm="0">
                                              <p:val>
                                                <p:strVal val="ppt_x"/>
                                              </p:val>
                                            </p:tav>
                                            <p:tav tm="100000">
                                              <p:val>
                                                <p:strVal val="ppt_x"/>
                                              </p:val>
                                            </p:tav>
                                          </p:tavLst>
                                        </p:anim>
                                        <p:anim calcmode="lin" valueType="num">
                                          <p:cBhvr additive="base">
                                            <p:cTn id="57" dur="350"/>
                                            <p:tgtEl>
                                              <p:spTgt spid="31"/>
                                            </p:tgtEl>
                                            <p:attrNameLst>
                                              <p:attrName>ppt_y</p:attrName>
                                            </p:attrNameLst>
                                          </p:cBhvr>
                                          <p:tavLst>
                                            <p:tav tm="0">
                                              <p:val>
                                                <p:strVal val="ppt_y"/>
                                              </p:val>
                                            </p:tav>
                                            <p:tav tm="100000">
                                              <p:val>
                                                <p:strVal val="1+ppt_h/2"/>
                                              </p:val>
                                            </p:tav>
                                          </p:tavLst>
                                        </p:anim>
                                        <p:set>
                                          <p:cBhvr>
                                            <p:cTn id="58" dur="1" fill="hold">
                                              <p:stCondLst>
                                                <p:cond delay="349"/>
                                              </p:stCondLst>
                                            </p:cTn>
                                            <p:tgtEl>
                                              <p:spTgt spid="31"/>
                                            </p:tgtEl>
                                            <p:attrNameLst>
                                              <p:attrName>style.visibility</p:attrName>
                                            </p:attrNameLst>
                                          </p:cBhvr>
                                          <p:to>
                                            <p:strVal val="hidden"/>
                                          </p:to>
                                        </p:set>
                                      </p:childTnLst>
                                    </p:cTn>
                                  </p:par>
                                  <p:par>
                                    <p:cTn id="59" presetID="2" presetClass="exit" presetSubtype="3" fill="hold" grpId="1" nodeType="withEffect">
                                      <p:stCondLst>
                                        <p:cond delay="0"/>
                                      </p:stCondLst>
                                      <p:childTnLst>
                                        <p:anim calcmode="lin" valueType="num">
                                          <p:cBhvr additive="base">
                                            <p:cTn id="60" dur="350"/>
                                            <p:tgtEl>
                                              <p:spTgt spid="32"/>
                                            </p:tgtEl>
                                            <p:attrNameLst>
                                              <p:attrName>ppt_x</p:attrName>
                                            </p:attrNameLst>
                                          </p:cBhvr>
                                          <p:tavLst>
                                            <p:tav tm="0">
                                              <p:val>
                                                <p:strVal val="ppt_x"/>
                                              </p:val>
                                            </p:tav>
                                            <p:tav tm="100000">
                                              <p:val>
                                                <p:strVal val="1+ppt_w/2"/>
                                              </p:val>
                                            </p:tav>
                                          </p:tavLst>
                                        </p:anim>
                                        <p:anim calcmode="lin" valueType="num">
                                          <p:cBhvr additive="base">
                                            <p:cTn id="61" dur="350"/>
                                            <p:tgtEl>
                                              <p:spTgt spid="32"/>
                                            </p:tgtEl>
                                            <p:attrNameLst>
                                              <p:attrName>ppt_y</p:attrName>
                                            </p:attrNameLst>
                                          </p:cBhvr>
                                          <p:tavLst>
                                            <p:tav tm="0">
                                              <p:val>
                                                <p:strVal val="ppt_y"/>
                                              </p:val>
                                            </p:tav>
                                            <p:tav tm="100000">
                                              <p:val>
                                                <p:strVal val="0-ppt_h/2"/>
                                              </p:val>
                                            </p:tav>
                                          </p:tavLst>
                                        </p:anim>
                                        <p:set>
                                          <p:cBhvr>
                                            <p:cTn id="62" dur="1" fill="hold">
                                              <p:stCondLst>
                                                <p:cond delay="349"/>
                                              </p:stCondLst>
                                            </p:cTn>
                                            <p:tgtEl>
                                              <p:spTgt spid="32"/>
                                            </p:tgtEl>
                                            <p:attrNameLst>
                                              <p:attrName>style.visibility</p:attrName>
                                            </p:attrNameLst>
                                          </p:cBhvr>
                                          <p:to>
                                            <p:strVal val="hidden"/>
                                          </p:to>
                                        </p:set>
                                      </p:childTnLst>
                                    </p:cTn>
                                  </p:par>
                                  <p:par>
                                    <p:cTn id="63" presetID="2" presetClass="exit" presetSubtype="4" fill="hold" grpId="1" nodeType="withEffect">
                                      <p:stCondLst>
                                        <p:cond delay="0"/>
                                      </p:stCondLst>
                                      <p:childTnLst>
                                        <p:anim calcmode="lin" valueType="num">
                                          <p:cBhvr additive="base">
                                            <p:cTn id="64" dur="350"/>
                                            <p:tgtEl>
                                              <p:spTgt spid="33"/>
                                            </p:tgtEl>
                                            <p:attrNameLst>
                                              <p:attrName>ppt_x</p:attrName>
                                            </p:attrNameLst>
                                          </p:cBhvr>
                                          <p:tavLst>
                                            <p:tav tm="0">
                                              <p:val>
                                                <p:strVal val="ppt_x"/>
                                              </p:val>
                                            </p:tav>
                                            <p:tav tm="100000">
                                              <p:val>
                                                <p:strVal val="ppt_x"/>
                                              </p:val>
                                            </p:tav>
                                          </p:tavLst>
                                        </p:anim>
                                        <p:anim calcmode="lin" valueType="num">
                                          <p:cBhvr additive="base">
                                            <p:cTn id="65" dur="350"/>
                                            <p:tgtEl>
                                              <p:spTgt spid="33"/>
                                            </p:tgtEl>
                                            <p:attrNameLst>
                                              <p:attrName>ppt_y</p:attrName>
                                            </p:attrNameLst>
                                          </p:cBhvr>
                                          <p:tavLst>
                                            <p:tav tm="0">
                                              <p:val>
                                                <p:strVal val="ppt_y"/>
                                              </p:val>
                                            </p:tav>
                                            <p:tav tm="100000">
                                              <p:val>
                                                <p:strVal val="1+ppt_h/2"/>
                                              </p:val>
                                            </p:tav>
                                          </p:tavLst>
                                        </p:anim>
                                        <p:set>
                                          <p:cBhvr>
                                            <p:cTn id="66" dur="1" fill="hold">
                                              <p:stCondLst>
                                                <p:cond delay="349"/>
                                              </p:stCondLst>
                                            </p:cTn>
                                            <p:tgtEl>
                                              <p:spTgt spid="33"/>
                                            </p:tgtEl>
                                            <p:attrNameLst>
                                              <p:attrName>style.visibility</p:attrName>
                                            </p:attrNameLst>
                                          </p:cBhvr>
                                          <p:to>
                                            <p:strVal val="hidden"/>
                                          </p:to>
                                        </p:set>
                                      </p:childTnLst>
                                    </p:cTn>
                                  </p:par>
                                  <p:par>
                                    <p:cTn id="67" presetID="2" presetClass="exit" presetSubtype="3" fill="hold" grpId="1" nodeType="withEffect">
                                      <p:stCondLst>
                                        <p:cond delay="0"/>
                                      </p:stCondLst>
                                      <p:childTnLst>
                                        <p:anim calcmode="lin" valueType="num">
                                          <p:cBhvr additive="base">
                                            <p:cTn id="68" dur="350"/>
                                            <p:tgtEl>
                                              <p:spTgt spid="44"/>
                                            </p:tgtEl>
                                            <p:attrNameLst>
                                              <p:attrName>ppt_x</p:attrName>
                                            </p:attrNameLst>
                                          </p:cBhvr>
                                          <p:tavLst>
                                            <p:tav tm="0">
                                              <p:val>
                                                <p:strVal val="ppt_x"/>
                                              </p:val>
                                            </p:tav>
                                            <p:tav tm="100000">
                                              <p:val>
                                                <p:strVal val="1+ppt_w/2"/>
                                              </p:val>
                                            </p:tav>
                                          </p:tavLst>
                                        </p:anim>
                                        <p:anim calcmode="lin" valueType="num">
                                          <p:cBhvr additive="base">
                                            <p:cTn id="69" dur="350"/>
                                            <p:tgtEl>
                                              <p:spTgt spid="44"/>
                                            </p:tgtEl>
                                            <p:attrNameLst>
                                              <p:attrName>ppt_y</p:attrName>
                                            </p:attrNameLst>
                                          </p:cBhvr>
                                          <p:tavLst>
                                            <p:tav tm="0">
                                              <p:val>
                                                <p:strVal val="ppt_y"/>
                                              </p:val>
                                            </p:tav>
                                            <p:tav tm="100000">
                                              <p:val>
                                                <p:strVal val="0-ppt_h/2"/>
                                              </p:val>
                                            </p:tav>
                                          </p:tavLst>
                                        </p:anim>
                                        <p:set>
                                          <p:cBhvr>
                                            <p:cTn id="70" dur="1" fill="hold">
                                              <p:stCondLst>
                                                <p:cond delay="349"/>
                                              </p:stCondLst>
                                            </p:cTn>
                                            <p:tgtEl>
                                              <p:spTgt spid="44"/>
                                            </p:tgtEl>
                                            <p:attrNameLst>
                                              <p:attrName>style.visibility</p:attrName>
                                            </p:attrNameLst>
                                          </p:cBhvr>
                                          <p:to>
                                            <p:strVal val="hidden"/>
                                          </p:to>
                                        </p:set>
                                      </p:childTnLst>
                                    </p:cTn>
                                  </p:par>
                                  <p:par>
                                    <p:cTn id="71" presetID="2" presetClass="exit" presetSubtype="1" fill="hold" grpId="1" nodeType="withEffect">
                                      <p:stCondLst>
                                        <p:cond delay="0"/>
                                      </p:stCondLst>
                                      <p:childTnLst>
                                        <p:anim calcmode="lin" valueType="num">
                                          <p:cBhvr additive="base">
                                            <p:cTn id="72" dur="350"/>
                                            <p:tgtEl>
                                              <p:spTgt spid="45"/>
                                            </p:tgtEl>
                                            <p:attrNameLst>
                                              <p:attrName>ppt_x</p:attrName>
                                            </p:attrNameLst>
                                          </p:cBhvr>
                                          <p:tavLst>
                                            <p:tav tm="0">
                                              <p:val>
                                                <p:strVal val="ppt_x"/>
                                              </p:val>
                                            </p:tav>
                                            <p:tav tm="100000">
                                              <p:val>
                                                <p:strVal val="ppt_x"/>
                                              </p:val>
                                            </p:tav>
                                          </p:tavLst>
                                        </p:anim>
                                        <p:anim calcmode="lin" valueType="num">
                                          <p:cBhvr additive="base">
                                            <p:cTn id="73" dur="350"/>
                                            <p:tgtEl>
                                              <p:spTgt spid="45"/>
                                            </p:tgtEl>
                                            <p:attrNameLst>
                                              <p:attrName>ppt_y</p:attrName>
                                            </p:attrNameLst>
                                          </p:cBhvr>
                                          <p:tavLst>
                                            <p:tav tm="0">
                                              <p:val>
                                                <p:strVal val="ppt_y"/>
                                              </p:val>
                                            </p:tav>
                                            <p:tav tm="100000">
                                              <p:val>
                                                <p:strVal val="0-ppt_h/2"/>
                                              </p:val>
                                            </p:tav>
                                          </p:tavLst>
                                        </p:anim>
                                        <p:set>
                                          <p:cBhvr>
                                            <p:cTn id="74" dur="1" fill="hold">
                                              <p:stCondLst>
                                                <p:cond delay="349"/>
                                              </p:stCondLst>
                                            </p:cTn>
                                            <p:tgtEl>
                                              <p:spTgt spid="45"/>
                                            </p:tgtEl>
                                            <p:attrNameLst>
                                              <p:attrName>style.visibility</p:attrName>
                                            </p:attrNameLst>
                                          </p:cBhvr>
                                          <p:to>
                                            <p:strVal val="hidden"/>
                                          </p:to>
                                        </p:set>
                                      </p:childTnLst>
                                    </p:cTn>
                                  </p:par>
                                  <p:par>
                                    <p:cTn id="75" presetID="2" presetClass="exit" presetSubtype="9" fill="hold" grpId="1" nodeType="withEffect">
                                      <p:stCondLst>
                                        <p:cond delay="0"/>
                                      </p:stCondLst>
                                      <p:childTnLst>
                                        <p:anim calcmode="lin" valueType="num">
                                          <p:cBhvr additive="base">
                                            <p:cTn id="76" dur="350"/>
                                            <p:tgtEl>
                                              <p:spTgt spid="47"/>
                                            </p:tgtEl>
                                            <p:attrNameLst>
                                              <p:attrName>ppt_x</p:attrName>
                                            </p:attrNameLst>
                                          </p:cBhvr>
                                          <p:tavLst>
                                            <p:tav tm="0">
                                              <p:val>
                                                <p:strVal val="ppt_x"/>
                                              </p:val>
                                            </p:tav>
                                            <p:tav tm="100000">
                                              <p:val>
                                                <p:strVal val="0-ppt_w/2"/>
                                              </p:val>
                                            </p:tav>
                                          </p:tavLst>
                                        </p:anim>
                                        <p:anim calcmode="lin" valueType="num">
                                          <p:cBhvr additive="base">
                                            <p:cTn id="77" dur="350"/>
                                            <p:tgtEl>
                                              <p:spTgt spid="47"/>
                                            </p:tgtEl>
                                            <p:attrNameLst>
                                              <p:attrName>ppt_y</p:attrName>
                                            </p:attrNameLst>
                                          </p:cBhvr>
                                          <p:tavLst>
                                            <p:tav tm="0">
                                              <p:val>
                                                <p:strVal val="ppt_y"/>
                                              </p:val>
                                            </p:tav>
                                            <p:tav tm="100000">
                                              <p:val>
                                                <p:strVal val="0-ppt_h/2"/>
                                              </p:val>
                                            </p:tav>
                                          </p:tavLst>
                                        </p:anim>
                                        <p:set>
                                          <p:cBhvr>
                                            <p:cTn id="78" dur="1" fill="hold">
                                              <p:stCondLst>
                                                <p:cond delay="349"/>
                                              </p:stCondLst>
                                            </p:cTn>
                                            <p:tgtEl>
                                              <p:spTgt spid="47"/>
                                            </p:tgtEl>
                                            <p:attrNameLst>
                                              <p:attrName>style.visibility</p:attrName>
                                            </p:attrNameLst>
                                          </p:cBhvr>
                                          <p:to>
                                            <p:strVal val="hidden"/>
                                          </p:to>
                                        </p:set>
                                      </p:childTnLst>
                                    </p:cTn>
                                  </p:par>
                                  <p:par>
                                    <p:cTn id="79" presetID="2" presetClass="exit" presetSubtype="4" fill="hold" grpId="1" nodeType="withEffect">
                                      <p:stCondLst>
                                        <p:cond delay="0"/>
                                      </p:stCondLst>
                                      <p:childTnLst>
                                        <p:anim calcmode="lin" valueType="num">
                                          <p:cBhvr additive="base">
                                            <p:cTn id="80" dur="350"/>
                                            <p:tgtEl>
                                              <p:spTgt spid="52"/>
                                            </p:tgtEl>
                                            <p:attrNameLst>
                                              <p:attrName>ppt_x</p:attrName>
                                            </p:attrNameLst>
                                          </p:cBhvr>
                                          <p:tavLst>
                                            <p:tav tm="0">
                                              <p:val>
                                                <p:strVal val="ppt_x"/>
                                              </p:val>
                                            </p:tav>
                                            <p:tav tm="100000">
                                              <p:val>
                                                <p:strVal val="ppt_x"/>
                                              </p:val>
                                            </p:tav>
                                          </p:tavLst>
                                        </p:anim>
                                        <p:anim calcmode="lin" valueType="num">
                                          <p:cBhvr additive="base">
                                            <p:cTn id="81" dur="350"/>
                                            <p:tgtEl>
                                              <p:spTgt spid="52"/>
                                            </p:tgtEl>
                                            <p:attrNameLst>
                                              <p:attrName>ppt_y</p:attrName>
                                            </p:attrNameLst>
                                          </p:cBhvr>
                                          <p:tavLst>
                                            <p:tav tm="0">
                                              <p:val>
                                                <p:strVal val="ppt_y"/>
                                              </p:val>
                                            </p:tav>
                                            <p:tav tm="100000">
                                              <p:val>
                                                <p:strVal val="1+ppt_h/2"/>
                                              </p:val>
                                            </p:tav>
                                          </p:tavLst>
                                        </p:anim>
                                        <p:set>
                                          <p:cBhvr>
                                            <p:cTn id="82" dur="1" fill="hold">
                                              <p:stCondLst>
                                                <p:cond delay="349"/>
                                              </p:stCondLst>
                                            </p:cTn>
                                            <p:tgtEl>
                                              <p:spTgt spid="52"/>
                                            </p:tgtEl>
                                            <p:attrNameLst>
                                              <p:attrName>style.visibility</p:attrName>
                                            </p:attrNameLst>
                                          </p:cBhvr>
                                          <p:to>
                                            <p:strVal val="hidden"/>
                                          </p:to>
                                        </p:set>
                                      </p:childTnLst>
                                    </p:cTn>
                                  </p:par>
                                  <p:par>
                                    <p:cTn id="83" presetID="2" presetClass="exit" presetSubtype="4" fill="hold" grpId="1" nodeType="withEffect">
                                      <p:stCondLst>
                                        <p:cond delay="0"/>
                                      </p:stCondLst>
                                      <p:childTnLst>
                                        <p:anim calcmode="lin" valueType="num">
                                          <p:cBhvr additive="base">
                                            <p:cTn id="84" dur="350"/>
                                            <p:tgtEl>
                                              <p:spTgt spid="53"/>
                                            </p:tgtEl>
                                            <p:attrNameLst>
                                              <p:attrName>ppt_x</p:attrName>
                                            </p:attrNameLst>
                                          </p:cBhvr>
                                          <p:tavLst>
                                            <p:tav tm="0">
                                              <p:val>
                                                <p:strVal val="ppt_x"/>
                                              </p:val>
                                            </p:tav>
                                            <p:tav tm="100000">
                                              <p:val>
                                                <p:strVal val="ppt_x"/>
                                              </p:val>
                                            </p:tav>
                                          </p:tavLst>
                                        </p:anim>
                                        <p:anim calcmode="lin" valueType="num">
                                          <p:cBhvr additive="base">
                                            <p:cTn id="85" dur="350"/>
                                            <p:tgtEl>
                                              <p:spTgt spid="53"/>
                                            </p:tgtEl>
                                            <p:attrNameLst>
                                              <p:attrName>ppt_y</p:attrName>
                                            </p:attrNameLst>
                                          </p:cBhvr>
                                          <p:tavLst>
                                            <p:tav tm="0">
                                              <p:val>
                                                <p:strVal val="ppt_y"/>
                                              </p:val>
                                            </p:tav>
                                            <p:tav tm="100000">
                                              <p:val>
                                                <p:strVal val="1+ppt_h/2"/>
                                              </p:val>
                                            </p:tav>
                                          </p:tavLst>
                                        </p:anim>
                                        <p:set>
                                          <p:cBhvr>
                                            <p:cTn id="86" dur="1" fill="hold">
                                              <p:stCondLst>
                                                <p:cond delay="349"/>
                                              </p:stCondLst>
                                            </p:cTn>
                                            <p:tgtEl>
                                              <p:spTgt spid="53"/>
                                            </p:tgtEl>
                                            <p:attrNameLst>
                                              <p:attrName>style.visibility</p:attrName>
                                            </p:attrNameLst>
                                          </p:cBhvr>
                                          <p:to>
                                            <p:strVal val="hidden"/>
                                          </p:to>
                                        </p:set>
                                      </p:childTnLst>
                                    </p:cTn>
                                  </p:par>
                                  <p:par>
                                    <p:cTn id="87" presetID="2" presetClass="exit" presetSubtype="6" fill="hold" grpId="1" nodeType="withEffect">
                                      <p:stCondLst>
                                        <p:cond delay="0"/>
                                      </p:stCondLst>
                                      <p:childTnLst>
                                        <p:anim calcmode="lin" valueType="num">
                                          <p:cBhvr additive="base">
                                            <p:cTn id="88" dur="350"/>
                                            <p:tgtEl>
                                              <p:spTgt spid="54"/>
                                            </p:tgtEl>
                                            <p:attrNameLst>
                                              <p:attrName>ppt_x</p:attrName>
                                            </p:attrNameLst>
                                          </p:cBhvr>
                                          <p:tavLst>
                                            <p:tav tm="0">
                                              <p:val>
                                                <p:strVal val="ppt_x"/>
                                              </p:val>
                                            </p:tav>
                                            <p:tav tm="100000">
                                              <p:val>
                                                <p:strVal val="1+ppt_w/2"/>
                                              </p:val>
                                            </p:tav>
                                          </p:tavLst>
                                        </p:anim>
                                        <p:anim calcmode="lin" valueType="num">
                                          <p:cBhvr additive="base">
                                            <p:cTn id="89" dur="350"/>
                                            <p:tgtEl>
                                              <p:spTgt spid="54"/>
                                            </p:tgtEl>
                                            <p:attrNameLst>
                                              <p:attrName>ppt_y</p:attrName>
                                            </p:attrNameLst>
                                          </p:cBhvr>
                                          <p:tavLst>
                                            <p:tav tm="0">
                                              <p:val>
                                                <p:strVal val="ppt_y"/>
                                              </p:val>
                                            </p:tav>
                                            <p:tav tm="100000">
                                              <p:val>
                                                <p:strVal val="1+ppt_h/2"/>
                                              </p:val>
                                            </p:tav>
                                          </p:tavLst>
                                        </p:anim>
                                        <p:set>
                                          <p:cBhvr>
                                            <p:cTn id="90" dur="1" fill="hold">
                                              <p:stCondLst>
                                                <p:cond delay="349"/>
                                              </p:stCondLst>
                                            </p:cTn>
                                            <p:tgtEl>
                                              <p:spTgt spid="54"/>
                                            </p:tgtEl>
                                            <p:attrNameLst>
                                              <p:attrName>style.visibility</p:attrName>
                                            </p:attrNameLst>
                                          </p:cBhvr>
                                          <p:to>
                                            <p:strVal val="hidden"/>
                                          </p:to>
                                        </p:set>
                                      </p:childTnLst>
                                    </p:cTn>
                                  </p:par>
                                  <p:par>
                                    <p:cTn id="91" presetID="2" presetClass="exit" presetSubtype="12" fill="hold" grpId="1" nodeType="withEffect">
                                      <p:stCondLst>
                                        <p:cond delay="0"/>
                                      </p:stCondLst>
                                      <p:childTnLst>
                                        <p:anim calcmode="lin" valueType="num">
                                          <p:cBhvr additive="base">
                                            <p:cTn id="92" dur="350"/>
                                            <p:tgtEl>
                                              <p:spTgt spid="55"/>
                                            </p:tgtEl>
                                            <p:attrNameLst>
                                              <p:attrName>ppt_x</p:attrName>
                                            </p:attrNameLst>
                                          </p:cBhvr>
                                          <p:tavLst>
                                            <p:tav tm="0">
                                              <p:val>
                                                <p:strVal val="ppt_x"/>
                                              </p:val>
                                            </p:tav>
                                            <p:tav tm="100000">
                                              <p:val>
                                                <p:strVal val="0-ppt_w/2"/>
                                              </p:val>
                                            </p:tav>
                                          </p:tavLst>
                                        </p:anim>
                                        <p:anim calcmode="lin" valueType="num">
                                          <p:cBhvr additive="base">
                                            <p:cTn id="93" dur="350"/>
                                            <p:tgtEl>
                                              <p:spTgt spid="55"/>
                                            </p:tgtEl>
                                            <p:attrNameLst>
                                              <p:attrName>ppt_y</p:attrName>
                                            </p:attrNameLst>
                                          </p:cBhvr>
                                          <p:tavLst>
                                            <p:tav tm="0">
                                              <p:val>
                                                <p:strVal val="ppt_y"/>
                                              </p:val>
                                            </p:tav>
                                            <p:tav tm="100000">
                                              <p:val>
                                                <p:strVal val="1+ppt_h/2"/>
                                              </p:val>
                                            </p:tav>
                                          </p:tavLst>
                                        </p:anim>
                                        <p:set>
                                          <p:cBhvr>
                                            <p:cTn id="94" dur="1" fill="hold">
                                              <p:stCondLst>
                                                <p:cond delay="349"/>
                                              </p:stCondLst>
                                            </p:cTn>
                                            <p:tgtEl>
                                              <p:spTgt spid="55"/>
                                            </p:tgtEl>
                                            <p:attrNameLst>
                                              <p:attrName>style.visibility</p:attrName>
                                            </p:attrNameLst>
                                          </p:cBhvr>
                                          <p:to>
                                            <p:strVal val="hidden"/>
                                          </p:to>
                                        </p:set>
                                      </p:childTnLst>
                                    </p:cTn>
                                  </p:par>
                                  <p:par>
                                    <p:cTn id="95" presetID="2" presetClass="exit" presetSubtype="6" fill="hold" grpId="1" nodeType="withEffect">
                                      <p:stCondLst>
                                        <p:cond delay="0"/>
                                      </p:stCondLst>
                                      <p:childTnLst>
                                        <p:anim calcmode="lin" valueType="num">
                                          <p:cBhvr additive="base">
                                            <p:cTn id="96" dur="350"/>
                                            <p:tgtEl>
                                              <p:spTgt spid="56"/>
                                            </p:tgtEl>
                                            <p:attrNameLst>
                                              <p:attrName>ppt_x</p:attrName>
                                            </p:attrNameLst>
                                          </p:cBhvr>
                                          <p:tavLst>
                                            <p:tav tm="0">
                                              <p:val>
                                                <p:strVal val="ppt_x"/>
                                              </p:val>
                                            </p:tav>
                                            <p:tav tm="100000">
                                              <p:val>
                                                <p:strVal val="1+ppt_w/2"/>
                                              </p:val>
                                            </p:tav>
                                          </p:tavLst>
                                        </p:anim>
                                        <p:anim calcmode="lin" valueType="num">
                                          <p:cBhvr additive="base">
                                            <p:cTn id="97" dur="350"/>
                                            <p:tgtEl>
                                              <p:spTgt spid="56"/>
                                            </p:tgtEl>
                                            <p:attrNameLst>
                                              <p:attrName>ppt_y</p:attrName>
                                            </p:attrNameLst>
                                          </p:cBhvr>
                                          <p:tavLst>
                                            <p:tav tm="0">
                                              <p:val>
                                                <p:strVal val="ppt_y"/>
                                              </p:val>
                                            </p:tav>
                                            <p:tav tm="100000">
                                              <p:val>
                                                <p:strVal val="1+ppt_h/2"/>
                                              </p:val>
                                            </p:tav>
                                          </p:tavLst>
                                        </p:anim>
                                        <p:set>
                                          <p:cBhvr>
                                            <p:cTn id="98" dur="1" fill="hold">
                                              <p:stCondLst>
                                                <p:cond delay="349"/>
                                              </p:stCondLst>
                                            </p:cTn>
                                            <p:tgtEl>
                                              <p:spTgt spid="56"/>
                                            </p:tgtEl>
                                            <p:attrNameLst>
                                              <p:attrName>style.visibility</p:attrName>
                                            </p:attrNameLst>
                                          </p:cBhvr>
                                          <p:to>
                                            <p:strVal val="hidden"/>
                                          </p:to>
                                        </p:set>
                                      </p:childTnLst>
                                    </p:cTn>
                                  </p:par>
                                  <p:par>
                                    <p:cTn id="99" presetID="2" presetClass="exit" presetSubtype="2" fill="hold" grpId="1" nodeType="withEffect">
                                      <p:stCondLst>
                                        <p:cond delay="0"/>
                                      </p:stCondLst>
                                      <p:childTnLst>
                                        <p:anim calcmode="lin" valueType="num">
                                          <p:cBhvr additive="base">
                                            <p:cTn id="100" dur="350"/>
                                            <p:tgtEl>
                                              <p:spTgt spid="57"/>
                                            </p:tgtEl>
                                            <p:attrNameLst>
                                              <p:attrName>ppt_x</p:attrName>
                                            </p:attrNameLst>
                                          </p:cBhvr>
                                          <p:tavLst>
                                            <p:tav tm="0">
                                              <p:val>
                                                <p:strVal val="ppt_x"/>
                                              </p:val>
                                            </p:tav>
                                            <p:tav tm="100000">
                                              <p:val>
                                                <p:strVal val="1+ppt_w/2"/>
                                              </p:val>
                                            </p:tav>
                                          </p:tavLst>
                                        </p:anim>
                                        <p:anim calcmode="lin" valueType="num">
                                          <p:cBhvr additive="base">
                                            <p:cTn id="101" dur="350"/>
                                            <p:tgtEl>
                                              <p:spTgt spid="57"/>
                                            </p:tgtEl>
                                            <p:attrNameLst>
                                              <p:attrName>ppt_y</p:attrName>
                                            </p:attrNameLst>
                                          </p:cBhvr>
                                          <p:tavLst>
                                            <p:tav tm="0">
                                              <p:val>
                                                <p:strVal val="ppt_y"/>
                                              </p:val>
                                            </p:tav>
                                            <p:tav tm="100000">
                                              <p:val>
                                                <p:strVal val="ppt_y"/>
                                              </p:val>
                                            </p:tav>
                                          </p:tavLst>
                                        </p:anim>
                                        <p:set>
                                          <p:cBhvr>
                                            <p:cTn id="102" dur="1" fill="hold">
                                              <p:stCondLst>
                                                <p:cond delay="349"/>
                                              </p:stCondLst>
                                            </p:cTn>
                                            <p:tgtEl>
                                              <p:spTgt spid="57"/>
                                            </p:tgtEl>
                                            <p:attrNameLst>
                                              <p:attrName>style.visibility</p:attrName>
                                            </p:attrNameLst>
                                          </p:cBhvr>
                                          <p:to>
                                            <p:strVal val="hidden"/>
                                          </p:to>
                                        </p:set>
                                      </p:childTnLst>
                                    </p:cTn>
                                  </p:par>
                                  <p:par>
                                    <p:cTn id="103" presetID="21" presetClass="entr" presetSubtype="8" fill="hold" nodeType="withEffect">
                                      <p:stCondLst>
                                        <p:cond delay="0"/>
                                      </p:stCondLst>
                                      <p:childTnLst>
                                        <p:set>
                                          <p:cBhvr>
                                            <p:cTn id="104" dur="1" fill="hold">
                                              <p:stCondLst>
                                                <p:cond delay="0"/>
                                              </p:stCondLst>
                                            </p:cTn>
                                            <p:tgtEl>
                                              <p:spTgt spid="68"/>
                                            </p:tgtEl>
                                            <p:attrNameLst>
                                              <p:attrName>style.visibility</p:attrName>
                                            </p:attrNameLst>
                                          </p:cBhvr>
                                          <p:to>
                                            <p:strVal val="visible"/>
                                          </p:to>
                                        </p:set>
                                        <p:animEffect transition="in" filter="wheel(8)">
                                          <p:cBhvr>
                                            <p:cTn id="105" dur="1000"/>
                                            <p:tgtEl>
                                              <p:spTgt spid="68"/>
                                            </p:tgtEl>
                                          </p:cBhvr>
                                        </p:animEffect>
                                      </p:childTnLst>
                                    </p:cTn>
                                  </p:par>
                                </p:childTnLst>
                              </p:cTn>
                            </p:par>
                            <p:par>
                              <p:cTn id="106" fill="hold">
                                <p:stCondLst>
                                  <p:cond delay="500"/>
                                </p:stCondLst>
                                <p:childTnLst>
                                  <p:par>
                                    <p:cTn id="107" presetID="2" presetClass="entr" presetSubtype="4" fill="hold" grpId="0" nodeType="afterEffect" p14:presetBounceEnd="40000">
                                      <p:stCondLst>
                                        <p:cond delay="0"/>
                                      </p:stCondLst>
                                      <p:childTnLst>
                                        <p:set>
                                          <p:cBhvr>
                                            <p:cTn id="108" dur="1" fill="hold">
                                              <p:stCondLst>
                                                <p:cond delay="0"/>
                                              </p:stCondLst>
                                            </p:cTn>
                                            <p:tgtEl>
                                              <p:spTgt spid="29"/>
                                            </p:tgtEl>
                                            <p:attrNameLst>
                                              <p:attrName>style.visibility</p:attrName>
                                            </p:attrNameLst>
                                          </p:cBhvr>
                                          <p:to>
                                            <p:strVal val="visible"/>
                                          </p:to>
                                        </p:set>
                                        <p:anim calcmode="lin" valueType="num" p14:bounceEnd="40000">
                                          <p:cBhvr additive="base">
                                            <p:cTn id="109" dur="500" fill="hold"/>
                                            <p:tgtEl>
                                              <p:spTgt spid="29"/>
                                            </p:tgtEl>
                                            <p:attrNameLst>
                                              <p:attrName>ppt_x</p:attrName>
                                            </p:attrNameLst>
                                          </p:cBhvr>
                                          <p:tavLst>
                                            <p:tav tm="0">
                                              <p:val>
                                                <p:strVal val="#ppt_x"/>
                                              </p:val>
                                            </p:tav>
                                            <p:tav tm="100000">
                                              <p:val>
                                                <p:strVal val="#ppt_x"/>
                                              </p:val>
                                            </p:tav>
                                          </p:tavLst>
                                        </p:anim>
                                        <p:anim calcmode="lin" valueType="num" p14:bounceEnd="40000">
                                          <p:cBhvr additive="base">
                                            <p:cTn id="110" dur="500" fill="hold"/>
                                            <p:tgtEl>
                                              <p:spTgt spid="29"/>
                                            </p:tgtEl>
                                            <p:attrNameLst>
                                              <p:attrName>ppt_y</p:attrName>
                                            </p:attrNameLst>
                                          </p:cBhvr>
                                          <p:tavLst>
                                            <p:tav tm="0">
                                              <p:val>
                                                <p:strVal val="1+#ppt_h/2"/>
                                              </p:val>
                                            </p:tav>
                                            <p:tav tm="100000">
                                              <p:val>
                                                <p:strVal val="#ppt_y"/>
                                              </p:val>
                                            </p:tav>
                                          </p:tavLst>
                                        </p:anim>
                                      </p:childTnLst>
                                    </p:cTn>
                                  </p:par>
                                </p:childTnLst>
                              </p:cTn>
                            </p:par>
                            <p:par>
                              <p:cTn id="111" fill="hold">
                                <p:stCondLst>
                                  <p:cond delay="1000"/>
                                </p:stCondLst>
                                <p:childTnLst>
                                  <p:par>
                                    <p:cTn id="112" presetID="2" presetClass="entr" presetSubtype="4" fill="hold" grpId="0" nodeType="afterEffect" p14:presetBounceEnd="40000">
                                      <p:stCondLst>
                                        <p:cond delay="0"/>
                                      </p:stCondLst>
                                      <p:childTnLst>
                                        <p:set>
                                          <p:cBhvr>
                                            <p:cTn id="113" dur="1" fill="hold">
                                              <p:stCondLst>
                                                <p:cond delay="0"/>
                                              </p:stCondLst>
                                            </p:cTn>
                                            <p:tgtEl>
                                              <p:spTgt spid="30"/>
                                            </p:tgtEl>
                                            <p:attrNameLst>
                                              <p:attrName>style.visibility</p:attrName>
                                            </p:attrNameLst>
                                          </p:cBhvr>
                                          <p:to>
                                            <p:strVal val="visible"/>
                                          </p:to>
                                        </p:set>
                                        <p:anim calcmode="lin" valueType="num" p14:bounceEnd="40000">
                                          <p:cBhvr additive="base">
                                            <p:cTn id="114" dur="500" fill="hold"/>
                                            <p:tgtEl>
                                              <p:spTgt spid="30"/>
                                            </p:tgtEl>
                                            <p:attrNameLst>
                                              <p:attrName>ppt_x</p:attrName>
                                            </p:attrNameLst>
                                          </p:cBhvr>
                                          <p:tavLst>
                                            <p:tav tm="0">
                                              <p:val>
                                                <p:strVal val="#ppt_x"/>
                                              </p:val>
                                            </p:tav>
                                            <p:tav tm="100000">
                                              <p:val>
                                                <p:strVal val="#ppt_x"/>
                                              </p:val>
                                            </p:tav>
                                          </p:tavLst>
                                        </p:anim>
                                        <p:anim calcmode="lin" valueType="num" p14:bounceEnd="40000">
                                          <p:cBhvr additive="base">
                                            <p:cTn id="115"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animBg="1"/>
          <p:bldP spid="31" grpId="1" animBg="1"/>
          <p:bldP spid="32" grpId="0" animBg="1"/>
          <p:bldP spid="32" grpId="1" animBg="1"/>
          <p:bldP spid="33" grpId="0" animBg="1"/>
          <p:bldP spid="33" grpId="1" animBg="1"/>
          <p:bldP spid="44" grpId="0" animBg="1"/>
          <p:bldP spid="44" grpId="1" animBg="1"/>
          <p:bldP spid="45" grpId="0" animBg="1"/>
          <p:bldP spid="45" grpId="1" animBg="1"/>
          <p:bldP spid="47" grpId="0" animBg="1"/>
          <p:bldP spid="47" grpId="1" animBg="1"/>
          <p:bldP spid="52" grpId="0" animBg="1"/>
          <p:bldP spid="52" grpId="1" animBg="1"/>
          <p:bldP spid="53" grpId="0" animBg="1"/>
          <p:bldP spid="53" grpId="1" animBg="1"/>
          <p:bldP spid="54" grpId="0" animBg="1"/>
          <p:bldP spid="54" grpId="1" animBg="1"/>
          <p:bldP spid="55" grpId="0" animBg="1"/>
          <p:bldP spid="55" grpId="1" animBg="1"/>
          <p:bldP spid="56" grpId="0" animBg="1"/>
          <p:bldP spid="56" grpId="1" animBg="1"/>
          <p:bldP spid="57" grpId="0" animBg="1"/>
          <p:bldP spid="57" grpId="1" animBg="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350" fill="hold"/>
                                            <p:tgtEl>
                                              <p:spTgt spid="31"/>
                                            </p:tgtEl>
                                            <p:attrNameLst>
                                              <p:attrName>ppt_x</p:attrName>
                                            </p:attrNameLst>
                                          </p:cBhvr>
                                          <p:tavLst>
                                            <p:tav tm="0">
                                              <p:val>
                                                <p:strVal val="#ppt_x"/>
                                              </p:val>
                                            </p:tav>
                                            <p:tav tm="100000">
                                              <p:val>
                                                <p:strVal val="#ppt_x"/>
                                              </p:val>
                                            </p:tav>
                                          </p:tavLst>
                                        </p:anim>
                                        <p:anim calcmode="lin" valueType="num">
                                          <p:cBhvr additive="base">
                                            <p:cTn id="8" dur="350" fill="hold"/>
                                            <p:tgtEl>
                                              <p:spTgt spid="31"/>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350" fill="hold"/>
                                            <p:tgtEl>
                                              <p:spTgt spid="32"/>
                                            </p:tgtEl>
                                            <p:attrNameLst>
                                              <p:attrName>ppt_x</p:attrName>
                                            </p:attrNameLst>
                                          </p:cBhvr>
                                          <p:tavLst>
                                            <p:tav tm="0">
                                              <p:val>
                                                <p:strVal val="1+#ppt_w/2"/>
                                              </p:val>
                                            </p:tav>
                                            <p:tav tm="100000">
                                              <p:val>
                                                <p:strVal val="#ppt_x"/>
                                              </p:val>
                                            </p:tav>
                                          </p:tavLst>
                                        </p:anim>
                                        <p:anim calcmode="lin" valueType="num">
                                          <p:cBhvr additive="base">
                                            <p:cTn id="12" dur="350" fill="hold"/>
                                            <p:tgtEl>
                                              <p:spTgt spid="32"/>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cBhvr additive="base">
                                            <p:cTn id="15" dur="350" fill="hold"/>
                                            <p:tgtEl>
                                              <p:spTgt spid="33"/>
                                            </p:tgtEl>
                                            <p:attrNameLst>
                                              <p:attrName>ppt_x</p:attrName>
                                            </p:attrNameLst>
                                          </p:cBhvr>
                                          <p:tavLst>
                                            <p:tav tm="0">
                                              <p:val>
                                                <p:strVal val="#ppt_x"/>
                                              </p:val>
                                            </p:tav>
                                            <p:tav tm="100000">
                                              <p:val>
                                                <p:strVal val="#ppt_x"/>
                                              </p:val>
                                            </p:tav>
                                          </p:tavLst>
                                        </p:anim>
                                        <p:anim calcmode="lin" valueType="num">
                                          <p:cBhvr additive="base">
                                            <p:cTn id="16" dur="350" fill="hold"/>
                                            <p:tgtEl>
                                              <p:spTgt spid="33"/>
                                            </p:tgtEl>
                                            <p:attrNameLst>
                                              <p:attrName>ppt_y</p:attrName>
                                            </p:attrNameLst>
                                          </p:cBhvr>
                                          <p:tavLst>
                                            <p:tav tm="0">
                                              <p:val>
                                                <p:strVal val="1+#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anim calcmode="lin" valueType="num">
                                          <p:cBhvr additive="base">
                                            <p:cTn id="19" dur="350" fill="hold"/>
                                            <p:tgtEl>
                                              <p:spTgt spid="44"/>
                                            </p:tgtEl>
                                            <p:attrNameLst>
                                              <p:attrName>ppt_x</p:attrName>
                                            </p:attrNameLst>
                                          </p:cBhvr>
                                          <p:tavLst>
                                            <p:tav tm="0">
                                              <p:val>
                                                <p:strVal val="1+#ppt_w/2"/>
                                              </p:val>
                                            </p:tav>
                                            <p:tav tm="100000">
                                              <p:val>
                                                <p:strVal val="#ppt_x"/>
                                              </p:val>
                                            </p:tav>
                                          </p:tavLst>
                                        </p:anim>
                                        <p:anim calcmode="lin" valueType="num">
                                          <p:cBhvr additive="base">
                                            <p:cTn id="20" dur="350" fill="hold"/>
                                            <p:tgtEl>
                                              <p:spTgt spid="44"/>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45"/>
                                            </p:tgtEl>
                                            <p:attrNameLst>
                                              <p:attrName>style.visibility</p:attrName>
                                            </p:attrNameLst>
                                          </p:cBhvr>
                                          <p:to>
                                            <p:strVal val="visible"/>
                                          </p:to>
                                        </p:set>
                                        <p:anim calcmode="lin" valueType="num">
                                          <p:cBhvr additive="base">
                                            <p:cTn id="23" dur="350" fill="hold"/>
                                            <p:tgtEl>
                                              <p:spTgt spid="45"/>
                                            </p:tgtEl>
                                            <p:attrNameLst>
                                              <p:attrName>ppt_x</p:attrName>
                                            </p:attrNameLst>
                                          </p:cBhvr>
                                          <p:tavLst>
                                            <p:tav tm="0">
                                              <p:val>
                                                <p:strVal val="0-#ppt_w/2"/>
                                              </p:val>
                                            </p:tav>
                                            <p:tav tm="100000">
                                              <p:val>
                                                <p:strVal val="#ppt_x"/>
                                              </p:val>
                                            </p:tav>
                                          </p:tavLst>
                                        </p:anim>
                                        <p:anim calcmode="lin" valueType="num">
                                          <p:cBhvr additive="base">
                                            <p:cTn id="24" dur="350" fill="hold"/>
                                            <p:tgtEl>
                                              <p:spTgt spid="45"/>
                                            </p:tgtEl>
                                            <p:attrNameLst>
                                              <p:attrName>ppt_y</p:attrName>
                                            </p:attrNameLst>
                                          </p:cBhvr>
                                          <p:tavLst>
                                            <p:tav tm="0">
                                              <p:val>
                                                <p:strVal val="0-#ppt_h/2"/>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anim calcmode="lin" valueType="num">
                                          <p:cBhvr additive="base">
                                            <p:cTn id="27" dur="350" fill="hold"/>
                                            <p:tgtEl>
                                              <p:spTgt spid="47"/>
                                            </p:tgtEl>
                                            <p:attrNameLst>
                                              <p:attrName>ppt_x</p:attrName>
                                            </p:attrNameLst>
                                          </p:cBhvr>
                                          <p:tavLst>
                                            <p:tav tm="0">
                                              <p:val>
                                                <p:strVal val="0-#ppt_w/2"/>
                                              </p:val>
                                            </p:tav>
                                            <p:tav tm="100000">
                                              <p:val>
                                                <p:strVal val="#ppt_x"/>
                                              </p:val>
                                            </p:tav>
                                          </p:tavLst>
                                        </p:anim>
                                        <p:anim calcmode="lin" valueType="num">
                                          <p:cBhvr additive="base">
                                            <p:cTn id="28" dur="350" fill="hold"/>
                                            <p:tgtEl>
                                              <p:spTgt spid="47"/>
                                            </p:tgtEl>
                                            <p:attrNameLst>
                                              <p:attrName>ppt_y</p:attrName>
                                            </p:attrNameLst>
                                          </p:cBhvr>
                                          <p:tavLst>
                                            <p:tav tm="0">
                                              <p:val>
                                                <p:strVal val="#ppt_y"/>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2"/>
                                            </p:tgtEl>
                                            <p:attrNameLst>
                                              <p:attrName>style.visibility</p:attrName>
                                            </p:attrNameLst>
                                          </p:cBhvr>
                                          <p:to>
                                            <p:strVal val="visible"/>
                                          </p:to>
                                        </p:set>
                                        <p:anim calcmode="lin" valueType="num">
                                          <p:cBhvr additive="base">
                                            <p:cTn id="31" dur="350" fill="hold"/>
                                            <p:tgtEl>
                                              <p:spTgt spid="52"/>
                                            </p:tgtEl>
                                            <p:attrNameLst>
                                              <p:attrName>ppt_x</p:attrName>
                                            </p:attrNameLst>
                                          </p:cBhvr>
                                          <p:tavLst>
                                            <p:tav tm="0">
                                              <p:val>
                                                <p:strVal val="#ppt_x"/>
                                              </p:val>
                                            </p:tav>
                                            <p:tav tm="100000">
                                              <p:val>
                                                <p:strVal val="#ppt_x"/>
                                              </p:val>
                                            </p:tav>
                                          </p:tavLst>
                                        </p:anim>
                                        <p:anim calcmode="lin" valueType="num">
                                          <p:cBhvr additive="base">
                                            <p:cTn id="32" dur="350" fill="hold"/>
                                            <p:tgtEl>
                                              <p:spTgt spid="5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3"/>
                                            </p:tgtEl>
                                            <p:attrNameLst>
                                              <p:attrName>style.visibility</p:attrName>
                                            </p:attrNameLst>
                                          </p:cBhvr>
                                          <p:to>
                                            <p:strVal val="visible"/>
                                          </p:to>
                                        </p:set>
                                        <p:anim calcmode="lin" valueType="num">
                                          <p:cBhvr additive="base">
                                            <p:cTn id="35" dur="350" fill="hold"/>
                                            <p:tgtEl>
                                              <p:spTgt spid="53"/>
                                            </p:tgtEl>
                                            <p:attrNameLst>
                                              <p:attrName>ppt_x</p:attrName>
                                            </p:attrNameLst>
                                          </p:cBhvr>
                                          <p:tavLst>
                                            <p:tav tm="0">
                                              <p:val>
                                                <p:strVal val="#ppt_x"/>
                                              </p:val>
                                            </p:tav>
                                            <p:tav tm="100000">
                                              <p:val>
                                                <p:strVal val="#ppt_x"/>
                                              </p:val>
                                            </p:tav>
                                          </p:tavLst>
                                        </p:anim>
                                        <p:anim calcmode="lin" valueType="num">
                                          <p:cBhvr additive="base">
                                            <p:cTn id="36" dur="350" fill="hold"/>
                                            <p:tgtEl>
                                              <p:spTgt spid="53"/>
                                            </p:tgtEl>
                                            <p:attrNameLst>
                                              <p:attrName>ppt_y</p:attrName>
                                            </p:attrNameLst>
                                          </p:cBhvr>
                                          <p:tavLst>
                                            <p:tav tm="0">
                                              <p:val>
                                                <p:strVal val="1+#ppt_h/2"/>
                                              </p:val>
                                            </p:tav>
                                            <p:tav tm="100000">
                                              <p:val>
                                                <p:strVal val="#ppt_y"/>
                                              </p:val>
                                            </p:tav>
                                          </p:tavLst>
                                        </p:anim>
                                      </p:childTnLst>
                                    </p:cTn>
                                  </p:par>
                                  <p:par>
                                    <p:cTn id="37" presetID="2" presetClass="entr" presetSubtype="6" fill="hold" grpId="0" nodeType="withEffect">
                                      <p:stCondLst>
                                        <p:cond delay="0"/>
                                      </p:stCondLst>
                                      <p:childTnLst>
                                        <p:set>
                                          <p:cBhvr>
                                            <p:cTn id="38" dur="1" fill="hold">
                                              <p:stCondLst>
                                                <p:cond delay="0"/>
                                              </p:stCondLst>
                                            </p:cTn>
                                            <p:tgtEl>
                                              <p:spTgt spid="54"/>
                                            </p:tgtEl>
                                            <p:attrNameLst>
                                              <p:attrName>style.visibility</p:attrName>
                                            </p:attrNameLst>
                                          </p:cBhvr>
                                          <p:to>
                                            <p:strVal val="visible"/>
                                          </p:to>
                                        </p:set>
                                        <p:anim calcmode="lin" valueType="num">
                                          <p:cBhvr additive="base">
                                            <p:cTn id="39" dur="350" fill="hold"/>
                                            <p:tgtEl>
                                              <p:spTgt spid="54"/>
                                            </p:tgtEl>
                                            <p:attrNameLst>
                                              <p:attrName>ppt_x</p:attrName>
                                            </p:attrNameLst>
                                          </p:cBhvr>
                                          <p:tavLst>
                                            <p:tav tm="0">
                                              <p:val>
                                                <p:strVal val="1+#ppt_w/2"/>
                                              </p:val>
                                            </p:tav>
                                            <p:tav tm="100000">
                                              <p:val>
                                                <p:strVal val="#ppt_x"/>
                                              </p:val>
                                            </p:tav>
                                          </p:tavLst>
                                        </p:anim>
                                        <p:anim calcmode="lin" valueType="num">
                                          <p:cBhvr additive="base">
                                            <p:cTn id="40" dur="350" fill="hold"/>
                                            <p:tgtEl>
                                              <p:spTgt spid="54"/>
                                            </p:tgtEl>
                                            <p:attrNameLst>
                                              <p:attrName>ppt_y</p:attrName>
                                            </p:attrNameLst>
                                          </p:cBhvr>
                                          <p:tavLst>
                                            <p:tav tm="0">
                                              <p:val>
                                                <p:strVal val="1+#ppt_h/2"/>
                                              </p:val>
                                            </p:tav>
                                            <p:tav tm="100000">
                                              <p:val>
                                                <p:strVal val="#ppt_y"/>
                                              </p:val>
                                            </p:tav>
                                          </p:tavLst>
                                        </p:anim>
                                      </p:childTnLst>
                                    </p:cTn>
                                  </p:par>
                                  <p:par>
                                    <p:cTn id="41" presetID="2" presetClass="entr" presetSubtype="12" fill="hold" grpId="0" nodeType="withEffect">
                                      <p:stCondLst>
                                        <p:cond delay="0"/>
                                      </p:stCondLst>
                                      <p:childTnLst>
                                        <p:set>
                                          <p:cBhvr>
                                            <p:cTn id="42" dur="1" fill="hold">
                                              <p:stCondLst>
                                                <p:cond delay="0"/>
                                              </p:stCondLst>
                                            </p:cTn>
                                            <p:tgtEl>
                                              <p:spTgt spid="55"/>
                                            </p:tgtEl>
                                            <p:attrNameLst>
                                              <p:attrName>style.visibility</p:attrName>
                                            </p:attrNameLst>
                                          </p:cBhvr>
                                          <p:to>
                                            <p:strVal val="visible"/>
                                          </p:to>
                                        </p:set>
                                        <p:anim calcmode="lin" valueType="num">
                                          <p:cBhvr additive="base">
                                            <p:cTn id="43" dur="350" fill="hold"/>
                                            <p:tgtEl>
                                              <p:spTgt spid="55"/>
                                            </p:tgtEl>
                                            <p:attrNameLst>
                                              <p:attrName>ppt_x</p:attrName>
                                            </p:attrNameLst>
                                          </p:cBhvr>
                                          <p:tavLst>
                                            <p:tav tm="0">
                                              <p:val>
                                                <p:strVal val="0-#ppt_w/2"/>
                                              </p:val>
                                            </p:tav>
                                            <p:tav tm="100000">
                                              <p:val>
                                                <p:strVal val="#ppt_x"/>
                                              </p:val>
                                            </p:tav>
                                          </p:tavLst>
                                        </p:anim>
                                        <p:anim calcmode="lin" valueType="num">
                                          <p:cBhvr additive="base">
                                            <p:cTn id="44" dur="350" fill="hold"/>
                                            <p:tgtEl>
                                              <p:spTgt spid="5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56"/>
                                            </p:tgtEl>
                                            <p:attrNameLst>
                                              <p:attrName>style.visibility</p:attrName>
                                            </p:attrNameLst>
                                          </p:cBhvr>
                                          <p:to>
                                            <p:strVal val="visible"/>
                                          </p:to>
                                        </p:set>
                                        <p:anim calcmode="lin" valueType="num">
                                          <p:cBhvr additive="base">
                                            <p:cTn id="47" dur="350" fill="hold"/>
                                            <p:tgtEl>
                                              <p:spTgt spid="56"/>
                                            </p:tgtEl>
                                            <p:attrNameLst>
                                              <p:attrName>ppt_x</p:attrName>
                                            </p:attrNameLst>
                                          </p:cBhvr>
                                          <p:tavLst>
                                            <p:tav tm="0">
                                              <p:val>
                                                <p:strVal val="#ppt_x"/>
                                              </p:val>
                                            </p:tav>
                                            <p:tav tm="100000">
                                              <p:val>
                                                <p:strVal val="#ppt_x"/>
                                              </p:val>
                                            </p:tav>
                                          </p:tavLst>
                                        </p:anim>
                                        <p:anim calcmode="lin" valueType="num">
                                          <p:cBhvr additive="base">
                                            <p:cTn id="48" dur="350" fill="hold"/>
                                            <p:tgtEl>
                                              <p:spTgt spid="56"/>
                                            </p:tgtEl>
                                            <p:attrNameLst>
                                              <p:attrName>ppt_y</p:attrName>
                                            </p:attrNameLst>
                                          </p:cBhvr>
                                          <p:tavLst>
                                            <p:tav tm="0">
                                              <p:val>
                                                <p:strVal val="1+#ppt_h/2"/>
                                              </p:val>
                                            </p:tav>
                                            <p:tav tm="100000">
                                              <p:val>
                                                <p:strVal val="#ppt_y"/>
                                              </p:val>
                                            </p:tav>
                                          </p:tavLst>
                                        </p:anim>
                                      </p:childTnLst>
                                    </p:cTn>
                                  </p:par>
                                  <p:par>
                                    <p:cTn id="49" presetID="2" presetClass="entr" presetSubtype="6" fill="hold" grpId="0" nodeType="withEffect">
                                      <p:stCondLst>
                                        <p:cond delay="0"/>
                                      </p:stCondLst>
                                      <p:childTnLst>
                                        <p:set>
                                          <p:cBhvr>
                                            <p:cTn id="50" dur="1" fill="hold">
                                              <p:stCondLst>
                                                <p:cond delay="0"/>
                                              </p:stCondLst>
                                            </p:cTn>
                                            <p:tgtEl>
                                              <p:spTgt spid="57"/>
                                            </p:tgtEl>
                                            <p:attrNameLst>
                                              <p:attrName>style.visibility</p:attrName>
                                            </p:attrNameLst>
                                          </p:cBhvr>
                                          <p:to>
                                            <p:strVal val="visible"/>
                                          </p:to>
                                        </p:set>
                                        <p:anim calcmode="lin" valueType="num">
                                          <p:cBhvr additive="base">
                                            <p:cTn id="51" dur="350" fill="hold"/>
                                            <p:tgtEl>
                                              <p:spTgt spid="57"/>
                                            </p:tgtEl>
                                            <p:attrNameLst>
                                              <p:attrName>ppt_x</p:attrName>
                                            </p:attrNameLst>
                                          </p:cBhvr>
                                          <p:tavLst>
                                            <p:tav tm="0">
                                              <p:val>
                                                <p:strVal val="1+#ppt_w/2"/>
                                              </p:val>
                                            </p:tav>
                                            <p:tav tm="100000">
                                              <p:val>
                                                <p:strVal val="#ppt_x"/>
                                              </p:val>
                                            </p:tav>
                                          </p:tavLst>
                                        </p:anim>
                                        <p:anim calcmode="lin" valueType="num">
                                          <p:cBhvr additive="base">
                                            <p:cTn id="52" dur="35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xit" presetSubtype="4" fill="hold" grpId="1" nodeType="clickEffect">
                                      <p:stCondLst>
                                        <p:cond delay="0"/>
                                      </p:stCondLst>
                                      <p:childTnLst>
                                        <p:anim calcmode="lin" valueType="num">
                                          <p:cBhvr additive="base">
                                            <p:cTn id="56" dur="350"/>
                                            <p:tgtEl>
                                              <p:spTgt spid="31"/>
                                            </p:tgtEl>
                                            <p:attrNameLst>
                                              <p:attrName>ppt_x</p:attrName>
                                            </p:attrNameLst>
                                          </p:cBhvr>
                                          <p:tavLst>
                                            <p:tav tm="0">
                                              <p:val>
                                                <p:strVal val="ppt_x"/>
                                              </p:val>
                                            </p:tav>
                                            <p:tav tm="100000">
                                              <p:val>
                                                <p:strVal val="ppt_x"/>
                                              </p:val>
                                            </p:tav>
                                          </p:tavLst>
                                        </p:anim>
                                        <p:anim calcmode="lin" valueType="num">
                                          <p:cBhvr additive="base">
                                            <p:cTn id="57" dur="350"/>
                                            <p:tgtEl>
                                              <p:spTgt spid="31"/>
                                            </p:tgtEl>
                                            <p:attrNameLst>
                                              <p:attrName>ppt_y</p:attrName>
                                            </p:attrNameLst>
                                          </p:cBhvr>
                                          <p:tavLst>
                                            <p:tav tm="0">
                                              <p:val>
                                                <p:strVal val="ppt_y"/>
                                              </p:val>
                                            </p:tav>
                                            <p:tav tm="100000">
                                              <p:val>
                                                <p:strVal val="1+ppt_h/2"/>
                                              </p:val>
                                            </p:tav>
                                          </p:tavLst>
                                        </p:anim>
                                        <p:set>
                                          <p:cBhvr>
                                            <p:cTn id="58" dur="1" fill="hold">
                                              <p:stCondLst>
                                                <p:cond delay="349"/>
                                              </p:stCondLst>
                                            </p:cTn>
                                            <p:tgtEl>
                                              <p:spTgt spid="31"/>
                                            </p:tgtEl>
                                            <p:attrNameLst>
                                              <p:attrName>style.visibility</p:attrName>
                                            </p:attrNameLst>
                                          </p:cBhvr>
                                          <p:to>
                                            <p:strVal val="hidden"/>
                                          </p:to>
                                        </p:set>
                                      </p:childTnLst>
                                    </p:cTn>
                                  </p:par>
                                  <p:par>
                                    <p:cTn id="59" presetID="2" presetClass="exit" presetSubtype="3" fill="hold" grpId="1" nodeType="withEffect">
                                      <p:stCondLst>
                                        <p:cond delay="0"/>
                                      </p:stCondLst>
                                      <p:childTnLst>
                                        <p:anim calcmode="lin" valueType="num">
                                          <p:cBhvr additive="base">
                                            <p:cTn id="60" dur="350"/>
                                            <p:tgtEl>
                                              <p:spTgt spid="32"/>
                                            </p:tgtEl>
                                            <p:attrNameLst>
                                              <p:attrName>ppt_x</p:attrName>
                                            </p:attrNameLst>
                                          </p:cBhvr>
                                          <p:tavLst>
                                            <p:tav tm="0">
                                              <p:val>
                                                <p:strVal val="ppt_x"/>
                                              </p:val>
                                            </p:tav>
                                            <p:tav tm="100000">
                                              <p:val>
                                                <p:strVal val="1+ppt_w/2"/>
                                              </p:val>
                                            </p:tav>
                                          </p:tavLst>
                                        </p:anim>
                                        <p:anim calcmode="lin" valueType="num">
                                          <p:cBhvr additive="base">
                                            <p:cTn id="61" dur="350"/>
                                            <p:tgtEl>
                                              <p:spTgt spid="32"/>
                                            </p:tgtEl>
                                            <p:attrNameLst>
                                              <p:attrName>ppt_y</p:attrName>
                                            </p:attrNameLst>
                                          </p:cBhvr>
                                          <p:tavLst>
                                            <p:tav tm="0">
                                              <p:val>
                                                <p:strVal val="ppt_y"/>
                                              </p:val>
                                            </p:tav>
                                            <p:tav tm="100000">
                                              <p:val>
                                                <p:strVal val="0-ppt_h/2"/>
                                              </p:val>
                                            </p:tav>
                                          </p:tavLst>
                                        </p:anim>
                                        <p:set>
                                          <p:cBhvr>
                                            <p:cTn id="62" dur="1" fill="hold">
                                              <p:stCondLst>
                                                <p:cond delay="349"/>
                                              </p:stCondLst>
                                            </p:cTn>
                                            <p:tgtEl>
                                              <p:spTgt spid="32"/>
                                            </p:tgtEl>
                                            <p:attrNameLst>
                                              <p:attrName>style.visibility</p:attrName>
                                            </p:attrNameLst>
                                          </p:cBhvr>
                                          <p:to>
                                            <p:strVal val="hidden"/>
                                          </p:to>
                                        </p:set>
                                      </p:childTnLst>
                                    </p:cTn>
                                  </p:par>
                                  <p:par>
                                    <p:cTn id="63" presetID="2" presetClass="exit" presetSubtype="4" fill="hold" grpId="1" nodeType="withEffect">
                                      <p:stCondLst>
                                        <p:cond delay="0"/>
                                      </p:stCondLst>
                                      <p:childTnLst>
                                        <p:anim calcmode="lin" valueType="num">
                                          <p:cBhvr additive="base">
                                            <p:cTn id="64" dur="350"/>
                                            <p:tgtEl>
                                              <p:spTgt spid="33"/>
                                            </p:tgtEl>
                                            <p:attrNameLst>
                                              <p:attrName>ppt_x</p:attrName>
                                            </p:attrNameLst>
                                          </p:cBhvr>
                                          <p:tavLst>
                                            <p:tav tm="0">
                                              <p:val>
                                                <p:strVal val="ppt_x"/>
                                              </p:val>
                                            </p:tav>
                                            <p:tav tm="100000">
                                              <p:val>
                                                <p:strVal val="ppt_x"/>
                                              </p:val>
                                            </p:tav>
                                          </p:tavLst>
                                        </p:anim>
                                        <p:anim calcmode="lin" valueType="num">
                                          <p:cBhvr additive="base">
                                            <p:cTn id="65" dur="350"/>
                                            <p:tgtEl>
                                              <p:spTgt spid="33"/>
                                            </p:tgtEl>
                                            <p:attrNameLst>
                                              <p:attrName>ppt_y</p:attrName>
                                            </p:attrNameLst>
                                          </p:cBhvr>
                                          <p:tavLst>
                                            <p:tav tm="0">
                                              <p:val>
                                                <p:strVal val="ppt_y"/>
                                              </p:val>
                                            </p:tav>
                                            <p:tav tm="100000">
                                              <p:val>
                                                <p:strVal val="1+ppt_h/2"/>
                                              </p:val>
                                            </p:tav>
                                          </p:tavLst>
                                        </p:anim>
                                        <p:set>
                                          <p:cBhvr>
                                            <p:cTn id="66" dur="1" fill="hold">
                                              <p:stCondLst>
                                                <p:cond delay="349"/>
                                              </p:stCondLst>
                                            </p:cTn>
                                            <p:tgtEl>
                                              <p:spTgt spid="33"/>
                                            </p:tgtEl>
                                            <p:attrNameLst>
                                              <p:attrName>style.visibility</p:attrName>
                                            </p:attrNameLst>
                                          </p:cBhvr>
                                          <p:to>
                                            <p:strVal val="hidden"/>
                                          </p:to>
                                        </p:set>
                                      </p:childTnLst>
                                    </p:cTn>
                                  </p:par>
                                  <p:par>
                                    <p:cTn id="67" presetID="2" presetClass="exit" presetSubtype="3" fill="hold" grpId="1" nodeType="withEffect">
                                      <p:stCondLst>
                                        <p:cond delay="0"/>
                                      </p:stCondLst>
                                      <p:childTnLst>
                                        <p:anim calcmode="lin" valueType="num">
                                          <p:cBhvr additive="base">
                                            <p:cTn id="68" dur="350"/>
                                            <p:tgtEl>
                                              <p:spTgt spid="44"/>
                                            </p:tgtEl>
                                            <p:attrNameLst>
                                              <p:attrName>ppt_x</p:attrName>
                                            </p:attrNameLst>
                                          </p:cBhvr>
                                          <p:tavLst>
                                            <p:tav tm="0">
                                              <p:val>
                                                <p:strVal val="ppt_x"/>
                                              </p:val>
                                            </p:tav>
                                            <p:tav tm="100000">
                                              <p:val>
                                                <p:strVal val="1+ppt_w/2"/>
                                              </p:val>
                                            </p:tav>
                                          </p:tavLst>
                                        </p:anim>
                                        <p:anim calcmode="lin" valueType="num">
                                          <p:cBhvr additive="base">
                                            <p:cTn id="69" dur="350"/>
                                            <p:tgtEl>
                                              <p:spTgt spid="44"/>
                                            </p:tgtEl>
                                            <p:attrNameLst>
                                              <p:attrName>ppt_y</p:attrName>
                                            </p:attrNameLst>
                                          </p:cBhvr>
                                          <p:tavLst>
                                            <p:tav tm="0">
                                              <p:val>
                                                <p:strVal val="ppt_y"/>
                                              </p:val>
                                            </p:tav>
                                            <p:tav tm="100000">
                                              <p:val>
                                                <p:strVal val="0-ppt_h/2"/>
                                              </p:val>
                                            </p:tav>
                                          </p:tavLst>
                                        </p:anim>
                                        <p:set>
                                          <p:cBhvr>
                                            <p:cTn id="70" dur="1" fill="hold">
                                              <p:stCondLst>
                                                <p:cond delay="349"/>
                                              </p:stCondLst>
                                            </p:cTn>
                                            <p:tgtEl>
                                              <p:spTgt spid="44"/>
                                            </p:tgtEl>
                                            <p:attrNameLst>
                                              <p:attrName>style.visibility</p:attrName>
                                            </p:attrNameLst>
                                          </p:cBhvr>
                                          <p:to>
                                            <p:strVal val="hidden"/>
                                          </p:to>
                                        </p:set>
                                      </p:childTnLst>
                                    </p:cTn>
                                  </p:par>
                                  <p:par>
                                    <p:cTn id="71" presetID="2" presetClass="exit" presetSubtype="1" fill="hold" grpId="1" nodeType="withEffect">
                                      <p:stCondLst>
                                        <p:cond delay="0"/>
                                      </p:stCondLst>
                                      <p:childTnLst>
                                        <p:anim calcmode="lin" valueType="num">
                                          <p:cBhvr additive="base">
                                            <p:cTn id="72" dur="350"/>
                                            <p:tgtEl>
                                              <p:spTgt spid="45"/>
                                            </p:tgtEl>
                                            <p:attrNameLst>
                                              <p:attrName>ppt_x</p:attrName>
                                            </p:attrNameLst>
                                          </p:cBhvr>
                                          <p:tavLst>
                                            <p:tav tm="0">
                                              <p:val>
                                                <p:strVal val="ppt_x"/>
                                              </p:val>
                                            </p:tav>
                                            <p:tav tm="100000">
                                              <p:val>
                                                <p:strVal val="ppt_x"/>
                                              </p:val>
                                            </p:tav>
                                          </p:tavLst>
                                        </p:anim>
                                        <p:anim calcmode="lin" valueType="num">
                                          <p:cBhvr additive="base">
                                            <p:cTn id="73" dur="350"/>
                                            <p:tgtEl>
                                              <p:spTgt spid="45"/>
                                            </p:tgtEl>
                                            <p:attrNameLst>
                                              <p:attrName>ppt_y</p:attrName>
                                            </p:attrNameLst>
                                          </p:cBhvr>
                                          <p:tavLst>
                                            <p:tav tm="0">
                                              <p:val>
                                                <p:strVal val="ppt_y"/>
                                              </p:val>
                                            </p:tav>
                                            <p:tav tm="100000">
                                              <p:val>
                                                <p:strVal val="0-ppt_h/2"/>
                                              </p:val>
                                            </p:tav>
                                          </p:tavLst>
                                        </p:anim>
                                        <p:set>
                                          <p:cBhvr>
                                            <p:cTn id="74" dur="1" fill="hold">
                                              <p:stCondLst>
                                                <p:cond delay="349"/>
                                              </p:stCondLst>
                                            </p:cTn>
                                            <p:tgtEl>
                                              <p:spTgt spid="45"/>
                                            </p:tgtEl>
                                            <p:attrNameLst>
                                              <p:attrName>style.visibility</p:attrName>
                                            </p:attrNameLst>
                                          </p:cBhvr>
                                          <p:to>
                                            <p:strVal val="hidden"/>
                                          </p:to>
                                        </p:set>
                                      </p:childTnLst>
                                    </p:cTn>
                                  </p:par>
                                  <p:par>
                                    <p:cTn id="75" presetID="2" presetClass="exit" presetSubtype="9" fill="hold" grpId="1" nodeType="withEffect">
                                      <p:stCondLst>
                                        <p:cond delay="0"/>
                                      </p:stCondLst>
                                      <p:childTnLst>
                                        <p:anim calcmode="lin" valueType="num">
                                          <p:cBhvr additive="base">
                                            <p:cTn id="76" dur="350"/>
                                            <p:tgtEl>
                                              <p:spTgt spid="47"/>
                                            </p:tgtEl>
                                            <p:attrNameLst>
                                              <p:attrName>ppt_x</p:attrName>
                                            </p:attrNameLst>
                                          </p:cBhvr>
                                          <p:tavLst>
                                            <p:tav tm="0">
                                              <p:val>
                                                <p:strVal val="ppt_x"/>
                                              </p:val>
                                            </p:tav>
                                            <p:tav tm="100000">
                                              <p:val>
                                                <p:strVal val="0-ppt_w/2"/>
                                              </p:val>
                                            </p:tav>
                                          </p:tavLst>
                                        </p:anim>
                                        <p:anim calcmode="lin" valueType="num">
                                          <p:cBhvr additive="base">
                                            <p:cTn id="77" dur="350"/>
                                            <p:tgtEl>
                                              <p:spTgt spid="47"/>
                                            </p:tgtEl>
                                            <p:attrNameLst>
                                              <p:attrName>ppt_y</p:attrName>
                                            </p:attrNameLst>
                                          </p:cBhvr>
                                          <p:tavLst>
                                            <p:tav tm="0">
                                              <p:val>
                                                <p:strVal val="ppt_y"/>
                                              </p:val>
                                            </p:tav>
                                            <p:tav tm="100000">
                                              <p:val>
                                                <p:strVal val="0-ppt_h/2"/>
                                              </p:val>
                                            </p:tav>
                                          </p:tavLst>
                                        </p:anim>
                                        <p:set>
                                          <p:cBhvr>
                                            <p:cTn id="78" dur="1" fill="hold">
                                              <p:stCondLst>
                                                <p:cond delay="349"/>
                                              </p:stCondLst>
                                            </p:cTn>
                                            <p:tgtEl>
                                              <p:spTgt spid="47"/>
                                            </p:tgtEl>
                                            <p:attrNameLst>
                                              <p:attrName>style.visibility</p:attrName>
                                            </p:attrNameLst>
                                          </p:cBhvr>
                                          <p:to>
                                            <p:strVal val="hidden"/>
                                          </p:to>
                                        </p:set>
                                      </p:childTnLst>
                                    </p:cTn>
                                  </p:par>
                                  <p:par>
                                    <p:cTn id="79" presetID="2" presetClass="exit" presetSubtype="4" fill="hold" grpId="1" nodeType="withEffect">
                                      <p:stCondLst>
                                        <p:cond delay="0"/>
                                      </p:stCondLst>
                                      <p:childTnLst>
                                        <p:anim calcmode="lin" valueType="num">
                                          <p:cBhvr additive="base">
                                            <p:cTn id="80" dur="350"/>
                                            <p:tgtEl>
                                              <p:spTgt spid="52"/>
                                            </p:tgtEl>
                                            <p:attrNameLst>
                                              <p:attrName>ppt_x</p:attrName>
                                            </p:attrNameLst>
                                          </p:cBhvr>
                                          <p:tavLst>
                                            <p:tav tm="0">
                                              <p:val>
                                                <p:strVal val="ppt_x"/>
                                              </p:val>
                                            </p:tav>
                                            <p:tav tm="100000">
                                              <p:val>
                                                <p:strVal val="ppt_x"/>
                                              </p:val>
                                            </p:tav>
                                          </p:tavLst>
                                        </p:anim>
                                        <p:anim calcmode="lin" valueType="num">
                                          <p:cBhvr additive="base">
                                            <p:cTn id="81" dur="350"/>
                                            <p:tgtEl>
                                              <p:spTgt spid="52"/>
                                            </p:tgtEl>
                                            <p:attrNameLst>
                                              <p:attrName>ppt_y</p:attrName>
                                            </p:attrNameLst>
                                          </p:cBhvr>
                                          <p:tavLst>
                                            <p:tav tm="0">
                                              <p:val>
                                                <p:strVal val="ppt_y"/>
                                              </p:val>
                                            </p:tav>
                                            <p:tav tm="100000">
                                              <p:val>
                                                <p:strVal val="1+ppt_h/2"/>
                                              </p:val>
                                            </p:tav>
                                          </p:tavLst>
                                        </p:anim>
                                        <p:set>
                                          <p:cBhvr>
                                            <p:cTn id="82" dur="1" fill="hold">
                                              <p:stCondLst>
                                                <p:cond delay="349"/>
                                              </p:stCondLst>
                                            </p:cTn>
                                            <p:tgtEl>
                                              <p:spTgt spid="52"/>
                                            </p:tgtEl>
                                            <p:attrNameLst>
                                              <p:attrName>style.visibility</p:attrName>
                                            </p:attrNameLst>
                                          </p:cBhvr>
                                          <p:to>
                                            <p:strVal val="hidden"/>
                                          </p:to>
                                        </p:set>
                                      </p:childTnLst>
                                    </p:cTn>
                                  </p:par>
                                  <p:par>
                                    <p:cTn id="83" presetID="2" presetClass="exit" presetSubtype="4" fill="hold" grpId="1" nodeType="withEffect">
                                      <p:stCondLst>
                                        <p:cond delay="0"/>
                                      </p:stCondLst>
                                      <p:childTnLst>
                                        <p:anim calcmode="lin" valueType="num">
                                          <p:cBhvr additive="base">
                                            <p:cTn id="84" dur="350"/>
                                            <p:tgtEl>
                                              <p:spTgt spid="53"/>
                                            </p:tgtEl>
                                            <p:attrNameLst>
                                              <p:attrName>ppt_x</p:attrName>
                                            </p:attrNameLst>
                                          </p:cBhvr>
                                          <p:tavLst>
                                            <p:tav tm="0">
                                              <p:val>
                                                <p:strVal val="ppt_x"/>
                                              </p:val>
                                            </p:tav>
                                            <p:tav tm="100000">
                                              <p:val>
                                                <p:strVal val="ppt_x"/>
                                              </p:val>
                                            </p:tav>
                                          </p:tavLst>
                                        </p:anim>
                                        <p:anim calcmode="lin" valueType="num">
                                          <p:cBhvr additive="base">
                                            <p:cTn id="85" dur="350"/>
                                            <p:tgtEl>
                                              <p:spTgt spid="53"/>
                                            </p:tgtEl>
                                            <p:attrNameLst>
                                              <p:attrName>ppt_y</p:attrName>
                                            </p:attrNameLst>
                                          </p:cBhvr>
                                          <p:tavLst>
                                            <p:tav tm="0">
                                              <p:val>
                                                <p:strVal val="ppt_y"/>
                                              </p:val>
                                            </p:tav>
                                            <p:tav tm="100000">
                                              <p:val>
                                                <p:strVal val="1+ppt_h/2"/>
                                              </p:val>
                                            </p:tav>
                                          </p:tavLst>
                                        </p:anim>
                                        <p:set>
                                          <p:cBhvr>
                                            <p:cTn id="86" dur="1" fill="hold">
                                              <p:stCondLst>
                                                <p:cond delay="349"/>
                                              </p:stCondLst>
                                            </p:cTn>
                                            <p:tgtEl>
                                              <p:spTgt spid="53"/>
                                            </p:tgtEl>
                                            <p:attrNameLst>
                                              <p:attrName>style.visibility</p:attrName>
                                            </p:attrNameLst>
                                          </p:cBhvr>
                                          <p:to>
                                            <p:strVal val="hidden"/>
                                          </p:to>
                                        </p:set>
                                      </p:childTnLst>
                                    </p:cTn>
                                  </p:par>
                                  <p:par>
                                    <p:cTn id="87" presetID="2" presetClass="exit" presetSubtype="6" fill="hold" grpId="1" nodeType="withEffect">
                                      <p:stCondLst>
                                        <p:cond delay="0"/>
                                      </p:stCondLst>
                                      <p:childTnLst>
                                        <p:anim calcmode="lin" valueType="num">
                                          <p:cBhvr additive="base">
                                            <p:cTn id="88" dur="350"/>
                                            <p:tgtEl>
                                              <p:spTgt spid="54"/>
                                            </p:tgtEl>
                                            <p:attrNameLst>
                                              <p:attrName>ppt_x</p:attrName>
                                            </p:attrNameLst>
                                          </p:cBhvr>
                                          <p:tavLst>
                                            <p:tav tm="0">
                                              <p:val>
                                                <p:strVal val="ppt_x"/>
                                              </p:val>
                                            </p:tav>
                                            <p:tav tm="100000">
                                              <p:val>
                                                <p:strVal val="1+ppt_w/2"/>
                                              </p:val>
                                            </p:tav>
                                          </p:tavLst>
                                        </p:anim>
                                        <p:anim calcmode="lin" valueType="num">
                                          <p:cBhvr additive="base">
                                            <p:cTn id="89" dur="350"/>
                                            <p:tgtEl>
                                              <p:spTgt spid="54"/>
                                            </p:tgtEl>
                                            <p:attrNameLst>
                                              <p:attrName>ppt_y</p:attrName>
                                            </p:attrNameLst>
                                          </p:cBhvr>
                                          <p:tavLst>
                                            <p:tav tm="0">
                                              <p:val>
                                                <p:strVal val="ppt_y"/>
                                              </p:val>
                                            </p:tav>
                                            <p:tav tm="100000">
                                              <p:val>
                                                <p:strVal val="1+ppt_h/2"/>
                                              </p:val>
                                            </p:tav>
                                          </p:tavLst>
                                        </p:anim>
                                        <p:set>
                                          <p:cBhvr>
                                            <p:cTn id="90" dur="1" fill="hold">
                                              <p:stCondLst>
                                                <p:cond delay="349"/>
                                              </p:stCondLst>
                                            </p:cTn>
                                            <p:tgtEl>
                                              <p:spTgt spid="54"/>
                                            </p:tgtEl>
                                            <p:attrNameLst>
                                              <p:attrName>style.visibility</p:attrName>
                                            </p:attrNameLst>
                                          </p:cBhvr>
                                          <p:to>
                                            <p:strVal val="hidden"/>
                                          </p:to>
                                        </p:set>
                                      </p:childTnLst>
                                    </p:cTn>
                                  </p:par>
                                  <p:par>
                                    <p:cTn id="91" presetID="2" presetClass="exit" presetSubtype="12" fill="hold" grpId="1" nodeType="withEffect">
                                      <p:stCondLst>
                                        <p:cond delay="0"/>
                                      </p:stCondLst>
                                      <p:childTnLst>
                                        <p:anim calcmode="lin" valueType="num">
                                          <p:cBhvr additive="base">
                                            <p:cTn id="92" dur="350"/>
                                            <p:tgtEl>
                                              <p:spTgt spid="55"/>
                                            </p:tgtEl>
                                            <p:attrNameLst>
                                              <p:attrName>ppt_x</p:attrName>
                                            </p:attrNameLst>
                                          </p:cBhvr>
                                          <p:tavLst>
                                            <p:tav tm="0">
                                              <p:val>
                                                <p:strVal val="ppt_x"/>
                                              </p:val>
                                            </p:tav>
                                            <p:tav tm="100000">
                                              <p:val>
                                                <p:strVal val="0-ppt_w/2"/>
                                              </p:val>
                                            </p:tav>
                                          </p:tavLst>
                                        </p:anim>
                                        <p:anim calcmode="lin" valueType="num">
                                          <p:cBhvr additive="base">
                                            <p:cTn id="93" dur="350"/>
                                            <p:tgtEl>
                                              <p:spTgt spid="55"/>
                                            </p:tgtEl>
                                            <p:attrNameLst>
                                              <p:attrName>ppt_y</p:attrName>
                                            </p:attrNameLst>
                                          </p:cBhvr>
                                          <p:tavLst>
                                            <p:tav tm="0">
                                              <p:val>
                                                <p:strVal val="ppt_y"/>
                                              </p:val>
                                            </p:tav>
                                            <p:tav tm="100000">
                                              <p:val>
                                                <p:strVal val="1+ppt_h/2"/>
                                              </p:val>
                                            </p:tav>
                                          </p:tavLst>
                                        </p:anim>
                                        <p:set>
                                          <p:cBhvr>
                                            <p:cTn id="94" dur="1" fill="hold">
                                              <p:stCondLst>
                                                <p:cond delay="349"/>
                                              </p:stCondLst>
                                            </p:cTn>
                                            <p:tgtEl>
                                              <p:spTgt spid="55"/>
                                            </p:tgtEl>
                                            <p:attrNameLst>
                                              <p:attrName>style.visibility</p:attrName>
                                            </p:attrNameLst>
                                          </p:cBhvr>
                                          <p:to>
                                            <p:strVal val="hidden"/>
                                          </p:to>
                                        </p:set>
                                      </p:childTnLst>
                                    </p:cTn>
                                  </p:par>
                                  <p:par>
                                    <p:cTn id="95" presetID="2" presetClass="exit" presetSubtype="6" fill="hold" grpId="1" nodeType="withEffect">
                                      <p:stCondLst>
                                        <p:cond delay="0"/>
                                      </p:stCondLst>
                                      <p:childTnLst>
                                        <p:anim calcmode="lin" valueType="num">
                                          <p:cBhvr additive="base">
                                            <p:cTn id="96" dur="350"/>
                                            <p:tgtEl>
                                              <p:spTgt spid="56"/>
                                            </p:tgtEl>
                                            <p:attrNameLst>
                                              <p:attrName>ppt_x</p:attrName>
                                            </p:attrNameLst>
                                          </p:cBhvr>
                                          <p:tavLst>
                                            <p:tav tm="0">
                                              <p:val>
                                                <p:strVal val="ppt_x"/>
                                              </p:val>
                                            </p:tav>
                                            <p:tav tm="100000">
                                              <p:val>
                                                <p:strVal val="1+ppt_w/2"/>
                                              </p:val>
                                            </p:tav>
                                          </p:tavLst>
                                        </p:anim>
                                        <p:anim calcmode="lin" valueType="num">
                                          <p:cBhvr additive="base">
                                            <p:cTn id="97" dur="350"/>
                                            <p:tgtEl>
                                              <p:spTgt spid="56"/>
                                            </p:tgtEl>
                                            <p:attrNameLst>
                                              <p:attrName>ppt_y</p:attrName>
                                            </p:attrNameLst>
                                          </p:cBhvr>
                                          <p:tavLst>
                                            <p:tav tm="0">
                                              <p:val>
                                                <p:strVal val="ppt_y"/>
                                              </p:val>
                                            </p:tav>
                                            <p:tav tm="100000">
                                              <p:val>
                                                <p:strVal val="1+ppt_h/2"/>
                                              </p:val>
                                            </p:tav>
                                          </p:tavLst>
                                        </p:anim>
                                        <p:set>
                                          <p:cBhvr>
                                            <p:cTn id="98" dur="1" fill="hold">
                                              <p:stCondLst>
                                                <p:cond delay="349"/>
                                              </p:stCondLst>
                                            </p:cTn>
                                            <p:tgtEl>
                                              <p:spTgt spid="56"/>
                                            </p:tgtEl>
                                            <p:attrNameLst>
                                              <p:attrName>style.visibility</p:attrName>
                                            </p:attrNameLst>
                                          </p:cBhvr>
                                          <p:to>
                                            <p:strVal val="hidden"/>
                                          </p:to>
                                        </p:set>
                                      </p:childTnLst>
                                    </p:cTn>
                                  </p:par>
                                  <p:par>
                                    <p:cTn id="99" presetID="2" presetClass="exit" presetSubtype="2" fill="hold" grpId="1" nodeType="withEffect">
                                      <p:stCondLst>
                                        <p:cond delay="0"/>
                                      </p:stCondLst>
                                      <p:childTnLst>
                                        <p:anim calcmode="lin" valueType="num">
                                          <p:cBhvr additive="base">
                                            <p:cTn id="100" dur="350"/>
                                            <p:tgtEl>
                                              <p:spTgt spid="57"/>
                                            </p:tgtEl>
                                            <p:attrNameLst>
                                              <p:attrName>ppt_x</p:attrName>
                                            </p:attrNameLst>
                                          </p:cBhvr>
                                          <p:tavLst>
                                            <p:tav tm="0">
                                              <p:val>
                                                <p:strVal val="ppt_x"/>
                                              </p:val>
                                            </p:tav>
                                            <p:tav tm="100000">
                                              <p:val>
                                                <p:strVal val="1+ppt_w/2"/>
                                              </p:val>
                                            </p:tav>
                                          </p:tavLst>
                                        </p:anim>
                                        <p:anim calcmode="lin" valueType="num">
                                          <p:cBhvr additive="base">
                                            <p:cTn id="101" dur="350"/>
                                            <p:tgtEl>
                                              <p:spTgt spid="57"/>
                                            </p:tgtEl>
                                            <p:attrNameLst>
                                              <p:attrName>ppt_y</p:attrName>
                                            </p:attrNameLst>
                                          </p:cBhvr>
                                          <p:tavLst>
                                            <p:tav tm="0">
                                              <p:val>
                                                <p:strVal val="ppt_y"/>
                                              </p:val>
                                            </p:tav>
                                            <p:tav tm="100000">
                                              <p:val>
                                                <p:strVal val="ppt_y"/>
                                              </p:val>
                                            </p:tav>
                                          </p:tavLst>
                                        </p:anim>
                                        <p:set>
                                          <p:cBhvr>
                                            <p:cTn id="102" dur="1" fill="hold">
                                              <p:stCondLst>
                                                <p:cond delay="349"/>
                                              </p:stCondLst>
                                            </p:cTn>
                                            <p:tgtEl>
                                              <p:spTgt spid="57"/>
                                            </p:tgtEl>
                                            <p:attrNameLst>
                                              <p:attrName>style.visibility</p:attrName>
                                            </p:attrNameLst>
                                          </p:cBhvr>
                                          <p:to>
                                            <p:strVal val="hidden"/>
                                          </p:to>
                                        </p:set>
                                      </p:childTnLst>
                                    </p:cTn>
                                  </p:par>
                                  <p:par>
                                    <p:cTn id="103" presetID="21" presetClass="entr" presetSubtype="8" fill="hold" nodeType="withEffect">
                                      <p:stCondLst>
                                        <p:cond delay="0"/>
                                      </p:stCondLst>
                                      <p:childTnLst>
                                        <p:set>
                                          <p:cBhvr>
                                            <p:cTn id="104" dur="1" fill="hold">
                                              <p:stCondLst>
                                                <p:cond delay="0"/>
                                              </p:stCondLst>
                                            </p:cTn>
                                            <p:tgtEl>
                                              <p:spTgt spid="68"/>
                                            </p:tgtEl>
                                            <p:attrNameLst>
                                              <p:attrName>style.visibility</p:attrName>
                                            </p:attrNameLst>
                                          </p:cBhvr>
                                          <p:to>
                                            <p:strVal val="visible"/>
                                          </p:to>
                                        </p:set>
                                        <p:animEffect transition="in" filter="wheel(8)">
                                          <p:cBhvr>
                                            <p:cTn id="105" dur="1000"/>
                                            <p:tgtEl>
                                              <p:spTgt spid="68"/>
                                            </p:tgtEl>
                                          </p:cBhvr>
                                        </p:animEffect>
                                      </p:childTnLst>
                                    </p:cTn>
                                  </p:par>
                                </p:childTnLst>
                              </p:cTn>
                            </p:par>
                            <p:par>
                              <p:cTn id="106" fill="hold">
                                <p:stCondLst>
                                  <p:cond delay="500"/>
                                </p:stCondLst>
                                <p:childTnLst>
                                  <p:par>
                                    <p:cTn id="107" presetID="2" presetClass="entr" presetSubtype="4" fill="hold" grpId="0" nodeType="afterEffect">
                                      <p:stCondLst>
                                        <p:cond delay="0"/>
                                      </p:stCondLst>
                                      <p:childTnLst>
                                        <p:set>
                                          <p:cBhvr>
                                            <p:cTn id="108" dur="1" fill="hold">
                                              <p:stCondLst>
                                                <p:cond delay="0"/>
                                              </p:stCondLst>
                                            </p:cTn>
                                            <p:tgtEl>
                                              <p:spTgt spid="29"/>
                                            </p:tgtEl>
                                            <p:attrNameLst>
                                              <p:attrName>style.visibility</p:attrName>
                                            </p:attrNameLst>
                                          </p:cBhvr>
                                          <p:to>
                                            <p:strVal val="visible"/>
                                          </p:to>
                                        </p:set>
                                        <p:anim calcmode="lin" valueType="num">
                                          <p:cBhvr additive="base">
                                            <p:cTn id="109" dur="500" fill="hold"/>
                                            <p:tgtEl>
                                              <p:spTgt spid="29"/>
                                            </p:tgtEl>
                                            <p:attrNameLst>
                                              <p:attrName>ppt_x</p:attrName>
                                            </p:attrNameLst>
                                          </p:cBhvr>
                                          <p:tavLst>
                                            <p:tav tm="0">
                                              <p:val>
                                                <p:strVal val="#ppt_x"/>
                                              </p:val>
                                            </p:tav>
                                            <p:tav tm="100000">
                                              <p:val>
                                                <p:strVal val="#ppt_x"/>
                                              </p:val>
                                            </p:tav>
                                          </p:tavLst>
                                        </p:anim>
                                        <p:anim calcmode="lin" valueType="num">
                                          <p:cBhvr additive="base">
                                            <p:cTn id="110" dur="500" fill="hold"/>
                                            <p:tgtEl>
                                              <p:spTgt spid="29"/>
                                            </p:tgtEl>
                                            <p:attrNameLst>
                                              <p:attrName>ppt_y</p:attrName>
                                            </p:attrNameLst>
                                          </p:cBhvr>
                                          <p:tavLst>
                                            <p:tav tm="0">
                                              <p:val>
                                                <p:strVal val="1+#ppt_h/2"/>
                                              </p:val>
                                            </p:tav>
                                            <p:tav tm="100000">
                                              <p:val>
                                                <p:strVal val="#ppt_y"/>
                                              </p:val>
                                            </p:tav>
                                          </p:tavLst>
                                        </p:anim>
                                      </p:childTnLst>
                                    </p:cTn>
                                  </p:par>
                                </p:childTnLst>
                              </p:cTn>
                            </p:par>
                            <p:par>
                              <p:cTn id="111" fill="hold">
                                <p:stCondLst>
                                  <p:cond delay="1000"/>
                                </p:stCondLst>
                                <p:childTnLst>
                                  <p:par>
                                    <p:cTn id="112" presetID="2" presetClass="entr" presetSubtype="4" fill="hold" grpId="0" nodeType="afterEffect">
                                      <p:stCondLst>
                                        <p:cond delay="0"/>
                                      </p:stCondLst>
                                      <p:childTnLst>
                                        <p:set>
                                          <p:cBhvr>
                                            <p:cTn id="113" dur="1" fill="hold">
                                              <p:stCondLst>
                                                <p:cond delay="0"/>
                                              </p:stCondLst>
                                            </p:cTn>
                                            <p:tgtEl>
                                              <p:spTgt spid="30"/>
                                            </p:tgtEl>
                                            <p:attrNameLst>
                                              <p:attrName>style.visibility</p:attrName>
                                            </p:attrNameLst>
                                          </p:cBhvr>
                                          <p:to>
                                            <p:strVal val="visible"/>
                                          </p:to>
                                        </p:set>
                                        <p:anim calcmode="lin" valueType="num">
                                          <p:cBhvr additive="base">
                                            <p:cTn id="114" dur="500" fill="hold"/>
                                            <p:tgtEl>
                                              <p:spTgt spid="30"/>
                                            </p:tgtEl>
                                            <p:attrNameLst>
                                              <p:attrName>ppt_x</p:attrName>
                                            </p:attrNameLst>
                                          </p:cBhvr>
                                          <p:tavLst>
                                            <p:tav tm="0">
                                              <p:val>
                                                <p:strVal val="#ppt_x"/>
                                              </p:val>
                                            </p:tav>
                                            <p:tav tm="100000">
                                              <p:val>
                                                <p:strVal val="#ppt_x"/>
                                              </p:val>
                                            </p:tav>
                                          </p:tavLst>
                                        </p:anim>
                                        <p:anim calcmode="lin" valueType="num">
                                          <p:cBhvr additive="base">
                                            <p:cTn id="115"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animBg="1"/>
          <p:bldP spid="31" grpId="1" animBg="1"/>
          <p:bldP spid="32" grpId="0" animBg="1"/>
          <p:bldP spid="32" grpId="1" animBg="1"/>
          <p:bldP spid="33" grpId="0" animBg="1"/>
          <p:bldP spid="33" grpId="1" animBg="1"/>
          <p:bldP spid="44" grpId="0" animBg="1"/>
          <p:bldP spid="44" grpId="1" animBg="1"/>
          <p:bldP spid="45" grpId="0" animBg="1"/>
          <p:bldP spid="45" grpId="1" animBg="1"/>
          <p:bldP spid="47" grpId="0" animBg="1"/>
          <p:bldP spid="47" grpId="1" animBg="1"/>
          <p:bldP spid="52" grpId="0" animBg="1"/>
          <p:bldP spid="52" grpId="1" animBg="1"/>
          <p:bldP spid="53" grpId="0" animBg="1"/>
          <p:bldP spid="53" grpId="1" animBg="1"/>
          <p:bldP spid="54" grpId="0" animBg="1"/>
          <p:bldP spid="54" grpId="1" animBg="1"/>
          <p:bldP spid="55" grpId="0" animBg="1"/>
          <p:bldP spid="55" grpId="1" animBg="1"/>
          <p:bldP spid="56" grpId="0" animBg="1"/>
          <p:bldP spid="56" grpId="1" animBg="1"/>
          <p:bldP spid="57" grpId="0" animBg="1"/>
          <p:bldP spid="57" grpId="1" animBg="1"/>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3546557" y="3058874"/>
            <a:ext cx="381452" cy="381452"/>
            <a:chOff x="3123591" y="3333387"/>
            <a:chExt cx="381452" cy="381452"/>
          </a:xfrm>
        </p:grpSpPr>
        <p:sp>
          <p:nvSpPr>
            <p:cNvPr id="34" name="椭圆 33"/>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35" name="椭圆 34"/>
            <p:cNvSpPr/>
            <p:nvPr/>
          </p:nvSpPr>
          <p:spPr>
            <a:xfrm flipV="1">
              <a:off x="3208440" y="3418236"/>
              <a:ext cx="211754" cy="211754"/>
            </a:xfrm>
            <a:prstGeom prst="ellipse">
              <a:avLst/>
            </a:prstGeom>
            <a:solidFill>
              <a:srgbClr val="E74337"/>
            </a:solidFill>
            <a:ln w="28575">
              <a:no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36" name="直接连接符 35"/>
          <p:cNvCxnSpPr/>
          <p:nvPr/>
        </p:nvCxnSpPr>
        <p:spPr>
          <a:xfrm>
            <a:off x="3662669" y="3248000"/>
            <a:ext cx="8531674" cy="0"/>
          </a:xfrm>
          <a:prstGeom prst="line">
            <a:avLst/>
          </a:prstGeom>
          <a:ln>
            <a:solidFill>
              <a:srgbClr val="E74337"/>
            </a:solidFill>
          </a:ln>
        </p:spPr>
        <p:style>
          <a:lnRef idx="1">
            <a:schemeClr val="accent1"/>
          </a:lnRef>
          <a:fillRef idx="0">
            <a:schemeClr val="accent1"/>
          </a:fillRef>
          <a:effectRef idx="0">
            <a:schemeClr val="accent1"/>
          </a:effectRef>
          <a:fontRef idx="minor">
            <a:schemeClr val="tx1"/>
          </a:fontRef>
        </p:style>
      </p:cxnSp>
      <p:sp>
        <p:nvSpPr>
          <p:cNvPr id="37" name="椭圆 36"/>
          <p:cNvSpPr/>
          <p:nvPr/>
        </p:nvSpPr>
        <p:spPr>
          <a:xfrm rot="21028799">
            <a:off x="2350215" y="2341743"/>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椭圆 37"/>
          <p:cNvSpPr/>
          <p:nvPr/>
        </p:nvSpPr>
        <p:spPr>
          <a:xfrm rot="21028799" flipV="1">
            <a:off x="2024563" y="2784315"/>
            <a:ext cx="365030" cy="36503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 name="椭圆 38"/>
          <p:cNvSpPr/>
          <p:nvPr/>
        </p:nvSpPr>
        <p:spPr>
          <a:xfrm rot="21028799">
            <a:off x="1466324" y="2899265"/>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椭圆 39"/>
          <p:cNvSpPr/>
          <p:nvPr/>
        </p:nvSpPr>
        <p:spPr>
          <a:xfrm rot="21028799" flipV="1">
            <a:off x="2605610" y="2682588"/>
            <a:ext cx="400733" cy="400733"/>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椭圆 40"/>
          <p:cNvSpPr/>
          <p:nvPr/>
        </p:nvSpPr>
        <p:spPr>
          <a:xfrm rot="21028799">
            <a:off x="1590555" y="2358699"/>
            <a:ext cx="409946" cy="409946"/>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椭圆 41"/>
          <p:cNvSpPr/>
          <p:nvPr/>
        </p:nvSpPr>
        <p:spPr>
          <a:xfrm rot="21028799" flipV="1">
            <a:off x="866085" y="2724550"/>
            <a:ext cx="423450" cy="42345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椭圆 42"/>
          <p:cNvSpPr/>
          <p:nvPr/>
        </p:nvSpPr>
        <p:spPr>
          <a:xfrm rot="10228799">
            <a:off x="1332836" y="4007445"/>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椭圆 43"/>
          <p:cNvSpPr/>
          <p:nvPr/>
        </p:nvSpPr>
        <p:spPr>
          <a:xfrm rot="10228799" flipV="1">
            <a:off x="1479761" y="3386146"/>
            <a:ext cx="365030" cy="36503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6" name="椭圆 75"/>
          <p:cNvSpPr/>
          <p:nvPr/>
        </p:nvSpPr>
        <p:spPr>
          <a:xfrm rot="10228799">
            <a:off x="2216727" y="3449923"/>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7" name="椭圆 76"/>
          <p:cNvSpPr/>
          <p:nvPr/>
        </p:nvSpPr>
        <p:spPr>
          <a:xfrm rot="10228799" flipV="1">
            <a:off x="863011" y="3452170"/>
            <a:ext cx="400733" cy="400733"/>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8" name="椭圆 77"/>
          <p:cNvSpPr/>
          <p:nvPr/>
        </p:nvSpPr>
        <p:spPr>
          <a:xfrm rot="10228799">
            <a:off x="1868853" y="3766846"/>
            <a:ext cx="409946" cy="409946"/>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9" name="椭圆 78"/>
          <p:cNvSpPr/>
          <p:nvPr/>
        </p:nvSpPr>
        <p:spPr>
          <a:xfrm rot="10228799" flipV="1">
            <a:off x="2579819" y="3387491"/>
            <a:ext cx="423450" cy="42345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0" name="TextBox 79"/>
          <p:cNvSpPr txBox="1"/>
          <p:nvPr/>
        </p:nvSpPr>
        <p:spPr>
          <a:xfrm>
            <a:off x="5728513" y="3750281"/>
            <a:ext cx="2339102" cy="738664"/>
          </a:xfrm>
          <a:prstGeom prst="rect">
            <a:avLst/>
          </a:prstGeom>
          <a:noFill/>
        </p:spPr>
        <p:txBody>
          <a:bodyPr wrap="none" rtlCol="0">
            <a:spAutoFit/>
          </a:bodyPr>
          <a:lstStyle/>
          <a:p>
            <a:pPr algn="dist"/>
            <a:r>
              <a:rPr lang="zh-CN" altLang="en-US" sz="4200" b="1" dirty="0" smtClean="0">
                <a:solidFill>
                  <a:srgbClr val="E74337"/>
                </a:solidFill>
                <a:latin typeface="微软雅黑" pitchFamily="34" charset="-122"/>
                <a:ea typeface="微软雅黑" pitchFamily="34" charset="-122"/>
              </a:rPr>
              <a:t>工作概述</a:t>
            </a:r>
            <a:endParaRPr lang="en-US" altLang="zh-CN" sz="4200" b="1" dirty="0" smtClean="0">
              <a:solidFill>
                <a:srgbClr val="E74337"/>
              </a:solidFill>
              <a:latin typeface="微软雅黑" pitchFamily="34" charset="-122"/>
              <a:ea typeface="微软雅黑" pitchFamily="34" charset="-122"/>
            </a:endParaRPr>
          </a:p>
        </p:txBody>
      </p:sp>
      <p:sp>
        <p:nvSpPr>
          <p:cNvPr id="81" name="TextBox 80"/>
          <p:cNvSpPr txBox="1"/>
          <p:nvPr/>
        </p:nvSpPr>
        <p:spPr>
          <a:xfrm>
            <a:off x="5670457" y="2076527"/>
            <a:ext cx="2007088" cy="738664"/>
          </a:xfrm>
          <a:prstGeom prst="rect">
            <a:avLst/>
          </a:prstGeom>
          <a:noFill/>
        </p:spPr>
        <p:txBody>
          <a:bodyPr wrap="none" rtlCol="0">
            <a:spAutoFit/>
          </a:bodyPr>
          <a:lstStyle/>
          <a:p>
            <a:r>
              <a:rPr lang="en-US" altLang="zh-CN" sz="4200" dirty="0" smtClean="0">
                <a:solidFill>
                  <a:schemeClr val="bg1"/>
                </a:solidFill>
                <a:latin typeface="微软雅黑" pitchFamily="34" charset="-122"/>
                <a:ea typeface="微软雅黑" pitchFamily="34" charset="-122"/>
              </a:rPr>
              <a:t>Part 01</a:t>
            </a:r>
            <a:endParaRPr lang="en-US" altLang="zh-CN" sz="4200" dirty="0" smtClean="0">
              <a:solidFill>
                <a:schemeClr val="bg1"/>
              </a:solidFill>
              <a:latin typeface="微软雅黑" pitchFamily="34" charset="-122"/>
              <a:ea typeface="微软雅黑" pitchFamily="34" charset="-122"/>
            </a:endParaRPr>
          </a:p>
        </p:txBody>
      </p:sp>
      <p:grpSp>
        <p:nvGrpSpPr>
          <p:cNvPr id="82" name="组合 81"/>
          <p:cNvGrpSpPr/>
          <p:nvPr/>
        </p:nvGrpSpPr>
        <p:grpSpPr>
          <a:xfrm>
            <a:off x="858879" y="2355867"/>
            <a:ext cx="2143332" cy="1852005"/>
            <a:chOff x="858879" y="2355867"/>
            <a:chExt cx="2143332" cy="1852005"/>
          </a:xfrm>
        </p:grpSpPr>
        <p:sp>
          <p:nvSpPr>
            <p:cNvPr id="83" name="椭圆 82"/>
            <p:cNvSpPr/>
            <p:nvPr/>
          </p:nvSpPr>
          <p:spPr>
            <a:xfrm rot="21028799">
              <a:off x="2346083" y="2355867"/>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4" name="椭圆 83"/>
            <p:cNvSpPr/>
            <p:nvPr/>
          </p:nvSpPr>
          <p:spPr>
            <a:xfrm rot="21028799" flipV="1">
              <a:off x="2020431" y="2798439"/>
              <a:ext cx="365030" cy="36503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5" name="椭圆 84"/>
            <p:cNvSpPr/>
            <p:nvPr/>
          </p:nvSpPr>
          <p:spPr>
            <a:xfrm rot="21028799">
              <a:off x="1462192" y="2913389"/>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6" name="椭圆 85"/>
            <p:cNvSpPr/>
            <p:nvPr/>
          </p:nvSpPr>
          <p:spPr>
            <a:xfrm rot="21028799" flipV="1">
              <a:off x="2601478" y="2696712"/>
              <a:ext cx="400733" cy="400733"/>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7" name="椭圆 86"/>
            <p:cNvSpPr/>
            <p:nvPr/>
          </p:nvSpPr>
          <p:spPr>
            <a:xfrm rot="21028799">
              <a:off x="1586423" y="2372823"/>
              <a:ext cx="409946" cy="409946"/>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8" name="椭圆 87"/>
            <p:cNvSpPr/>
            <p:nvPr/>
          </p:nvSpPr>
          <p:spPr>
            <a:xfrm rot="21028799" flipV="1">
              <a:off x="861953" y="2738674"/>
              <a:ext cx="423450" cy="42345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9" name="椭圆 88"/>
            <p:cNvSpPr/>
            <p:nvPr/>
          </p:nvSpPr>
          <p:spPr>
            <a:xfrm rot="10228799">
              <a:off x="1328704" y="4021569"/>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0" name="椭圆 89"/>
            <p:cNvSpPr/>
            <p:nvPr/>
          </p:nvSpPr>
          <p:spPr>
            <a:xfrm rot="10228799" flipV="1">
              <a:off x="1475629" y="3400270"/>
              <a:ext cx="365030" cy="36503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1" name="椭圆 90"/>
            <p:cNvSpPr/>
            <p:nvPr/>
          </p:nvSpPr>
          <p:spPr>
            <a:xfrm rot="10228799">
              <a:off x="2212595" y="3464047"/>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2" name="椭圆 91"/>
            <p:cNvSpPr/>
            <p:nvPr/>
          </p:nvSpPr>
          <p:spPr>
            <a:xfrm rot="10228799" flipV="1">
              <a:off x="858879" y="3466294"/>
              <a:ext cx="400733" cy="400733"/>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3" name="椭圆 92"/>
            <p:cNvSpPr/>
            <p:nvPr/>
          </p:nvSpPr>
          <p:spPr>
            <a:xfrm rot="10228799">
              <a:off x="1864721" y="3780970"/>
              <a:ext cx="409946" cy="409946"/>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4" name="椭圆 93"/>
            <p:cNvSpPr/>
            <p:nvPr/>
          </p:nvSpPr>
          <p:spPr>
            <a:xfrm rot="10228799" flipV="1">
              <a:off x="2575687" y="3401615"/>
              <a:ext cx="423450" cy="42345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350" fill="hold"/>
                                            <p:tgtEl>
                                              <p:spTgt spid="37"/>
                                            </p:tgtEl>
                                            <p:attrNameLst>
                                              <p:attrName>ppt_x</p:attrName>
                                            </p:attrNameLst>
                                          </p:cBhvr>
                                          <p:tavLst>
                                            <p:tav tm="0">
                                              <p:val>
                                                <p:strVal val="#ppt_x"/>
                                              </p:val>
                                            </p:tav>
                                            <p:tav tm="100000">
                                              <p:val>
                                                <p:strVal val="#ppt_x"/>
                                              </p:val>
                                            </p:tav>
                                          </p:tavLst>
                                        </p:anim>
                                        <p:anim calcmode="lin" valueType="num">
                                          <p:cBhvr additive="base">
                                            <p:cTn id="8" dur="350" fill="hold"/>
                                            <p:tgtEl>
                                              <p:spTgt spid="37"/>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350" fill="hold"/>
                                            <p:tgtEl>
                                              <p:spTgt spid="38"/>
                                            </p:tgtEl>
                                            <p:attrNameLst>
                                              <p:attrName>ppt_x</p:attrName>
                                            </p:attrNameLst>
                                          </p:cBhvr>
                                          <p:tavLst>
                                            <p:tav tm="0">
                                              <p:val>
                                                <p:strVal val="1+#ppt_w/2"/>
                                              </p:val>
                                            </p:tav>
                                            <p:tav tm="100000">
                                              <p:val>
                                                <p:strVal val="#ppt_x"/>
                                              </p:val>
                                            </p:tav>
                                          </p:tavLst>
                                        </p:anim>
                                        <p:anim calcmode="lin" valueType="num">
                                          <p:cBhvr additive="base">
                                            <p:cTn id="12" dur="350" fill="hold"/>
                                            <p:tgtEl>
                                              <p:spTgt spid="38"/>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350" fill="hold"/>
                                            <p:tgtEl>
                                              <p:spTgt spid="39"/>
                                            </p:tgtEl>
                                            <p:attrNameLst>
                                              <p:attrName>ppt_x</p:attrName>
                                            </p:attrNameLst>
                                          </p:cBhvr>
                                          <p:tavLst>
                                            <p:tav tm="0">
                                              <p:val>
                                                <p:strVal val="#ppt_x"/>
                                              </p:val>
                                            </p:tav>
                                            <p:tav tm="100000">
                                              <p:val>
                                                <p:strVal val="#ppt_x"/>
                                              </p:val>
                                            </p:tav>
                                          </p:tavLst>
                                        </p:anim>
                                        <p:anim calcmode="lin" valueType="num">
                                          <p:cBhvr additive="base">
                                            <p:cTn id="16" dur="350" fill="hold"/>
                                            <p:tgtEl>
                                              <p:spTgt spid="39"/>
                                            </p:tgtEl>
                                            <p:attrNameLst>
                                              <p:attrName>ppt_y</p:attrName>
                                            </p:attrNameLst>
                                          </p:cBhvr>
                                          <p:tavLst>
                                            <p:tav tm="0">
                                              <p:val>
                                                <p:strVal val="1+#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cBhvr additive="base">
                                            <p:cTn id="19" dur="350" fill="hold"/>
                                            <p:tgtEl>
                                              <p:spTgt spid="40"/>
                                            </p:tgtEl>
                                            <p:attrNameLst>
                                              <p:attrName>ppt_x</p:attrName>
                                            </p:attrNameLst>
                                          </p:cBhvr>
                                          <p:tavLst>
                                            <p:tav tm="0">
                                              <p:val>
                                                <p:strVal val="1+#ppt_w/2"/>
                                              </p:val>
                                            </p:tav>
                                            <p:tav tm="100000">
                                              <p:val>
                                                <p:strVal val="#ppt_x"/>
                                              </p:val>
                                            </p:tav>
                                          </p:tavLst>
                                        </p:anim>
                                        <p:anim calcmode="lin" valueType="num">
                                          <p:cBhvr additive="base">
                                            <p:cTn id="20" dur="350" fill="hold"/>
                                            <p:tgtEl>
                                              <p:spTgt spid="40"/>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350" fill="hold"/>
                                            <p:tgtEl>
                                              <p:spTgt spid="41"/>
                                            </p:tgtEl>
                                            <p:attrNameLst>
                                              <p:attrName>ppt_x</p:attrName>
                                            </p:attrNameLst>
                                          </p:cBhvr>
                                          <p:tavLst>
                                            <p:tav tm="0">
                                              <p:val>
                                                <p:strVal val="0-#ppt_w/2"/>
                                              </p:val>
                                            </p:tav>
                                            <p:tav tm="100000">
                                              <p:val>
                                                <p:strVal val="#ppt_x"/>
                                              </p:val>
                                            </p:tav>
                                          </p:tavLst>
                                        </p:anim>
                                        <p:anim calcmode="lin" valueType="num">
                                          <p:cBhvr additive="base">
                                            <p:cTn id="24" dur="350" fill="hold"/>
                                            <p:tgtEl>
                                              <p:spTgt spid="41"/>
                                            </p:tgtEl>
                                            <p:attrNameLst>
                                              <p:attrName>ppt_y</p:attrName>
                                            </p:attrNameLst>
                                          </p:cBhvr>
                                          <p:tavLst>
                                            <p:tav tm="0">
                                              <p:val>
                                                <p:strVal val="0-#ppt_h/2"/>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350" fill="hold"/>
                                            <p:tgtEl>
                                              <p:spTgt spid="42"/>
                                            </p:tgtEl>
                                            <p:attrNameLst>
                                              <p:attrName>ppt_x</p:attrName>
                                            </p:attrNameLst>
                                          </p:cBhvr>
                                          <p:tavLst>
                                            <p:tav tm="0">
                                              <p:val>
                                                <p:strVal val="0-#ppt_w/2"/>
                                              </p:val>
                                            </p:tav>
                                            <p:tav tm="100000">
                                              <p:val>
                                                <p:strVal val="#ppt_x"/>
                                              </p:val>
                                            </p:tav>
                                          </p:tavLst>
                                        </p:anim>
                                        <p:anim calcmode="lin" valueType="num">
                                          <p:cBhvr additive="base">
                                            <p:cTn id="28" dur="350" fill="hold"/>
                                            <p:tgtEl>
                                              <p:spTgt spid="42"/>
                                            </p:tgtEl>
                                            <p:attrNameLst>
                                              <p:attrName>ppt_y</p:attrName>
                                            </p:attrNameLst>
                                          </p:cBhvr>
                                          <p:tavLst>
                                            <p:tav tm="0">
                                              <p:val>
                                                <p:strVal val="#ppt_y"/>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anim calcmode="lin" valueType="num">
                                          <p:cBhvr additive="base">
                                            <p:cTn id="31" dur="350" fill="hold"/>
                                            <p:tgtEl>
                                              <p:spTgt spid="43"/>
                                            </p:tgtEl>
                                            <p:attrNameLst>
                                              <p:attrName>ppt_x</p:attrName>
                                            </p:attrNameLst>
                                          </p:cBhvr>
                                          <p:tavLst>
                                            <p:tav tm="0">
                                              <p:val>
                                                <p:strVal val="#ppt_x"/>
                                              </p:val>
                                            </p:tav>
                                            <p:tav tm="100000">
                                              <p:val>
                                                <p:strVal val="#ppt_x"/>
                                              </p:val>
                                            </p:tav>
                                          </p:tavLst>
                                        </p:anim>
                                        <p:anim calcmode="lin" valueType="num">
                                          <p:cBhvr additive="base">
                                            <p:cTn id="32" dur="350" fill="hold"/>
                                            <p:tgtEl>
                                              <p:spTgt spid="4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anim calcmode="lin" valueType="num">
                                          <p:cBhvr additive="base">
                                            <p:cTn id="35" dur="350" fill="hold"/>
                                            <p:tgtEl>
                                              <p:spTgt spid="44"/>
                                            </p:tgtEl>
                                            <p:attrNameLst>
                                              <p:attrName>ppt_x</p:attrName>
                                            </p:attrNameLst>
                                          </p:cBhvr>
                                          <p:tavLst>
                                            <p:tav tm="0">
                                              <p:val>
                                                <p:strVal val="#ppt_x"/>
                                              </p:val>
                                            </p:tav>
                                            <p:tav tm="100000">
                                              <p:val>
                                                <p:strVal val="#ppt_x"/>
                                              </p:val>
                                            </p:tav>
                                          </p:tavLst>
                                        </p:anim>
                                        <p:anim calcmode="lin" valueType="num">
                                          <p:cBhvr additive="base">
                                            <p:cTn id="36" dur="350" fill="hold"/>
                                            <p:tgtEl>
                                              <p:spTgt spid="44"/>
                                            </p:tgtEl>
                                            <p:attrNameLst>
                                              <p:attrName>ppt_y</p:attrName>
                                            </p:attrNameLst>
                                          </p:cBhvr>
                                          <p:tavLst>
                                            <p:tav tm="0">
                                              <p:val>
                                                <p:strVal val="1+#ppt_h/2"/>
                                              </p:val>
                                            </p:tav>
                                            <p:tav tm="100000">
                                              <p:val>
                                                <p:strVal val="#ppt_y"/>
                                              </p:val>
                                            </p:tav>
                                          </p:tavLst>
                                        </p:anim>
                                      </p:childTnLst>
                                    </p:cTn>
                                  </p:par>
                                  <p:par>
                                    <p:cTn id="37" presetID="2" presetClass="entr" presetSubtype="6" fill="hold" grpId="0" nodeType="withEffect">
                                      <p:stCondLst>
                                        <p:cond delay="0"/>
                                      </p:stCondLst>
                                      <p:childTnLst>
                                        <p:set>
                                          <p:cBhvr>
                                            <p:cTn id="38" dur="1" fill="hold">
                                              <p:stCondLst>
                                                <p:cond delay="0"/>
                                              </p:stCondLst>
                                            </p:cTn>
                                            <p:tgtEl>
                                              <p:spTgt spid="76"/>
                                            </p:tgtEl>
                                            <p:attrNameLst>
                                              <p:attrName>style.visibility</p:attrName>
                                            </p:attrNameLst>
                                          </p:cBhvr>
                                          <p:to>
                                            <p:strVal val="visible"/>
                                          </p:to>
                                        </p:set>
                                        <p:anim calcmode="lin" valueType="num">
                                          <p:cBhvr additive="base">
                                            <p:cTn id="39" dur="350" fill="hold"/>
                                            <p:tgtEl>
                                              <p:spTgt spid="76"/>
                                            </p:tgtEl>
                                            <p:attrNameLst>
                                              <p:attrName>ppt_x</p:attrName>
                                            </p:attrNameLst>
                                          </p:cBhvr>
                                          <p:tavLst>
                                            <p:tav tm="0">
                                              <p:val>
                                                <p:strVal val="1+#ppt_w/2"/>
                                              </p:val>
                                            </p:tav>
                                            <p:tav tm="100000">
                                              <p:val>
                                                <p:strVal val="#ppt_x"/>
                                              </p:val>
                                            </p:tav>
                                          </p:tavLst>
                                        </p:anim>
                                        <p:anim calcmode="lin" valueType="num">
                                          <p:cBhvr additive="base">
                                            <p:cTn id="40" dur="350" fill="hold"/>
                                            <p:tgtEl>
                                              <p:spTgt spid="76"/>
                                            </p:tgtEl>
                                            <p:attrNameLst>
                                              <p:attrName>ppt_y</p:attrName>
                                            </p:attrNameLst>
                                          </p:cBhvr>
                                          <p:tavLst>
                                            <p:tav tm="0">
                                              <p:val>
                                                <p:strVal val="1+#ppt_h/2"/>
                                              </p:val>
                                            </p:tav>
                                            <p:tav tm="100000">
                                              <p:val>
                                                <p:strVal val="#ppt_y"/>
                                              </p:val>
                                            </p:tav>
                                          </p:tavLst>
                                        </p:anim>
                                      </p:childTnLst>
                                    </p:cTn>
                                  </p:par>
                                  <p:par>
                                    <p:cTn id="41" presetID="2" presetClass="entr" presetSubtype="12" fill="hold" grpId="0" nodeType="withEffect">
                                      <p:stCondLst>
                                        <p:cond delay="0"/>
                                      </p:stCondLst>
                                      <p:childTnLst>
                                        <p:set>
                                          <p:cBhvr>
                                            <p:cTn id="42" dur="1" fill="hold">
                                              <p:stCondLst>
                                                <p:cond delay="0"/>
                                              </p:stCondLst>
                                            </p:cTn>
                                            <p:tgtEl>
                                              <p:spTgt spid="77"/>
                                            </p:tgtEl>
                                            <p:attrNameLst>
                                              <p:attrName>style.visibility</p:attrName>
                                            </p:attrNameLst>
                                          </p:cBhvr>
                                          <p:to>
                                            <p:strVal val="visible"/>
                                          </p:to>
                                        </p:set>
                                        <p:anim calcmode="lin" valueType="num">
                                          <p:cBhvr additive="base">
                                            <p:cTn id="43" dur="350" fill="hold"/>
                                            <p:tgtEl>
                                              <p:spTgt spid="77"/>
                                            </p:tgtEl>
                                            <p:attrNameLst>
                                              <p:attrName>ppt_x</p:attrName>
                                            </p:attrNameLst>
                                          </p:cBhvr>
                                          <p:tavLst>
                                            <p:tav tm="0">
                                              <p:val>
                                                <p:strVal val="0-#ppt_w/2"/>
                                              </p:val>
                                            </p:tav>
                                            <p:tav tm="100000">
                                              <p:val>
                                                <p:strVal val="#ppt_x"/>
                                              </p:val>
                                            </p:tav>
                                          </p:tavLst>
                                        </p:anim>
                                        <p:anim calcmode="lin" valueType="num">
                                          <p:cBhvr additive="base">
                                            <p:cTn id="44" dur="350" fill="hold"/>
                                            <p:tgtEl>
                                              <p:spTgt spid="77"/>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78"/>
                                            </p:tgtEl>
                                            <p:attrNameLst>
                                              <p:attrName>style.visibility</p:attrName>
                                            </p:attrNameLst>
                                          </p:cBhvr>
                                          <p:to>
                                            <p:strVal val="visible"/>
                                          </p:to>
                                        </p:set>
                                        <p:anim calcmode="lin" valueType="num">
                                          <p:cBhvr additive="base">
                                            <p:cTn id="47" dur="350" fill="hold"/>
                                            <p:tgtEl>
                                              <p:spTgt spid="78"/>
                                            </p:tgtEl>
                                            <p:attrNameLst>
                                              <p:attrName>ppt_x</p:attrName>
                                            </p:attrNameLst>
                                          </p:cBhvr>
                                          <p:tavLst>
                                            <p:tav tm="0">
                                              <p:val>
                                                <p:strVal val="#ppt_x"/>
                                              </p:val>
                                            </p:tav>
                                            <p:tav tm="100000">
                                              <p:val>
                                                <p:strVal val="#ppt_x"/>
                                              </p:val>
                                            </p:tav>
                                          </p:tavLst>
                                        </p:anim>
                                        <p:anim calcmode="lin" valueType="num">
                                          <p:cBhvr additive="base">
                                            <p:cTn id="48" dur="350" fill="hold"/>
                                            <p:tgtEl>
                                              <p:spTgt spid="78"/>
                                            </p:tgtEl>
                                            <p:attrNameLst>
                                              <p:attrName>ppt_y</p:attrName>
                                            </p:attrNameLst>
                                          </p:cBhvr>
                                          <p:tavLst>
                                            <p:tav tm="0">
                                              <p:val>
                                                <p:strVal val="1+#ppt_h/2"/>
                                              </p:val>
                                            </p:tav>
                                            <p:tav tm="100000">
                                              <p:val>
                                                <p:strVal val="#ppt_y"/>
                                              </p:val>
                                            </p:tav>
                                          </p:tavLst>
                                        </p:anim>
                                      </p:childTnLst>
                                    </p:cTn>
                                  </p:par>
                                  <p:par>
                                    <p:cTn id="49" presetID="2" presetClass="entr" presetSubtype="6" fill="hold" grpId="0" nodeType="withEffect">
                                      <p:stCondLst>
                                        <p:cond delay="0"/>
                                      </p:stCondLst>
                                      <p:childTnLst>
                                        <p:set>
                                          <p:cBhvr>
                                            <p:cTn id="50" dur="1" fill="hold">
                                              <p:stCondLst>
                                                <p:cond delay="0"/>
                                              </p:stCondLst>
                                            </p:cTn>
                                            <p:tgtEl>
                                              <p:spTgt spid="79"/>
                                            </p:tgtEl>
                                            <p:attrNameLst>
                                              <p:attrName>style.visibility</p:attrName>
                                            </p:attrNameLst>
                                          </p:cBhvr>
                                          <p:to>
                                            <p:strVal val="visible"/>
                                          </p:to>
                                        </p:set>
                                        <p:anim calcmode="lin" valueType="num">
                                          <p:cBhvr additive="base">
                                            <p:cTn id="51" dur="350" fill="hold"/>
                                            <p:tgtEl>
                                              <p:spTgt spid="79"/>
                                            </p:tgtEl>
                                            <p:attrNameLst>
                                              <p:attrName>ppt_x</p:attrName>
                                            </p:attrNameLst>
                                          </p:cBhvr>
                                          <p:tavLst>
                                            <p:tav tm="0">
                                              <p:val>
                                                <p:strVal val="1+#ppt_w/2"/>
                                              </p:val>
                                            </p:tav>
                                            <p:tav tm="100000">
                                              <p:val>
                                                <p:strVal val="#ppt_x"/>
                                              </p:val>
                                            </p:tav>
                                          </p:tavLst>
                                        </p:anim>
                                        <p:anim calcmode="lin" valueType="num">
                                          <p:cBhvr additive="base">
                                            <p:cTn id="52" dur="35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xit" presetSubtype="4" fill="hold" grpId="1" nodeType="clickEffect">
                                      <p:stCondLst>
                                        <p:cond delay="0"/>
                                      </p:stCondLst>
                                      <p:childTnLst>
                                        <p:anim calcmode="lin" valueType="num">
                                          <p:cBhvr additive="base">
                                            <p:cTn id="56" dur="350"/>
                                            <p:tgtEl>
                                              <p:spTgt spid="37"/>
                                            </p:tgtEl>
                                            <p:attrNameLst>
                                              <p:attrName>ppt_x</p:attrName>
                                            </p:attrNameLst>
                                          </p:cBhvr>
                                          <p:tavLst>
                                            <p:tav tm="0">
                                              <p:val>
                                                <p:strVal val="ppt_x"/>
                                              </p:val>
                                            </p:tav>
                                            <p:tav tm="100000">
                                              <p:val>
                                                <p:strVal val="ppt_x"/>
                                              </p:val>
                                            </p:tav>
                                          </p:tavLst>
                                        </p:anim>
                                        <p:anim calcmode="lin" valueType="num">
                                          <p:cBhvr additive="base">
                                            <p:cTn id="57" dur="350"/>
                                            <p:tgtEl>
                                              <p:spTgt spid="37"/>
                                            </p:tgtEl>
                                            <p:attrNameLst>
                                              <p:attrName>ppt_y</p:attrName>
                                            </p:attrNameLst>
                                          </p:cBhvr>
                                          <p:tavLst>
                                            <p:tav tm="0">
                                              <p:val>
                                                <p:strVal val="ppt_y"/>
                                              </p:val>
                                            </p:tav>
                                            <p:tav tm="100000">
                                              <p:val>
                                                <p:strVal val="1+ppt_h/2"/>
                                              </p:val>
                                            </p:tav>
                                          </p:tavLst>
                                        </p:anim>
                                        <p:set>
                                          <p:cBhvr>
                                            <p:cTn id="58" dur="1" fill="hold">
                                              <p:stCondLst>
                                                <p:cond delay="349"/>
                                              </p:stCondLst>
                                            </p:cTn>
                                            <p:tgtEl>
                                              <p:spTgt spid="37"/>
                                            </p:tgtEl>
                                            <p:attrNameLst>
                                              <p:attrName>style.visibility</p:attrName>
                                            </p:attrNameLst>
                                          </p:cBhvr>
                                          <p:to>
                                            <p:strVal val="hidden"/>
                                          </p:to>
                                        </p:set>
                                      </p:childTnLst>
                                    </p:cTn>
                                  </p:par>
                                  <p:par>
                                    <p:cTn id="59" presetID="2" presetClass="exit" presetSubtype="3" fill="hold" grpId="1" nodeType="withEffect">
                                      <p:stCondLst>
                                        <p:cond delay="0"/>
                                      </p:stCondLst>
                                      <p:childTnLst>
                                        <p:anim calcmode="lin" valueType="num">
                                          <p:cBhvr additive="base">
                                            <p:cTn id="60" dur="350"/>
                                            <p:tgtEl>
                                              <p:spTgt spid="38"/>
                                            </p:tgtEl>
                                            <p:attrNameLst>
                                              <p:attrName>ppt_x</p:attrName>
                                            </p:attrNameLst>
                                          </p:cBhvr>
                                          <p:tavLst>
                                            <p:tav tm="0">
                                              <p:val>
                                                <p:strVal val="ppt_x"/>
                                              </p:val>
                                            </p:tav>
                                            <p:tav tm="100000">
                                              <p:val>
                                                <p:strVal val="1+ppt_w/2"/>
                                              </p:val>
                                            </p:tav>
                                          </p:tavLst>
                                        </p:anim>
                                        <p:anim calcmode="lin" valueType="num">
                                          <p:cBhvr additive="base">
                                            <p:cTn id="61" dur="350"/>
                                            <p:tgtEl>
                                              <p:spTgt spid="38"/>
                                            </p:tgtEl>
                                            <p:attrNameLst>
                                              <p:attrName>ppt_y</p:attrName>
                                            </p:attrNameLst>
                                          </p:cBhvr>
                                          <p:tavLst>
                                            <p:tav tm="0">
                                              <p:val>
                                                <p:strVal val="ppt_y"/>
                                              </p:val>
                                            </p:tav>
                                            <p:tav tm="100000">
                                              <p:val>
                                                <p:strVal val="0-ppt_h/2"/>
                                              </p:val>
                                            </p:tav>
                                          </p:tavLst>
                                        </p:anim>
                                        <p:set>
                                          <p:cBhvr>
                                            <p:cTn id="62" dur="1" fill="hold">
                                              <p:stCondLst>
                                                <p:cond delay="349"/>
                                              </p:stCondLst>
                                            </p:cTn>
                                            <p:tgtEl>
                                              <p:spTgt spid="38"/>
                                            </p:tgtEl>
                                            <p:attrNameLst>
                                              <p:attrName>style.visibility</p:attrName>
                                            </p:attrNameLst>
                                          </p:cBhvr>
                                          <p:to>
                                            <p:strVal val="hidden"/>
                                          </p:to>
                                        </p:set>
                                      </p:childTnLst>
                                    </p:cTn>
                                  </p:par>
                                  <p:par>
                                    <p:cTn id="63" presetID="2" presetClass="exit" presetSubtype="4" fill="hold" grpId="1" nodeType="withEffect">
                                      <p:stCondLst>
                                        <p:cond delay="0"/>
                                      </p:stCondLst>
                                      <p:childTnLst>
                                        <p:anim calcmode="lin" valueType="num">
                                          <p:cBhvr additive="base">
                                            <p:cTn id="64" dur="350"/>
                                            <p:tgtEl>
                                              <p:spTgt spid="39"/>
                                            </p:tgtEl>
                                            <p:attrNameLst>
                                              <p:attrName>ppt_x</p:attrName>
                                            </p:attrNameLst>
                                          </p:cBhvr>
                                          <p:tavLst>
                                            <p:tav tm="0">
                                              <p:val>
                                                <p:strVal val="ppt_x"/>
                                              </p:val>
                                            </p:tav>
                                            <p:tav tm="100000">
                                              <p:val>
                                                <p:strVal val="ppt_x"/>
                                              </p:val>
                                            </p:tav>
                                          </p:tavLst>
                                        </p:anim>
                                        <p:anim calcmode="lin" valueType="num">
                                          <p:cBhvr additive="base">
                                            <p:cTn id="65" dur="350"/>
                                            <p:tgtEl>
                                              <p:spTgt spid="39"/>
                                            </p:tgtEl>
                                            <p:attrNameLst>
                                              <p:attrName>ppt_y</p:attrName>
                                            </p:attrNameLst>
                                          </p:cBhvr>
                                          <p:tavLst>
                                            <p:tav tm="0">
                                              <p:val>
                                                <p:strVal val="ppt_y"/>
                                              </p:val>
                                            </p:tav>
                                            <p:tav tm="100000">
                                              <p:val>
                                                <p:strVal val="1+ppt_h/2"/>
                                              </p:val>
                                            </p:tav>
                                          </p:tavLst>
                                        </p:anim>
                                        <p:set>
                                          <p:cBhvr>
                                            <p:cTn id="66" dur="1" fill="hold">
                                              <p:stCondLst>
                                                <p:cond delay="349"/>
                                              </p:stCondLst>
                                            </p:cTn>
                                            <p:tgtEl>
                                              <p:spTgt spid="39"/>
                                            </p:tgtEl>
                                            <p:attrNameLst>
                                              <p:attrName>style.visibility</p:attrName>
                                            </p:attrNameLst>
                                          </p:cBhvr>
                                          <p:to>
                                            <p:strVal val="hidden"/>
                                          </p:to>
                                        </p:set>
                                      </p:childTnLst>
                                    </p:cTn>
                                  </p:par>
                                  <p:par>
                                    <p:cTn id="67" presetID="2" presetClass="exit" presetSubtype="3" fill="hold" grpId="1" nodeType="withEffect">
                                      <p:stCondLst>
                                        <p:cond delay="0"/>
                                      </p:stCondLst>
                                      <p:childTnLst>
                                        <p:anim calcmode="lin" valueType="num">
                                          <p:cBhvr additive="base">
                                            <p:cTn id="68" dur="350"/>
                                            <p:tgtEl>
                                              <p:spTgt spid="40"/>
                                            </p:tgtEl>
                                            <p:attrNameLst>
                                              <p:attrName>ppt_x</p:attrName>
                                            </p:attrNameLst>
                                          </p:cBhvr>
                                          <p:tavLst>
                                            <p:tav tm="0">
                                              <p:val>
                                                <p:strVal val="ppt_x"/>
                                              </p:val>
                                            </p:tav>
                                            <p:tav tm="100000">
                                              <p:val>
                                                <p:strVal val="1+ppt_w/2"/>
                                              </p:val>
                                            </p:tav>
                                          </p:tavLst>
                                        </p:anim>
                                        <p:anim calcmode="lin" valueType="num">
                                          <p:cBhvr additive="base">
                                            <p:cTn id="69" dur="350"/>
                                            <p:tgtEl>
                                              <p:spTgt spid="40"/>
                                            </p:tgtEl>
                                            <p:attrNameLst>
                                              <p:attrName>ppt_y</p:attrName>
                                            </p:attrNameLst>
                                          </p:cBhvr>
                                          <p:tavLst>
                                            <p:tav tm="0">
                                              <p:val>
                                                <p:strVal val="ppt_y"/>
                                              </p:val>
                                            </p:tav>
                                            <p:tav tm="100000">
                                              <p:val>
                                                <p:strVal val="0-ppt_h/2"/>
                                              </p:val>
                                            </p:tav>
                                          </p:tavLst>
                                        </p:anim>
                                        <p:set>
                                          <p:cBhvr>
                                            <p:cTn id="70" dur="1" fill="hold">
                                              <p:stCondLst>
                                                <p:cond delay="349"/>
                                              </p:stCondLst>
                                            </p:cTn>
                                            <p:tgtEl>
                                              <p:spTgt spid="40"/>
                                            </p:tgtEl>
                                            <p:attrNameLst>
                                              <p:attrName>style.visibility</p:attrName>
                                            </p:attrNameLst>
                                          </p:cBhvr>
                                          <p:to>
                                            <p:strVal val="hidden"/>
                                          </p:to>
                                        </p:set>
                                      </p:childTnLst>
                                    </p:cTn>
                                  </p:par>
                                  <p:par>
                                    <p:cTn id="71" presetID="2" presetClass="exit" presetSubtype="1" fill="hold" grpId="1" nodeType="withEffect">
                                      <p:stCondLst>
                                        <p:cond delay="0"/>
                                      </p:stCondLst>
                                      <p:childTnLst>
                                        <p:anim calcmode="lin" valueType="num">
                                          <p:cBhvr additive="base">
                                            <p:cTn id="72" dur="350"/>
                                            <p:tgtEl>
                                              <p:spTgt spid="41"/>
                                            </p:tgtEl>
                                            <p:attrNameLst>
                                              <p:attrName>ppt_x</p:attrName>
                                            </p:attrNameLst>
                                          </p:cBhvr>
                                          <p:tavLst>
                                            <p:tav tm="0">
                                              <p:val>
                                                <p:strVal val="ppt_x"/>
                                              </p:val>
                                            </p:tav>
                                            <p:tav tm="100000">
                                              <p:val>
                                                <p:strVal val="ppt_x"/>
                                              </p:val>
                                            </p:tav>
                                          </p:tavLst>
                                        </p:anim>
                                        <p:anim calcmode="lin" valueType="num">
                                          <p:cBhvr additive="base">
                                            <p:cTn id="73" dur="350"/>
                                            <p:tgtEl>
                                              <p:spTgt spid="41"/>
                                            </p:tgtEl>
                                            <p:attrNameLst>
                                              <p:attrName>ppt_y</p:attrName>
                                            </p:attrNameLst>
                                          </p:cBhvr>
                                          <p:tavLst>
                                            <p:tav tm="0">
                                              <p:val>
                                                <p:strVal val="ppt_y"/>
                                              </p:val>
                                            </p:tav>
                                            <p:tav tm="100000">
                                              <p:val>
                                                <p:strVal val="0-ppt_h/2"/>
                                              </p:val>
                                            </p:tav>
                                          </p:tavLst>
                                        </p:anim>
                                        <p:set>
                                          <p:cBhvr>
                                            <p:cTn id="74" dur="1" fill="hold">
                                              <p:stCondLst>
                                                <p:cond delay="349"/>
                                              </p:stCondLst>
                                            </p:cTn>
                                            <p:tgtEl>
                                              <p:spTgt spid="41"/>
                                            </p:tgtEl>
                                            <p:attrNameLst>
                                              <p:attrName>style.visibility</p:attrName>
                                            </p:attrNameLst>
                                          </p:cBhvr>
                                          <p:to>
                                            <p:strVal val="hidden"/>
                                          </p:to>
                                        </p:set>
                                      </p:childTnLst>
                                    </p:cTn>
                                  </p:par>
                                  <p:par>
                                    <p:cTn id="75" presetID="2" presetClass="exit" presetSubtype="9" fill="hold" grpId="1" nodeType="withEffect">
                                      <p:stCondLst>
                                        <p:cond delay="0"/>
                                      </p:stCondLst>
                                      <p:childTnLst>
                                        <p:anim calcmode="lin" valueType="num">
                                          <p:cBhvr additive="base">
                                            <p:cTn id="76" dur="350"/>
                                            <p:tgtEl>
                                              <p:spTgt spid="42"/>
                                            </p:tgtEl>
                                            <p:attrNameLst>
                                              <p:attrName>ppt_x</p:attrName>
                                            </p:attrNameLst>
                                          </p:cBhvr>
                                          <p:tavLst>
                                            <p:tav tm="0">
                                              <p:val>
                                                <p:strVal val="ppt_x"/>
                                              </p:val>
                                            </p:tav>
                                            <p:tav tm="100000">
                                              <p:val>
                                                <p:strVal val="0-ppt_w/2"/>
                                              </p:val>
                                            </p:tav>
                                          </p:tavLst>
                                        </p:anim>
                                        <p:anim calcmode="lin" valueType="num">
                                          <p:cBhvr additive="base">
                                            <p:cTn id="77" dur="350"/>
                                            <p:tgtEl>
                                              <p:spTgt spid="42"/>
                                            </p:tgtEl>
                                            <p:attrNameLst>
                                              <p:attrName>ppt_y</p:attrName>
                                            </p:attrNameLst>
                                          </p:cBhvr>
                                          <p:tavLst>
                                            <p:tav tm="0">
                                              <p:val>
                                                <p:strVal val="ppt_y"/>
                                              </p:val>
                                            </p:tav>
                                            <p:tav tm="100000">
                                              <p:val>
                                                <p:strVal val="0-ppt_h/2"/>
                                              </p:val>
                                            </p:tav>
                                          </p:tavLst>
                                        </p:anim>
                                        <p:set>
                                          <p:cBhvr>
                                            <p:cTn id="78" dur="1" fill="hold">
                                              <p:stCondLst>
                                                <p:cond delay="349"/>
                                              </p:stCondLst>
                                            </p:cTn>
                                            <p:tgtEl>
                                              <p:spTgt spid="42"/>
                                            </p:tgtEl>
                                            <p:attrNameLst>
                                              <p:attrName>style.visibility</p:attrName>
                                            </p:attrNameLst>
                                          </p:cBhvr>
                                          <p:to>
                                            <p:strVal val="hidden"/>
                                          </p:to>
                                        </p:set>
                                      </p:childTnLst>
                                    </p:cTn>
                                  </p:par>
                                  <p:par>
                                    <p:cTn id="79" presetID="2" presetClass="exit" presetSubtype="4" fill="hold" grpId="1" nodeType="withEffect">
                                      <p:stCondLst>
                                        <p:cond delay="0"/>
                                      </p:stCondLst>
                                      <p:childTnLst>
                                        <p:anim calcmode="lin" valueType="num">
                                          <p:cBhvr additive="base">
                                            <p:cTn id="80" dur="350"/>
                                            <p:tgtEl>
                                              <p:spTgt spid="43"/>
                                            </p:tgtEl>
                                            <p:attrNameLst>
                                              <p:attrName>ppt_x</p:attrName>
                                            </p:attrNameLst>
                                          </p:cBhvr>
                                          <p:tavLst>
                                            <p:tav tm="0">
                                              <p:val>
                                                <p:strVal val="ppt_x"/>
                                              </p:val>
                                            </p:tav>
                                            <p:tav tm="100000">
                                              <p:val>
                                                <p:strVal val="ppt_x"/>
                                              </p:val>
                                            </p:tav>
                                          </p:tavLst>
                                        </p:anim>
                                        <p:anim calcmode="lin" valueType="num">
                                          <p:cBhvr additive="base">
                                            <p:cTn id="81" dur="350"/>
                                            <p:tgtEl>
                                              <p:spTgt spid="43"/>
                                            </p:tgtEl>
                                            <p:attrNameLst>
                                              <p:attrName>ppt_y</p:attrName>
                                            </p:attrNameLst>
                                          </p:cBhvr>
                                          <p:tavLst>
                                            <p:tav tm="0">
                                              <p:val>
                                                <p:strVal val="ppt_y"/>
                                              </p:val>
                                            </p:tav>
                                            <p:tav tm="100000">
                                              <p:val>
                                                <p:strVal val="1+ppt_h/2"/>
                                              </p:val>
                                            </p:tav>
                                          </p:tavLst>
                                        </p:anim>
                                        <p:set>
                                          <p:cBhvr>
                                            <p:cTn id="82" dur="1" fill="hold">
                                              <p:stCondLst>
                                                <p:cond delay="349"/>
                                              </p:stCondLst>
                                            </p:cTn>
                                            <p:tgtEl>
                                              <p:spTgt spid="43"/>
                                            </p:tgtEl>
                                            <p:attrNameLst>
                                              <p:attrName>style.visibility</p:attrName>
                                            </p:attrNameLst>
                                          </p:cBhvr>
                                          <p:to>
                                            <p:strVal val="hidden"/>
                                          </p:to>
                                        </p:set>
                                      </p:childTnLst>
                                    </p:cTn>
                                  </p:par>
                                  <p:par>
                                    <p:cTn id="83" presetID="2" presetClass="exit" presetSubtype="4" fill="hold" grpId="1" nodeType="withEffect">
                                      <p:stCondLst>
                                        <p:cond delay="0"/>
                                      </p:stCondLst>
                                      <p:childTnLst>
                                        <p:anim calcmode="lin" valueType="num">
                                          <p:cBhvr additive="base">
                                            <p:cTn id="84" dur="350"/>
                                            <p:tgtEl>
                                              <p:spTgt spid="44"/>
                                            </p:tgtEl>
                                            <p:attrNameLst>
                                              <p:attrName>ppt_x</p:attrName>
                                            </p:attrNameLst>
                                          </p:cBhvr>
                                          <p:tavLst>
                                            <p:tav tm="0">
                                              <p:val>
                                                <p:strVal val="ppt_x"/>
                                              </p:val>
                                            </p:tav>
                                            <p:tav tm="100000">
                                              <p:val>
                                                <p:strVal val="ppt_x"/>
                                              </p:val>
                                            </p:tav>
                                          </p:tavLst>
                                        </p:anim>
                                        <p:anim calcmode="lin" valueType="num">
                                          <p:cBhvr additive="base">
                                            <p:cTn id="85" dur="350"/>
                                            <p:tgtEl>
                                              <p:spTgt spid="44"/>
                                            </p:tgtEl>
                                            <p:attrNameLst>
                                              <p:attrName>ppt_y</p:attrName>
                                            </p:attrNameLst>
                                          </p:cBhvr>
                                          <p:tavLst>
                                            <p:tav tm="0">
                                              <p:val>
                                                <p:strVal val="ppt_y"/>
                                              </p:val>
                                            </p:tav>
                                            <p:tav tm="100000">
                                              <p:val>
                                                <p:strVal val="1+ppt_h/2"/>
                                              </p:val>
                                            </p:tav>
                                          </p:tavLst>
                                        </p:anim>
                                        <p:set>
                                          <p:cBhvr>
                                            <p:cTn id="86" dur="1" fill="hold">
                                              <p:stCondLst>
                                                <p:cond delay="349"/>
                                              </p:stCondLst>
                                            </p:cTn>
                                            <p:tgtEl>
                                              <p:spTgt spid="44"/>
                                            </p:tgtEl>
                                            <p:attrNameLst>
                                              <p:attrName>style.visibility</p:attrName>
                                            </p:attrNameLst>
                                          </p:cBhvr>
                                          <p:to>
                                            <p:strVal val="hidden"/>
                                          </p:to>
                                        </p:set>
                                      </p:childTnLst>
                                    </p:cTn>
                                  </p:par>
                                  <p:par>
                                    <p:cTn id="87" presetID="2" presetClass="exit" presetSubtype="6" fill="hold" grpId="1" nodeType="withEffect">
                                      <p:stCondLst>
                                        <p:cond delay="0"/>
                                      </p:stCondLst>
                                      <p:childTnLst>
                                        <p:anim calcmode="lin" valueType="num">
                                          <p:cBhvr additive="base">
                                            <p:cTn id="88" dur="350"/>
                                            <p:tgtEl>
                                              <p:spTgt spid="76"/>
                                            </p:tgtEl>
                                            <p:attrNameLst>
                                              <p:attrName>ppt_x</p:attrName>
                                            </p:attrNameLst>
                                          </p:cBhvr>
                                          <p:tavLst>
                                            <p:tav tm="0">
                                              <p:val>
                                                <p:strVal val="ppt_x"/>
                                              </p:val>
                                            </p:tav>
                                            <p:tav tm="100000">
                                              <p:val>
                                                <p:strVal val="1+ppt_w/2"/>
                                              </p:val>
                                            </p:tav>
                                          </p:tavLst>
                                        </p:anim>
                                        <p:anim calcmode="lin" valueType="num">
                                          <p:cBhvr additive="base">
                                            <p:cTn id="89" dur="350"/>
                                            <p:tgtEl>
                                              <p:spTgt spid="76"/>
                                            </p:tgtEl>
                                            <p:attrNameLst>
                                              <p:attrName>ppt_y</p:attrName>
                                            </p:attrNameLst>
                                          </p:cBhvr>
                                          <p:tavLst>
                                            <p:tav tm="0">
                                              <p:val>
                                                <p:strVal val="ppt_y"/>
                                              </p:val>
                                            </p:tav>
                                            <p:tav tm="100000">
                                              <p:val>
                                                <p:strVal val="1+ppt_h/2"/>
                                              </p:val>
                                            </p:tav>
                                          </p:tavLst>
                                        </p:anim>
                                        <p:set>
                                          <p:cBhvr>
                                            <p:cTn id="90" dur="1" fill="hold">
                                              <p:stCondLst>
                                                <p:cond delay="349"/>
                                              </p:stCondLst>
                                            </p:cTn>
                                            <p:tgtEl>
                                              <p:spTgt spid="76"/>
                                            </p:tgtEl>
                                            <p:attrNameLst>
                                              <p:attrName>style.visibility</p:attrName>
                                            </p:attrNameLst>
                                          </p:cBhvr>
                                          <p:to>
                                            <p:strVal val="hidden"/>
                                          </p:to>
                                        </p:set>
                                      </p:childTnLst>
                                    </p:cTn>
                                  </p:par>
                                  <p:par>
                                    <p:cTn id="91" presetID="2" presetClass="exit" presetSubtype="12" fill="hold" grpId="1" nodeType="withEffect">
                                      <p:stCondLst>
                                        <p:cond delay="0"/>
                                      </p:stCondLst>
                                      <p:childTnLst>
                                        <p:anim calcmode="lin" valueType="num">
                                          <p:cBhvr additive="base">
                                            <p:cTn id="92" dur="350"/>
                                            <p:tgtEl>
                                              <p:spTgt spid="77"/>
                                            </p:tgtEl>
                                            <p:attrNameLst>
                                              <p:attrName>ppt_x</p:attrName>
                                            </p:attrNameLst>
                                          </p:cBhvr>
                                          <p:tavLst>
                                            <p:tav tm="0">
                                              <p:val>
                                                <p:strVal val="ppt_x"/>
                                              </p:val>
                                            </p:tav>
                                            <p:tav tm="100000">
                                              <p:val>
                                                <p:strVal val="0-ppt_w/2"/>
                                              </p:val>
                                            </p:tav>
                                          </p:tavLst>
                                        </p:anim>
                                        <p:anim calcmode="lin" valueType="num">
                                          <p:cBhvr additive="base">
                                            <p:cTn id="93" dur="350"/>
                                            <p:tgtEl>
                                              <p:spTgt spid="77"/>
                                            </p:tgtEl>
                                            <p:attrNameLst>
                                              <p:attrName>ppt_y</p:attrName>
                                            </p:attrNameLst>
                                          </p:cBhvr>
                                          <p:tavLst>
                                            <p:tav tm="0">
                                              <p:val>
                                                <p:strVal val="ppt_y"/>
                                              </p:val>
                                            </p:tav>
                                            <p:tav tm="100000">
                                              <p:val>
                                                <p:strVal val="1+ppt_h/2"/>
                                              </p:val>
                                            </p:tav>
                                          </p:tavLst>
                                        </p:anim>
                                        <p:set>
                                          <p:cBhvr>
                                            <p:cTn id="94" dur="1" fill="hold">
                                              <p:stCondLst>
                                                <p:cond delay="349"/>
                                              </p:stCondLst>
                                            </p:cTn>
                                            <p:tgtEl>
                                              <p:spTgt spid="77"/>
                                            </p:tgtEl>
                                            <p:attrNameLst>
                                              <p:attrName>style.visibility</p:attrName>
                                            </p:attrNameLst>
                                          </p:cBhvr>
                                          <p:to>
                                            <p:strVal val="hidden"/>
                                          </p:to>
                                        </p:set>
                                      </p:childTnLst>
                                    </p:cTn>
                                  </p:par>
                                  <p:par>
                                    <p:cTn id="95" presetID="2" presetClass="exit" presetSubtype="6" fill="hold" grpId="1" nodeType="withEffect">
                                      <p:stCondLst>
                                        <p:cond delay="0"/>
                                      </p:stCondLst>
                                      <p:childTnLst>
                                        <p:anim calcmode="lin" valueType="num">
                                          <p:cBhvr additive="base">
                                            <p:cTn id="96" dur="350"/>
                                            <p:tgtEl>
                                              <p:spTgt spid="78"/>
                                            </p:tgtEl>
                                            <p:attrNameLst>
                                              <p:attrName>ppt_x</p:attrName>
                                            </p:attrNameLst>
                                          </p:cBhvr>
                                          <p:tavLst>
                                            <p:tav tm="0">
                                              <p:val>
                                                <p:strVal val="ppt_x"/>
                                              </p:val>
                                            </p:tav>
                                            <p:tav tm="100000">
                                              <p:val>
                                                <p:strVal val="1+ppt_w/2"/>
                                              </p:val>
                                            </p:tav>
                                          </p:tavLst>
                                        </p:anim>
                                        <p:anim calcmode="lin" valueType="num">
                                          <p:cBhvr additive="base">
                                            <p:cTn id="97" dur="350"/>
                                            <p:tgtEl>
                                              <p:spTgt spid="78"/>
                                            </p:tgtEl>
                                            <p:attrNameLst>
                                              <p:attrName>ppt_y</p:attrName>
                                            </p:attrNameLst>
                                          </p:cBhvr>
                                          <p:tavLst>
                                            <p:tav tm="0">
                                              <p:val>
                                                <p:strVal val="ppt_y"/>
                                              </p:val>
                                            </p:tav>
                                            <p:tav tm="100000">
                                              <p:val>
                                                <p:strVal val="1+ppt_h/2"/>
                                              </p:val>
                                            </p:tav>
                                          </p:tavLst>
                                        </p:anim>
                                        <p:set>
                                          <p:cBhvr>
                                            <p:cTn id="98" dur="1" fill="hold">
                                              <p:stCondLst>
                                                <p:cond delay="349"/>
                                              </p:stCondLst>
                                            </p:cTn>
                                            <p:tgtEl>
                                              <p:spTgt spid="78"/>
                                            </p:tgtEl>
                                            <p:attrNameLst>
                                              <p:attrName>style.visibility</p:attrName>
                                            </p:attrNameLst>
                                          </p:cBhvr>
                                          <p:to>
                                            <p:strVal val="hidden"/>
                                          </p:to>
                                        </p:set>
                                      </p:childTnLst>
                                    </p:cTn>
                                  </p:par>
                                  <p:par>
                                    <p:cTn id="99" presetID="2" presetClass="exit" presetSubtype="2" fill="hold" grpId="1" nodeType="withEffect">
                                      <p:stCondLst>
                                        <p:cond delay="0"/>
                                      </p:stCondLst>
                                      <p:childTnLst>
                                        <p:anim calcmode="lin" valueType="num">
                                          <p:cBhvr additive="base">
                                            <p:cTn id="100" dur="350"/>
                                            <p:tgtEl>
                                              <p:spTgt spid="79"/>
                                            </p:tgtEl>
                                            <p:attrNameLst>
                                              <p:attrName>ppt_x</p:attrName>
                                            </p:attrNameLst>
                                          </p:cBhvr>
                                          <p:tavLst>
                                            <p:tav tm="0">
                                              <p:val>
                                                <p:strVal val="ppt_x"/>
                                              </p:val>
                                            </p:tav>
                                            <p:tav tm="100000">
                                              <p:val>
                                                <p:strVal val="1+ppt_w/2"/>
                                              </p:val>
                                            </p:tav>
                                          </p:tavLst>
                                        </p:anim>
                                        <p:anim calcmode="lin" valueType="num">
                                          <p:cBhvr additive="base">
                                            <p:cTn id="101" dur="350"/>
                                            <p:tgtEl>
                                              <p:spTgt spid="79"/>
                                            </p:tgtEl>
                                            <p:attrNameLst>
                                              <p:attrName>ppt_y</p:attrName>
                                            </p:attrNameLst>
                                          </p:cBhvr>
                                          <p:tavLst>
                                            <p:tav tm="0">
                                              <p:val>
                                                <p:strVal val="ppt_y"/>
                                              </p:val>
                                            </p:tav>
                                            <p:tav tm="100000">
                                              <p:val>
                                                <p:strVal val="ppt_y"/>
                                              </p:val>
                                            </p:tav>
                                          </p:tavLst>
                                        </p:anim>
                                        <p:set>
                                          <p:cBhvr>
                                            <p:cTn id="102" dur="1" fill="hold">
                                              <p:stCondLst>
                                                <p:cond delay="349"/>
                                              </p:stCondLst>
                                            </p:cTn>
                                            <p:tgtEl>
                                              <p:spTgt spid="79"/>
                                            </p:tgtEl>
                                            <p:attrNameLst>
                                              <p:attrName>style.visibility</p:attrName>
                                            </p:attrNameLst>
                                          </p:cBhvr>
                                          <p:to>
                                            <p:strVal val="hidden"/>
                                          </p:to>
                                        </p:set>
                                      </p:childTnLst>
                                    </p:cTn>
                                  </p:par>
                                  <p:par>
                                    <p:cTn id="103" presetID="21" presetClass="entr" presetSubtype="8" fill="hold" nodeType="withEffect">
                                      <p:stCondLst>
                                        <p:cond delay="0"/>
                                      </p:stCondLst>
                                      <p:childTnLst>
                                        <p:set>
                                          <p:cBhvr>
                                            <p:cTn id="104" dur="1" fill="hold">
                                              <p:stCondLst>
                                                <p:cond delay="0"/>
                                              </p:stCondLst>
                                            </p:cTn>
                                            <p:tgtEl>
                                              <p:spTgt spid="82"/>
                                            </p:tgtEl>
                                            <p:attrNameLst>
                                              <p:attrName>style.visibility</p:attrName>
                                            </p:attrNameLst>
                                          </p:cBhvr>
                                          <p:to>
                                            <p:strVal val="visible"/>
                                          </p:to>
                                        </p:set>
                                        <p:animEffect transition="in" filter="wheel(8)">
                                          <p:cBhvr>
                                            <p:cTn id="105" dur="1000"/>
                                            <p:tgtEl>
                                              <p:spTgt spid="82"/>
                                            </p:tgtEl>
                                          </p:cBhvr>
                                        </p:animEffect>
                                      </p:childTnLst>
                                    </p:cTn>
                                  </p:par>
                                </p:childTnLst>
                              </p:cTn>
                            </p:par>
                            <p:par>
                              <p:cTn id="106" fill="hold">
                                <p:stCondLst>
                                  <p:cond delay="500"/>
                                </p:stCondLst>
                                <p:childTnLst>
                                  <p:par>
                                    <p:cTn id="107" presetID="2" presetClass="entr" presetSubtype="2" fill="hold" nodeType="afterEffect" p14:presetBounceEnd="20000">
                                      <p:stCondLst>
                                        <p:cond delay="0"/>
                                      </p:stCondLst>
                                      <p:childTnLst>
                                        <p:set>
                                          <p:cBhvr>
                                            <p:cTn id="108" dur="1" fill="hold">
                                              <p:stCondLst>
                                                <p:cond delay="0"/>
                                              </p:stCondLst>
                                            </p:cTn>
                                            <p:tgtEl>
                                              <p:spTgt spid="33"/>
                                            </p:tgtEl>
                                            <p:attrNameLst>
                                              <p:attrName>style.visibility</p:attrName>
                                            </p:attrNameLst>
                                          </p:cBhvr>
                                          <p:to>
                                            <p:strVal val="visible"/>
                                          </p:to>
                                        </p:set>
                                        <p:anim calcmode="lin" valueType="num" p14:bounceEnd="20000">
                                          <p:cBhvr additive="base">
                                            <p:cTn id="109" dur="500" fill="hold"/>
                                            <p:tgtEl>
                                              <p:spTgt spid="33"/>
                                            </p:tgtEl>
                                            <p:attrNameLst>
                                              <p:attrName>ppt_x</p:attrName>
                                            </p:attrNameLst>
                                          </p:cBhvr>
                                          <p:tavLst>
                                            <p:tav tm="0">
                                              <p:val>
                                                <p:strVal val="1+#ppt_w/2"/>
                                              </p:val>
                                            </p:tav>
                                            <p:tav tm="100000">
                                              <p:val>
                                                <p:strVal val="#ppt_x"/>
                                              </p:val>
                                            </p:tav>
                                          </p:tavLst>
                                        </p:anim>
                                        <p:anim calcmode="lin" valueType="num" p14:bounceEnd="20000">
                                          <p:cBhvr additive="base">
                                            <p:cTn id="110" dur="500" fill="hold"/>
                                            <p:tgtEl>
                                              <p:spTgt spid="33"/>
                                            </p:tgtEl>
                                            <p:attrNameLst>
                                              <p:attrName>ppt_y</p:attrName>
                                            </p:attrNameLst>
                                          </p:cBhvr>
                                          <p:tavLst>
                                            <p:tav tm="0">
                                              <p:val>
                                                <p:strVal val="#ppt_y"/>
                                              </p:val>
                                            </p:tav>
                                            <p:tav tm="100000">
                                              <p:val>
                                                <p:strVal val="#ppt_y"/>
                                              </p:val>
                                            </p:tav>
                                          </p:tavLst>
                                        </p:anim>
                                      </p:childTnLst>
                                    </p:cTn>
                                  </p:par>
                                </p:childTnLst>
                              </p:cTn>
                            </p:par>
                            <p:par>
                              <p:cTn id="111" fill="hold">
                                <p:stCondLst>
                                  <p:cond delay="1000"/>
                                </p:stCondLst>
                                <p:childTnLst>
                                  <p:par>
                                    <p:cTn id="112" presetID="22" presetClass="entr" presetSubtype="8" fill="hold" nodeType="afterEffect">
                                      <p:stCondLst>
                                        <p:cond delay="0"/>
                                      </p:stCondLst>
                                      <p:childTnLst>
                                        <p:set>
                                          <p:cBhvr>
                                            <p:cTn id="113" dur="1" fill="hold">
                                              <p:stCondLst>
                                                <p:cond delay="0"/>
                                              </p:stCondLst>
                                            </p:cTn>
                                            <p:tgtEl>
                                              <p:spTgt spid="36"/>
                                            </p:tgtEl>
                                            <p:attrNameLst>
                                              <p:attrName>style.visibility</p:attrName>
                                            </p:attrNameLst>
                                          </p:cBhvr>
                                          <p:to>
                                            <p:strVal val="visible"/>
                                          </p:to>
                                        </p:set>
                                        <p:animEffect transition="in" filter="wipe(left)">
                                          <p:cBhvr>
                                            <p:cTn id="114" dur="500"/>
                                            <p:tgtEl>
                                              <p:spTgt spid="36"/>
                                            </p:tgtEl>
                                          </p:cBhvr>
                                        </p:animEffect>
                                      </p:childTnLst>
                                    </p:cTn>
                                  </p:par>
                                </p:childTnLst>
                              </p:cTn>
                            </p:par>
                            <p:par>
                              <p:cTn id="115" fill="hold">
                                <p:stCondLst>
                                  <p:cond delay="1500"/>
                                </p:stCondLst>
                                <p:childTnLst>
                                  <p:par>
                                    <p:cTn id="116" presetID="2" presetClass="entr" presetSubtype="1" fill="hold" grpId="0" nodeType="afterEffect" p14:presetBounceEnd="36000">
                                      <p:stCondLst>
                                        <p:cond delay="0"/>
                                      </p:stCondLst>
                                      <p:childTnLst>
                                        <p:set>
                                          <p:cBhvr>
                                            <p:cTn id="117" dur="1" fill="hold">
                                              <p:stCondLst>
                                                <p:cond delay="0"/>
                                              </p:stCondLst>
                                            </p:cTn>
                                            <p:tgtEl>
                                              <p:spTgt spid="81"/>
                                            </p:tgtEl>
                                            <p:attrNameLst>
                                              <p:attrName>style.visibility</p:attrName>
                                            </p:attrNameLst>
                                          </p:cBhvr>
                                          <p:to>
                                            <p:strVal val="visible"/>
                                          </p:to>
                                        </p:set>
                                        <p:anim calcmode="lin" valueType="num" p14:bounceEnd="36000">
                                          <p:cBhvr additive="base">
                                            <p:cTn id="118" dur="500" fill="hold"/>
                                            <p:tgtEl>
                                              <p:spTgt spid="81"/>
                                            </p:tgtEl>
                                            <p:attrNameLst>
                                              <p:attrName>ppt_x</p:attrName>
                                            </p:attrNameLst>
                                          </p:cBhvr>
                                          <p:tavLst>
                                            <p:tav tm="0">
                                              <p:val>
                                                <p:strVal val="#ppt_x"/>
                                              </p:val>
                                            </p:tav>
                                            <p:tav tm="100000">
                                              <p:val>
                                                <p:strVal val="#ppt_x"/>
                                              </p:val>
                                            </p:tav>
                                          </p:tavLst>
                                        </p:anim>
                                        <p:anim calcmode="lin" valueType="num" p14:bounceEnd="36000">
                                          <p:cBhvr additive="base">
                                            <p:cTn id="119" dur="500" fill="hold"/>
                                            <p:tgtEl>
                                              <p:spTgt spid="81"/>
                                            </p:tgtEl>
                                            <p:attrNameLst>
                                              <p:attrName>ppt_y</p:attrName>
                                            </p:attrNameLst>
                                          </p:cBhvr>
                                          <p:tavLst>
                                            <p:tav tm="0">
                                              <p:val>
                                                <p:strVal val="0-#ppt_h/2"/>
                                              </p:val>
                                            </p:tav>
                                            <p:tav tm="100000">
                                              <p:val>
                                                <p:strVal val="#ppt_y"/>
                                              </p:val>
                                            </p:tav>
                                          </p:tavLst>
                                        </p:anim>
                                      </p:childTnLst>
                                    </p:cTn>
                                  </p:par>
                                </p:childTnLst>
                              </p:cTn>
                            </p:par>
                            <p:par>
                              <p:cTn id="120" fill="hold">
                                <p:stCondLst>
                                  <p:cond delay="2000"/>
                                </p:stCondLst>
                                <p:childTnLst>
                                  <p:par>
                                    <p:cTn id="121" presetID="2" presetClass="entr" presetSubtype="4" fill="hold" grpId="0" nodeType="afterEffect" p14:presetBounceEnd="36000">
                                      <p:stCondLst>
                                        <p:cond delay="0"/>
                                      </p:stCondLst>
                                      <p:childTnLst>
                                        <p:set>
                                          <p:cBhvr>
                                            <p:cTn id="122" dur="1" fill="hold">
                                              <p:stCondLst>
                                                <p:cond delay="0"/>
                                              </p:stCondLst>
                                            </p:cTn>
                                            <p:tgtEl>
                                              <p:spTgt spid="80"/>
                                            </p:tgtEl>
                                            <p:attrNameLst>
                                              <p:attrName>style.visibility</p:attrName>
                                            </p:attrNameLst>
                                          </p:cBhvr>
                                          <p:to>
                                            <p:strVal val="visible"/>
                                          </p:to>
                                        </p:set>
                                        <p:anim calcmode="lin" valueType="num" p14:bounceEnd="36000">
                                          <p:cBhvr additive="base">
                                            <p:cTn id="123" dur="500" fill="hold"/>
                                            <p:tgtEl>
                                              <p:spTgt spid="80"/>
                                            </p:tgtEl>
                                            <p:attrNameLst>
                                              <p:attrName>ppt_x</p:attrName>
                                            </p:attrNameLst>
                                          </p:cBhvr>
                                          <p:tavLst>
                                            <p:tav tm="0">
                                              <p:val>
                                                <p:strVal val="#ppt_x"/>
                                              </p:val>
                                            </p:tav>
                                            <p:tav tm="100000">
                                              <p:val>
                                                <p:strVal val="#ppt_x"/>
                                              </p:val>
                                            </p:tav>
                                          </p:tavLst>
                                        </p:anim>
                                        <p:anim calcmode="lin" valueType="num" p14:bounceEnd="36000">
                                          <p:cBhvr additive="base">
                                            <p:cTn id="124" dur="500" fill="hold"/>
                                            <p:tgtEl>
                                              <p:spTgt spid="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7" grpId="1" animBg="1"/>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76" grpId="0" animBg="1"/>
          <p:bldP spid="76" grpId="1" animBg="1"/>
          <p:bldP spid="77" grpId="0" animBg="1"/>
          <p:bldP spid="77" grpId="1" animBg="1"/>
          <p:bldP spid="78" grpId="0" animBg="1"/>
          <p:bldP spid="78" grpId="1" animBg="1"/>
          <p:bldP spid="79" grpId="0" animBg="1"/>
          <p:bldP spid="79" grpId="1" animBg="1"/>
          <p:bldP spid="80" grpId="0"/>
          <p:bldP spid="81"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350" fill="hold"/>
                                            <p:tgtEl>
                                              <p:spTgt spid="37"/>
                                            </p:tgtEl>
                                            <p:attrNameLst>
                                              <p:attrName>ppt_x</p:attrName>
                                            </p:attrNameLst>
                                          </p:cBhvr>
                                          <p:tavLst>
                                            <p:tav tm="0">
                                              <p:val>
                                                <p:strVal val="#ppt_x"/>
                                              </p:val>
                                            </p:tav>
                                            <p:tav tm="100000">
                                              <p:val>
                                                <p:strVal val="#ppt_x"/>
                                              </p:val>
                                            </p:tav>
                                          </p:tavLst>
                                        </p:anim>
                                        <p:anim calcmode="lin" valueType="num">
                                          <p:cBhvr additive="base">
                                            <p:cTn id="8" dur="350" fill="hold"/>
                                            <p:tgtEl>
                                              <p:spTgt spid="37"/>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350" fill="hold"/>
                                            <p:tgtEl>
                                              <p:spTgt spid="38"/>
                                            </p:tgtEl>
                                            <p:attrNameLst>
                                              <p:attrName>ppt_x</p:attrName>
                                            </p:attrNameLst>
                                          </p:cBhvr>
                                          <p:tavLst>
                                            <p:tav tm="0">
                                              <p:val>
                                                <p:strVal val="1+#ppt_w/2"/>
                                              </p:val>
                                            </p:tav>
                                            <p:tav tm="100000">
                                              <p:val>
                                                <p:strVal val="#ppt_x"/>
                                              </p:val>
                                            </p:tav>
                                          </p:tavLst>
                                        </p:anim>
                                        <p:anim calcmode="lin" valueType="num">
                                          <p:cBhvr additive="base">
                                            <p:cTn id="12" dur="350" fill="hold"/>
                                            <p:tgtEl>
                                              <p:spTgt spid="38"/>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350" fill="hold"/>
                                            <p:tgtEl>
                                              <p:spTgt spid="39"/>
                                            </p:tgtEl>
                                            <p:attrNameLst>
                                              <p:attrName>ppt_x</p:attrName>
                                            </p:attrNameLst>
                                          </p:cBhvr>
                                          <p:tavLst>
                                            <p:tav tm="0">
                                              <p:val>
                                                <p:strVal val="#ppt_x"/>
                                              </p:val>
                                            </p:tav>
                                            <p:tav tm="100000">
                                              <p:val>
                                                <p:strVal val="#ppt_x"/>
                                              </p:val>
                                            </p:tav>
                                          </p:tavLst>
                                        </p:anim>
                                        <p:anim calcmode="lin" valueType="num">
                                          <p:cBhvr additive="base">
                                            <p:cTn id="16" dur="350" fill="hold"/>
                                            <p:tgtEl>
                                              <p:spTgt spid="39"/>
                                            </p:tgtEl>
                                            <p:attrNameLst>
                                              <p:attrName>ppt_y</p:attrName>
                                            </p:attrNameLst>
                                          </p:cBhvr>
                                          <p:tavLst>
                                            <p:tav tm="0">
                                              <p:val>
                                                <p:strVal val="1+#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cBhvr additive="base">
                                            <p:cTn id="19" dur="350" fill="hold"/>
                                            <p:tgtEl>
                                              <p:spTgt spid="40"/>
                                            </p:tgtEl>
                                            <p:attrNameLst>
                                              <p:attrName>ppt_x</p:attrName>
                                            </p:attrNameLst>
                                          </p:cBhvr>
                                          <p:tavLst>
                                            <p:tav tm="0">
                                              <p:val>
                                                <p:strVal val="1+#ppt_w/2"/>
                                              </p:val>
                                            </p:tav>
                                            <p:tav tm="100000">
                                              <p:val>
                                                <p:strVal val="#ppt_x"/>
                                              </p:val>
                                            </p:tav>
                                          </p:tavLst>
                                        </p:anim>
                                        <p:anim calcmode="lin" valueType="num">
                                          <p:cBhvr additive="base">
                                            <p:cTn id="20" dur="350" fill="hold"/>
                                            <p:tgtEl>
                                              <p:spTgt spid="40"/>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350" fill="hold"/>
                                            <p:tgtEl>
                                              <p:spTgt spid="41"/>
                                            </p:tgtEl>
                                            <p:attrNameLst>
                                              <p:attrName>ppt_x</p:attrName>
                                            </p:attrNameLst>
                                          </p:cBhvr>
                                          <p:tavLst>
                                            <p:tav tm="0">
                                              <p:val>
                                                <p:strVal val="0-#ppt_w/2"/>
                                              </p:val>
                                            </p:tav>
                                            <p:tav tm="100000">
                                              <p:val>
                                                <p:strVal val="#ppt_x"/>
                                              </p:val>
                                            </p:tav>
                                          </p:tavLst>
                                        </p:anim>
                                        <p:anim calcmode="lin" valueType="num">
                                          <p:cBhvr additive="base">
                                            <p:cTn id="24" dur="350" fill="hold"/>
                                            <p:tgtEl>
                                              <p:spTgt spid="41"/>
                                            </p:tgtEl>
                                            <p:attrNameLst>
                                              <p:attrName>ppt_y</p:attrName>
                                            </p:attrNameLst>
                                          </p:cBhvr>
                                          <p:tavLst>
                                            <p:tav tm="0">
                                              <p:val>
                                                <p:strVal val="0-#ppt_h/2"/>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350" fill="hold"/>
                                            <p:tgtEl>
                                              <p:spTgt spid="42"/>
                                            </p:tgtEl>
                                            <p:attrNameLst>
                                              <p:attrName>ppt_x</p:attrName>
                                            </p:attrNameLst>
                                          </p:cBhvr>
                                          <p:tavLst>
                                            <p:tav tm="0">
                                              <p:val>
                                                <p:strVal val="0-#ppt_w/2"/>
                                              </p:val>
                                            </p:tav>
                                            <p:tav tm="100000">
                                              <p:val>
                                                <p:strVal val="#ppt_x"/>
                                              </p:val>
                                            </p:tav>
                                          </p:tavLst>
                                        </p:anim>
                                        <p:anim calcmode="lin" valueType="num">
                                          <p:cBhvr additive="base">
                                            <p:cTn id="28" dur="350" fill="hold"/>
                                            <p:tgtEl>
                                              <p:spTgt spid="42"/>
                                            </p:tgtEl>
                                            <p:attrNameLst>
                                              <p:attrName>ppt_y</p:attrName>
                                            </p:attrNameLst>
                                          </p:cBhvr>
                                          <p:tavLst>
                                            <p:tav tm="0">
                                              <p:val>
                                                <p:strVal val="#ppt_y"/>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anim calcmode="lin" valueType="num">
                                          <p:cBhvr additive="base">
                                            <p:cTn id="31" dur="350" fill="hold"/>
                                            <p:tgtEl>
                                              <p:spTgt spid="43"/>
                                            </p:tgtEl>
                                            <p:attrNameLst>
                                              <p:attrName>ppt_x</p:attrName>
                                            </p:attrNameLst>
                                          </p:cBhvr>
                                          <p:tavLst>
                                            <p:tav tm="0">
                                              <p:val>
                                                <p:strVal val="#ppt_x"/>
                                              </p:val>
                                            </p:tav>
                                            <p:tav tm="100000">
                                              <p:val>
                                                <p:strVal val="#ppt_x"/>
                                              </p:val>
                                            </p:tav>
                                          </p:tavLst>
                                        </p:anim>
                                        <p:anim calcmode="lin" valueType="num">
                                          <p:cBhvr additive="base">
                                            <p:cTn id="32" dur="350" fill="hold"/>
                                            <p:tgtEl>
                                              <p:spTgt spid="4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anim calcmode="lin" valueType="num">
                                          <p:cBhvr additive="base">
                                            <p:cTn id="35" dur="350" fill="hold"/>
                                            <p:tgtEl>
                                              <p:spTgt spid="44"/>
                                            </p:tgtEl>
                                            <p:attrNameLst>
                                              <p:attrName>ppt_x</p:attrName>
                                            </p:attrNameLst>
                                          </p:cBhvr>
                                          <p:tavLst>
                                            <p:tav tm="0">
                                              <p:val>
                                                <p:strVal val="#ppt_x"/>
                                              </p:val>
                                            </p:tav>
                                            <p:tav tm="100000">
                                              <p:val>
                                                <p:strVal val="#ppt_x"/>
                                              </p:val>
                                            </p:tav>
                                          </p:tavLst>
                                        </p:anim>
                                        <p:anim calcmode="lin" valueType="num">
                                          <p:cBhvr additive="base">
                                            <p:cTn id="36" dur="350" fill="hold"/>
                                            <p:tgtEl>
                                              <p:spTgt spid="44"/>
                                            </p:tgtEl>
                                            <p:attrNameLst>
                                              <p:attrName>ppt_y</p:attrName>
                                            </p:attrNameLst>
                                          </p:cBhvr>
                                          <p:tavLst>
                                            <p:tav tm="0">
                                              <p:val>
                                                <p:strVal val="1+#ppt_h/2"/>
                                              </p:val>
                                            </p:tav>
                                            <p:tav tm="100000">
                                              <p:val>
                                                <p:strVal val="#ppt_y"/>
                                              </p:val>
                                            </p:tav>
                                          </p:tavLst>
                                        </p:anim>
                                      </p:childTnLst>
                                    </p:cTn>
                                  </p:par>
                                  <p:par>
                                    <p:cTn id="37" presetID="2" presetClass="entr" presetSubtype="6" fill="hold" grpId="0" nodeType="withEffect">
                                      <p:stCondLst>
                                        <p:cond delay="0"/>
                                      </p:stCondLst>
                                      <p:childTnLst>
                                        <p:set>
                                          <p:cBhvr>
                                            <p:cTn id="38" dur="1" fill="hold">
                                              <p:stCondLst>
                                                <p:cond delay="0"/>
                                              </p:stCondLst>
                                            </p:cTn>
                                            <p:tgtEl>
                                              <p:spTgt spid="76"/>
                                            </p:tgtEl>
                                            <p:attrNameLst>
                                              <p:attrName>style.visibility</p:attrName>
                                            </p:attrNameLst>
                                          </p:cBhvr>
                                          <p:to>
                                            <p:strVal val="visible"/>
                                          </p:to>
                                        </p:set>
                                        <p:anim calcmode="lin" valueType="num">
                                          <p:cBhvr additive="base">
                                            <p:cTn id="39" dur="350" fill="hold"/>
                                            <p:tgtEl>
                                              <p:spTgt spid="76"/>
                                            </p:tgtEl>
                                            <p:attrNameLst>
                                              <p:attrName>ppt_x</p:attrName>
                                            </p:attrNameLst>
                                          </p:cBhvr>
                                          <p:tavLst>
                                            <p:tav tm="0">
                                              <p:val>
                                                <p:strVal val="1+#ppt_w/2"/>
                                              </p:val>
                                            </p:tav>
                                            <p:tav tm="100000">
                                              <p:val>
                                                <p:strVal val="#ppt_x"/>
                                              </p:val>
                                            </p:tav>
                                          </p:tavLst>
                                        </p:anim>
                                        <p:anim calcmode="lin" valueType="num">
                                          <p:cBhvr additive="base">
                                            <p:cTn id="40" dur="350" fill="hold"/>
                                            <p:tgtEl>
                                              <p:spTgt spid="76"/>
                                            </p:tgtEl>
                                            <p:attrNameLst>
                                              <p:attrName>ppt_y</p:attrName>
                                            </p:attrNameLst>
                                          </p:cBhvr>
                                          <p:tavLst>
                                            <p:tav tm="0">
                                              <p:val>
                                                <p:strVal val="1+#ppt_h/2"/>
                                              </p:val>
                                            </p:tav>
                                            <p:tav tm="100000">
                                              <p:val>
                                                <p:strVal val="#ppt_y"/>
                                              </p:val>
                                            </p:tav>
                                          </p:tavLst>
                                        </p:anim>
                                      </p:childTnLst>
                                    </p:cTn>
                                  </p:par>
                                  <p:par>
                                    <p:cTn id="41" presetID="2" presetClass="entr" presetSubtype="12" fill="hold" grpId="0" nodeType="withEffect">
                                      <p:stCondLst>
                                        <p:cond delay="0"/>
                                      </p:stCondLst>
                                      <p:childTnLst>
                                        <p:set>
                                          <p:cBhvr>
                                            <p:cTn id="42" dur="1" fill="hold">
                                              <p:stCondLst>
                                                <p:cond delay="0"/>
                                              </p:stCondLst>
                                            </p:cTn>
                                            <p:tgtEl>
                                              <p:spTgt spid="77"/>
                                            </p:tgtEl>
                                            <p:attrNameLst>
                                              <p:attrName>style.visibility</p:attrName>
                                            </p:attrNameLst>
                                          </p:cBhvr>
                                          <p:to>
                                            <p:strVal val="visible"/>
                                          </p:to>
                                        </p:set>
                                        <p:anim calcmode="lin" valueType="num">
                                          <p:cBhvr additive="base">
                                            <p:cTn id="43" dur="350" fill="hold"/>
                                            <p:tgtEl>
                                              <p:spTgt spid="77"/>
                                            </p:tgtEl>
                                            <p:attrNameLst>
                                              <p:attrName>ppt_x</p:attrName>
                                            </p:attrNameLst>
                                          </p:cBhvr>
                                          <p:tavLst>
                                            <p:tav tm="0">
                                              <p:val>
                                                <p:strVal val="0-#ppt_w/2"/>
                                              </p:val>
                                            </p:tav>
                                            <p:tav tm="100000">
                                              <p:val>
                                                <p:strVal val="#ppt_x"/>
                                              </p:val>
                                            </p:tav>
                                          </p:tavLst>
                                        </p:anim>
                                        <p:anim calcmode="lin" valueType="num">
                                          <p:cBhvr additive="base">
                                            <p:cTn id="44" dur="350" fill="hold"/>
                                            <p:tgtEl>
                                              <p:spTgt spid="77"/>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78"/>
                                            </p:tgtEl>
                                            <p:attrNameLst>
                                              <p:attrName>style.visibility</p:attrName>
                                            </p:attrNameLst>
                                          </p:cBhvr>
                                          <p:to>
                                            <p:strVal val="visible"/>
                                          </p:to>
                                        </p:set>
                                        <p:anim calcmode="lin" valueType="num">
                                          <p:cBhvr additive="base">
                                            <p:cTn id="47" dur="350" fill="hold"/>
                                            <p:tgtEl>
                                              <p:spTgt spid="78"/>
                                            </p:tgtEl>
                                            <p:attrNameLst>
                                              <p:attrName>ppt_x</p:attrName>
                                            </p:attrNameLst>
                                          </p:cBhvr>
                                          <p:tavLst>
                                            <p:tav tm="0">
                                              <p:val>
                                                <p:strVal val="#ppt_x"/>
                                              </p:val>
                                            </p:tav>
                                            <p:tav tm="100000">
                                              <p:val>
                                                <p:strVal val="#ppt_x"/>
                                              </p:val>
                                            </p:tav>
                                          </p:tavLst>
                                        </p:anim>
                                        <p:anim calcmode="lin" valueType="num">
                                          <p:cBhvr additive="base">
                                            <p:cTn id="48" dur="350" fill="hold"/>
                                            <p:tgtEl>
                                              <p:spTgt spid="78"/>
                                            </p:tgtEl>
                                            <p:attrNameLst>
                                              <p:attrName>ppt_y</p:attrName>
                                            </p:attrNameLst>
                                          </p:cBhvr>
                                          <p:tavLst>
                                            <p:tav tm="0">
                                              <p:val>
                                                <p:strVal val="1+#ppt_h/2"/>
                                              </p:val>
                                            </p:tav>
                                            <p:tav tm="100000">
                                              <p:val>
                                                <p:strVal val="#ppt_y"/>
                                              </p:val>
                                            </p:tav>
                                          </p:tavLst>
                                        </p:anim>
                                      </p:childTnLst>
                                    </p:cTn>
                                  </p:par>
                                  <p:par>
                                    <p:cTn id="49" presetID="2" presetClass="entr" presetSubtype="6" fill="hold" grpId="0" nodeType="withEffect">
                                      <p:stCondLst>
                                        <p:cond delay="0"/>
                                      </p:stCondLst>
                                      <p:childTnLst>
                                        <p:set>
                                          <p:cBhvr>
                                            <p:cTn id="50" dur="1" fill="hold">
                                              <p:stCondLst>
                                                <p:cond delay="0"/>
                                              </p:stCondLst>
                                            </p:cTn>
                                            <p:tgtEl>
                                              <p:spTgt spid="79"/>
                                            </p:tgtEl>
                                            <p:attrNameLst>
                                              <p:attrName>style.visibility</p:attrName>
                                            </p:attrNameLst>
                                          </p:cBhvr>
                                          <p:to>
                                            <p:strVal val="visible"/>
                                          </p:to>
                                        </p:set>
                                        <p:anim calcmode="lin" valueType="num">
                                          <p:cBhvr additive="base">
                                            <p:cTn id="51" dur="350" fill="hold"/>
                                            <p:tgtEl>
                                              <p:spTgt spid="79"/>
                                            </p:tgtEl>
                                            <p:attrNameLst>
                                              <p:attrName>ppt_x</p:attrName>
                                            </p:attrNameLst>
                                          </p:cBhvr>
                                          <p:tavLst>
                                            <p:tav tm="0">
                                              <p:val>
                                                <p:strVal val="1+#ppt_w/2"/>
                                              </p:val>
                                            </p:tav>
                                            <p:tav tm="100000">
                                              <p:val>
                                                <p:strVal val="#ppt_x"/>
                                              </p:val>
                                            </p:tav>
                                          </p:tavLst>
                                        </p:anim>
                                        <p:anim calcmode="lin" valueType="num">
                                          <p:cBhvr additive="base">
                                            <p:cTn id="52" dur="35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xit" presetSubtype="4" fill="hold" grpId="1" nodeType="clickEffect">
                                      <p:stCondLst>
                                        <p:cond delay="0"/>
                                      </p:stCondLst>
                                      <p:childTnLst>
                                        <p:anim calcmode="lin" valueType="num">
                                          <p:cBhvr additive="base">
                                            <p:cTn id="56" dur="350"/>
                                            <p:tgtEl>
                                              <p:spTgt spid="37"/>
                                            </p:tgtEl>
                                            <p:attrNameLst>
                                              <p:attrName>ppt_x</p:attrName>
                                            </p:attrNameLst>
                                          </p:cBhvr>
                                          <p:tavLst>
                                            <p:tav tm="0">
                                              <p:val>
                                                <p:strVal val="ppt_x"/>
                                              </p:val>
                                            </p:tav>
                                            <p:tav tm="100000">
                                              <p:val>
                                                <p:strVal val="ppt_x"/>
                                              </p:val>
                                            </p:tav>
                                          </p:tavLst>
                                        </p:anim>
                                        <p:anim calcmode="lin" valueType="num">
                                          <p:cBhvr additive="base">
                                            <p:cTn id="57" dur="350"/>
                                            <p:tgtEl>
                                              <p:spTgt spid="37"/>
                                            </p:tgtEl>
                                            <p:attrNameLst>
                                              <p:attrName>ppt_y</p:attrName>
                                            </p:attrNameLst>
                                          </p:cBhvr>
                                          <p:tavLst>
                                            <p:tav tm="0">
                                              <p:val>
                                                <p:strVal val="ppt_y"/>
                                              </p:val>
                                            </p:tav>
                                            <p:tav tm="100000">
                                              <p:val>
                                                <p:strVal val="1+ppt_h/2"/>
                                              </p:val>
                                            </p:tav>
                                          </p:tavLst>
                                        </p:anim>
                                        <p:set>
                                          <p:cBhvr>
                                            <p:cTn id="58" dur="1" fill="hold">
                                              <p:stCondLst>
                                                <p:cond delay="349"/>
                                              </p:stCondLst>
                                            </p:cTn>
                                            <p:tgtEl>
                                              <p:spTgt spid="37"/>
                                            </p:tgtEl>
                                            <p:attrNameLst>
                                              <p:attrName>style.visibility</p:attrName>
                                            </p:attrNameLst>
                                          </p:cBhvr>
                                          <p:to>
                                            <p:strVal val="hidden"/>
                                          </p:to>
                                        </p:set>
                                      </p:childTnLst>
                                    </p:cTn>
                                  </p:par>
                                  <p:par>
                                    <p:cTn id="59" presetID="2" presetClass="exit" presetSubtype="3" fill="hold" grpId="1" nodeType="withEffect">
                                      <p:stCondLst>
                                        <p:cond delay="0"/>
                                      </p:stCondLst>
                                      <p:childTnLst>
                                        <p:anim calcmode="lin" valueType="num">
                                          <p:cBhvr additive="base">
                                            <p:cTn id="60" dur="350"/>
                                            <p:tgtEl>
                                              <p:spTgt spid="38"/>
                                            </p:tgtEl>
                                            <p:attrNameLst>
                                              <p:attrName>ppt_x</p:attrName>
                                            </p:attrNameLst>
                                          </p:cBhvr>
                                          <p:tavLst>
                                            <p:tav tm="0">
                                              <p:val>
                                                <p:strVal val="ppt_x"/>
                                              </p:val>
                                            </p:tav>
                                            <p:tav tm="100000">
                                              <p:val>
                                                <p:strVal val="1+ppt_w/2"/>
                                              </p:val>
                                            </p:tav>
                                          </p:tavLst>
                                        </p:anim>
                                        <p:anim calcmode="lin" valueType="num">
                                          <p:cBhvr additive="base">
                                            <p:cTn id="61" dur="350"/>
                                            <p:tgtEl>
                                              <p:spTgt spid="38"/>
                                            </p:tgtEl>
                                            <p:attrNameLst>
                                              <p:attrName>ppt_y</p:attrName>
                                            </p:attrNameLst>
                                          </p:cBhvr>
                                          <p:tavLst>
                                            <p:tav tm="0">
                                              <p:val>
                                                <p:strVal val="ppt_y"/>
                                              </p:val>
                                            </p:tav>
                                            <p:tav tm="100000">
                                              <p:val>
                                                <p:strVal val="0-ppt_h/2"/>
                                              </p:val>
                                            </p:tav>
                                          </p:tavLst>
                                        </p:anim>
                                        <p:set>
                                          <p:cBhvr>
                                            <p:cTn id="62" dur="1" fill="hold">
                                              <p:stCondLst>
                                                <p:cond delay="349"/>
                                              </p:stCondLst>
                                            </p:cTn>
                                            <p:tgtEl>
                                              <p:spTgt spid="38"/>
                                            </p:tgtEl>
                                            <p:attrNameLst>
                                              <p:attrName>style.visibility</p:attrName>
                                            </p:attrNameLst>
                                          </p:cBhvr>
                                          <p:to>
                                            <p:strVal val="hidden"/>
                                          </p:to>
                                        </p:set>
                                      </p:childTnLst>
                                    </p:cTn>
                                  </p:par>
                                  <p:par>
                                    <p:cTn id="63" presetID="2" presetClass="exit" presetSubtype="4" fill="hold" grpId="1" nodeType="withEffect">
                                      <p:stCondLst>
                                        <p:cond delay="0"/>
                                      </p:stCondLst>
                                      <p:childTnLst>
                                        <p:anim calcmode="lin" valueType="num">
                                          <p:cBhvr additive="base">
                                            <p:cTn id="64" dur="350"/>
                                            <p:tgtEl>
                                              <p:spTgt spid="39"/>
                                            </p:tgtEl>
                                            <p:attrNameLst>
                                              <p:attrName>ppt_x</p:attrName>
                                            </p:attrNameLst>
                                          </p:cBhvr>
                                          <p:tavLst>
                                            <p:tav tm="0">
                                              <p:val>
                                                <p:strVal val="ppt_x"/>
                                              </p:val>
                                            </p:tav>
                                            <p:tav tm="100000">
                                              <p:val>
                                                <p:strVal val="ppt_x"/>
                                              </p:val>
                                            </p:tav>
                                          </p:tavLst>
                                        </p:anim>
                                        <p:anim calcmode="lin" valueType="num">
                                          <p:cBhvr additive="base">
                                            <p:cTn id="65" dur="350"/>
                                            <p:tgtEl>
                                              <p:spTgt spid="39"/>
                                            </p:tgtEl>
                                            <p:attrNameLst>
                                              <p:attrName>ppt_y</p:attrName>
                                            </p:attrNameLst>
                                          </p:cBhvr>
                                          <p:tavLst>
                                            <p:tav tm="0">
                                              <p:val>
                                                <p:strVal val="ppt_y"/>
                                              </p:val>
                                            </p:tav>
                                            <p:tav tm="100000">
                                              <p:val>
                                                <p:strVal val="1+ppt_h/2"/>
                                              </p:val>
                                            </p:tav>
                                          </p:tavLst>
                                        </p:anim>
                                        <p:set>
                                          <p:cBhvr>
                                            <p:cTn id="66" dur="1" fill="hold">
                                              <p:stCondLst>
                                                <p:cond delay="349"/>
                                              </p:stCondLst>
                                            </p:cTn>
                                            <p:tgtEl>
                                              <p:spTgt spid="39"/>
                                            </p:tgtEl>
                                            <p:attrNameLst>
                                              <p:attrName>style.visibility</p:attrName>
                                            </p:attrNameLst>
                                          </p:cBhvr>
                                          <p:to>
                                            <p:strVal val="hidden"/>
                                          </p:to>
                                        </p:set>
                                      </p:childTnLst>
                                    </p:cTn>
                                  </p:par>
                                  <p:par>
                                    <p:cTn id="67" presetID="2" presetClass="exit" presetSubtype="3" fill="hold" grpId="1" nodeType="withEffect">
                                      <p:stCondLst>
                                        <p:cond delay="0"/>
                                      </p:stCondLst>
                                      <p:childTnLst>
                                        <p:anim calcmode="lin" valueType="num">
                                          <p:cBhvr additive="base">
                                            <p:cTn id="68" dur="350"/>
                                            <p:tgtEl>
                                              <p:spTgt spid="40"/>
                                            </p:tgtEl>
                                            <p:attrNameLst>
                                              <p:attrName>ppt_x</p:attrName>
                                            </p:attrNameLst>
                                          </p:cBhvr>
                                          <p:tavLst>
                                            <p:tav tm="0">
                                              <p:val>
                                                <p:strVal val="ppt_x"/>
                                              </p:val>
                                            </p:tav>
                                            <p:tav tm="100000">
                                              <p:val>
                                                <p:strVal val="1+ppt_w/2"/>
                                              </p:val>
                                            </p:tav>
                                          </p:tavLst>
                                        </p:anim>
                                        <p:anim calcmode="lin" valueType="num">
                                          <p:cBhvr additive="base">
                                            <p:cTn id="69" dur="350"/>
                                            <p:tgtEl>
                                              <p:spTgt spid="40"/>
                                            </p:tgtEl>
                                            <p:attrNameLst>
                                              <p:attrName>ppt_y</p:attrName>
                                            </p:attrNameLst>
                                          </p:cBhvr>
                                          <p:tavLst>
                                            <p:tav tm="0">
                                              <p:val>
                                                <p:strVal val="ppt_y"/>
                                              </p:val>
                                            </p:tav>
                                            <p:tav tm="100000">
                                              <p:val>
                                                <p:strVal val="0-ppt_h/2"/>
                                              </p:val>
                                            </p:tav>
                                          </p:tavLst>
                                        </p:anim>
                                        <p:set>
                                          <p:cBhvr>
                                            <p:cTn id="70" dur="1" fill="hold">
                                              <p:stCondLst>
                                                <p:cond delay="349"/>
                                              </p:stCondLst>
                                            </p:cTn>
                                            <p:tgtEl>
                                              <p:spTgt spid="40"/>
                                            </p:tgtEl>
                                            <p:attrNameLst>
                                              <p:attrName>style.visibility</p:attrName>
                                            </p:attrNameLst>
                                          </p:cBhvr>
                                          <p:to>
                                            <p:strVal val="hidden"/>
                                          </p:to>
                                        </p:set>
                                      </p:childTnLst>
                                    </p:cTn>
                                  </p:par>
                                  <p:par>
                                    <p:cTn id="71" presetID="2" presetClass="exit" presetSubtype="1" fill="hold" grpId="1" nodeType="withEffect">
                                      <p:stCondLst>
                                        <p:cond delay="0"/>
                                      </p:stCondLst>
                                      <p:childTnLst>
                                        <p:anim calcmode="lin" valueType="num">
                                          <p:cBhvr additive="base">
                                            <p:cTn id="72" dur="350"/>
                                            <p:tgtEl>
                                              <p:spTgt spid="41"/>
                                            </p:tgtEl>
                                            <p:attrNameLst>
                                              <p:attrName>ppt_x</p:attrName>
                                            </p:attrNameLst>
                                          </p:cBhvr>
                                          <p:tavLst>
                                            <p:tav tm="0">
                                              <p:val>
                                                <p:strVal val="ppt_x"/>
                                              </p:val>
                                            </p:tav>
                                            <p:tav tm="100000">
                                              <p:val>
                                                <p:strVal val="ppt_x"/>
                                              </p:val>
                                            </p:tav>
                                          </p:tavLst>
                                        </p:anim>
                                        <p:anim calcmode="lin" valueType="num">
                                          <p:cBhvr additive="base">
                                            <p:cTn id="73" dur="350"/>
                                            <p:tgtEl>
                                              <p:spTgt spid="41"/>
                                            </p:tgtEl>
                                            <p:attrNameLst>
                                              <p:attrName>ppt_y</p:attrName>
                                            </p:attrNameLst>
                                          </p:cBhvr>
                                          <p:tavLst>
                                            <p:tav tm="0">
                                              <p:val>
                                                <p:strVal val="ppt_y"/>
                                              </p:val>
                                            </p:tav>
                                            <p:tav tm="100000">
                                              <p:val>
                                                <p:strVal val="0-ppt_h/2"/>
                                              </p:val>
                                            </p:tav>
                                          </p:tavLst>
                                        </p:anim>
                                        <p:set>
                                          <p:cBhvr>
                                            <p:cTn id="74" dur="1" fill="hold">
                                              <p:stCondLst>
                                                <p:cond delay="349"/>
                                              </p:stCondLst>
                                            </p:cTn>
                                            <p:tgtEl>
                                              <p:spTgt spid="41"/>
                                            </p:tgtEl>
                                            <p:attrNameLst>
                                              <p:attrName>style.visibility</p:attrName>
                                            </p:attrNameLst>
                                          </p:cBhvr>
                                          <p:to>
                                            <p:strVal val="hidden"/>
                                          </p:to>
                                        </p:set>
                                      </p:childTnLst>
                                    </p:cTn>
                                  </p:par>
                                  <p:par>
                                    <p:cTn id="75" presetID="2" presetClass="exit" presetSubtype="9" fill="hold" grpId="1" nodeType="withEffect">
                                      <p:stCondLst>
                                        <p:cond delay="0"/>
                                      </p:stCondLst>
                                      <p:childTnLst>
                                        <p:anim calcmode="lin" valueType="num">
                                          <p:cBhvr additive="base">
                                            <p:cTn id="76" dur="350"/>
                                            <p:tgtEl>
                                              <p:spTgt spid="42"/>
                                            </p:tgtEl>
                                            <p:attrNameLst>
                                              <p:attrName>ppt_x</p:attrName>
                                            </p:attrNameLst>
                                          </p:cBhvr>
                                          <p:tavLst>
                                            <p:tav tm="0">
                                              <p:val>
                                                <p:strVal val="ppt_x"/>
                                              </p:val>
                                            </p:tav>
                                            <p:tav tm="100000">
                                              <p:val>
                                                <p:strVal val="0-ppt_w/2"/>
                                              </p:val>
                                            </p:tav>
                                          </p:tavLst>
                                        </p:anim>
                                        <p:anim calcmode="lin" valueType="num">
                                          <p:cBhvr additive="base">
                                            <p:cTn id="77" dur="350"/>
                                            <p:tgtEl>
                                              <p:spTgt spid="42"/>
                                            </p:tgtEl>
                                            <p:attrNameLst>
                                              <p:attrName>ppt_y</p:attrName>
                                            </p:attrNameLst>
                                          </p:cBhvr>
                                          <p:tavLst>
                                            <p:tav tm="0">
                                              <p:val>
                                                <p:strVal val="ppt_y"/>
                                              </p:val>
                                            </p:tav>
                                            <p:tav tm="100000">
                                              <p:val>
                                                <p:strVal val="0-ppt_h/2"/>
                                              </p:val>
                                            </p:tav>
                                          </p:tavLst>
                                        </p:anim>
                                        <p:set>
                                          <p:cBhvr>
                                            <p:cTn id="78" dur="1" fill="hold">
                                              <p:stCondLst>
                                                <p:cond delay="349"/>
                                              </p:stCondLst>
                                            </p:cTn>
                                            <p:tgtEl>
                                              <p:spTgt spid="42"/>
                                            </p:tgtEl>
                                            <p:attrNameLst>
                                              <p:attrName>style.visibility</p:attrName>
                                            </p:attrNameLst>
                                          </p:cBhvr>
                                          <p:to>
                                            <p:strVal val="hidden"/>
                                          </p:to>
                                        </p:set>
                                      </p:childTnLst>
                                    </p:cTn>
                                  </p:par>
                                  <p:par>
                                    <p:cTn id="79" presetID="2" presetClass="exit" presetSubtype="4" fill="hold" grpId="1" nodeType="withEffect">
                                      <p:stCondLst>
                                        <p:cond delay="0"/>
                                      </p:stCondLst>
                                      <p:childTnLst>
                                        <p:anim calcmode="lin" valueType="num">
                                          <p:cBhvr additive="base">
                                            <p:cTn id="80" dur="350"/>
                                            <p:tgtEl>
                                              <p:spTgt spid="43"/>
                                            </p:tgtEl>
                                            <p:attrNameLst>
                                              <p:attrName>ppt_x</p:attrName>
                                            </p:attrNameLst>
                                          </p:cBhvr>
                                          <p:tavLst>
                                            <p:tav tm="0">
                                              <p:val>
                                                <p:strVal val="ppt_x"/>
                                              </p:val>
                                            </p:tav>
                                            <p:tav tm="100000">
                                              <p:val>
                                                <p:strVal val="ppt_x"/>
                                              </p:val>
                                            </p:tav>
                                          </p:tavLst>
                                        </p:anim>
                                        <p:anim calcmode="lin" valueType="num">
                                          <p:cBhvr additive="base">
                                            <p:cTn id="81" dur="350"/>
                                            <p:tgtEl>
                                              <p:spTgt spid="43"/>
                                            </p:tgtEl>
                                            <p:attrNameLst>
                                              <p:attrName>ppt_y</p:attrName>
                                            </p:attrNameLst>
                                          </p:cBhvr>
                                          <p:tavLst>
                                            <p:tav tm="0">
                                              <p:val>
                                                <p:strVal val="ppt_y"/>
                                              </p:val>
                                            </p:tav>
                                            <p:tav tm="100000">
                                              <p:val>
                                                <p:strVal val="1+ppt_h/2"/>
                                              </p:val>
                                            </p:tav>
                                          </p:tavLst>
                                        </p:anim>
                                        <p:set>
                                          <p:cBhvr>
                                            <p:cTn id="82" dur="1" fill="hold">
                                              <p:stCondLst>
                                                <p:cond delay="349"/>
                                              </p:stCondLst>
                                            </p:cTn>
                                            <p:tgtEl>
                                              <p:spTgt spid="43"/>
                                            </p:tgtEl>
                                            <p:attrNameLst>
                                              <p:attrName>style.visibility</p:attrName>
                                            </p:attrNameLst>
                                          </p:cBhvr>
                                          <p:to>
                                            <p:strVal val="hidden"/>
                                          </p:to>
                                        </p:set>
                                      </p:childTnLst>
                                    </p:cTn>
                                  </p:par>
                                  <p:par>
                                    <p:cTn id="83" presetID="2" presetClass="exit" presetSubtype="4" fill="hold" grpId="1" nodeType="withEffect">
                                      <p:stCondLst>
                                        <p:cond delay="0"/>
                                      </p:stCondLst>
                                      <p:childTnLst>
                                        <p:anim calcmode="lin" valueType="num">
                                          <p:cBhvr additive="base">
                                            <p:cTn id="84" dur="350"/>
                                            <p:tgtEl>
                                              <p:spTgt spid="44"/>
                                            </p:tgtEl>
                                            <p:attrNameLst>
                                              <p:attrName>ppt_x</p:attrName>
                                            </p:attrNameLst>
                                          </p:cBhvr>
                                          <p:tavLst>
                                            <p:tav tm="0">
                                              <p:val>
                                                <p:strVal val="ppt_x"/>
                                              </p:val>
                                            </p:tav>
                                            <p:tav tm="100000">
                                              <p:val>
                                                <p:strVal val="ppt_x"/>
                                              </p:val>
                                            </p:tav>
                                          </p:tavLst>
                                        </p:anim>
                                        <p:anim calcmode="lin" valueType="num">
                                          <p:cBhvr additive="base">
                                            <p:cTn id="85" dur="350"/>
                                            <p:tgtEl>
                                              <p:spTgt spid="44"/>
                                            </p:tgtEl>
                                            <p:attrNameLst>
                                              <p:attrName>ppt_y</p:attrName>
                                            </p:attrNameLst>
                                          </p:cBhvr>
                                          <p:tavLst>
                                            <p:tav tm="0">
                                              <p:val>
                                                <p:strVal val="ppt_y"/>
                                              </p:val>
                                            </p:tav>
                                            <p:tav tm="100000">
                                              <p:val>
                                                <p:strVal val="1+ppt_h/2"/>
                                              </p:val>
                                            </p:tav>
                                          </p:tavLst>
                                        </p:anim>
                                        <p:set>
                                          <p:cBhvr>
                                            <p:cTn id="86" dur="1" fill="hold">
                                              <p:stCondLst>
                                                <p:cond delay="349"/>
                                              </p:stCondLst>
                                            </p:cTn>
                                            <p:tgtEl>
                                              <p:spTgt spid="44"/>
                                            </p:tgtEl>
                                            <p:attrNameLst>
                                              <p:attrName>style.visibility</p:attrName>
                                            </p:attrNameLst>
                                          </p:cBhvr>
                                          <p:to>
                                            <p:strVal val="hidden"/>
                                          </p:to>
                                        </p:set>
                                      </p:childTnLst>
                                    </p:cTn>
                                  </p:par>
                                  <p:par>
                                    <p:cTn id="87" presetID="2" presetClass="exit" presetSubtype="6" fill="hold" grpId="1" nodeType="withEffect">
                                      <p:stCondLst>
                                        <p:cond delay="0"/>
                                      </p:stCondLst>
                                      <p:childTnLst>
                                        <p:anim calcmode="lin" valueType="num">
                                          <p:cBhvr additive="base">
                                            <p:cTn id="88" dur="350"/>
                                            <p:tgtEl>
                                              <p:spTgt spid="76"/>
                                            </p:tgtEl>
                                            <p:attrNameLst>
                                              <p:attrName>ppt_x</p:attrName>
                                            </p:attrNameLst>
                                          </p:cBhvr>
                                          <p:tavLst>
                                            <p:tav tm="0">
                                              <p:val>
                                                <p:strVal val="ppt_x"/>
                                              </p:val>
                                            </p:tav>
                                            <p:tav tm="100000">
                                              <p:val>
                                                <p:strVal val="1+ppt_w/2"/>
                                              </p:val>
                                            </p:tav>
                                          </p:tavLst>
                                        </p:anim>
                                        <p:anim calcmode="lin" valueType="num">
                                          <p:cBhvr additive="base">
                                            <p:cTn id="89" dur="350"/>
                                            <p:tgtEl>
                                              <p:spTgt spid="76"/>
                                            </p:tgtEl>
                                            <p:attrNameLst>
                                              <p:attrName>ppt_y</p:attrName>
                                            </p:attrNameLst>
                                          </p:cBhvr>
                                          <p:tavLst>
                                            <p:tav tm="0">
                                              <p:val>
                                                <p:strVal val="ppt_y"/>
                                              </p:val>
                                            </p:tav>
                                            <p:tav tm="100000">
                                              <p:val>
                                                <p:strVal val="1+ppt_h/2"/>
                                              </p:val>
                                            </p:tav>
                                          </p:tavLst>
                                        </p:anim>
                                        <p:set>
                                          <p:cBhvr>
                                            <p:cTn id="90" dur="1" fill="hold">
                                              <p:stCondLst>
                                                <p:cond delay="349"/>
                                              </p:stCondLst>
                                            </p:cTn>
                                            <p:tgtEl>
                                              <p:spTgt spid="76"/>
                                            </p:tgtEl>
                                            <p:attrNameLst>
                                              <p:attrName>style.visibility</p:attrName>
                                            </p:attrNameLst>
                                          </p:cBhvr>
                                          <p:to>
                                            <p:strVal val="hidden"/>
                                          </p:to>
                                        </p:set>
                                      </p:childTnLst>
                                    </p:cTn>
                                  </p:par>
                                  <p:par>
                                    <p:cTn id="91" presetID="2" presetClass="exit" presetSubtype="12" fill="hold" grpId="1" nodeType="withEffect">
                                      <p:stCondLst>
                                        <p:cond delay="0"/>
                                      </p:stCondLst>
                                      <p:childTnLst>
                                        <p:anim calcmode="lin" valueType="num">
                                          <p:cBhvr additive="base">
                                            <p:cTn id="92" dur="350"/>
                                            <p:tgtEl>
                                              <p:spTgt spid="77"/>
                                            </p:tgtEl>
                                            <p:attrNameLst>
                                              <p:attrName>ppt_x</p:attrName>
                                            </p:attrNameLst>
                                          </p:cBhvr>
                                          <p:tavLst>
                                            <p:tav tm="0">
                                              <p:val>
                                                <p:strVal val="ppt_x"/>
                                              </p:val>
                                            </p:tav>
                                            <p:tav tm="100000">
                                              <p:val>
                                                <p:strVal val="0-ppt_w/2"/>
                                              </p:val>
                                            </p:tav>
                                          </p:tavLst>
                                        </p:anim>
                                        <p:anim calcmode="lin" valueType="num">
                                          <p:cBhvr additive="base">
                                            <p:cTn id="93" dur="350"/>
                                            <p:tgtEl>
                                              <p:spTgt spid="77"/>
                                            </p:tgtEl>
                                            <p:attrNameLst>
                                              <p:attrName>ppt_y</p:attrName>
                                            </p:attrNameLst>
                                          </p:cBhvr>
                                          <p:tavLst>
                                            <p:tav tm="0">
                                              <p:val>
                                                <p:strVal val="ppt_y"/>
                                              </p:val>
                                            </p:tav>
                                            <p:tav tm="100000">
                                              <p:val>
                                                <p:strVal val="1+ppt_h/2"/>
                                              </p:val>
                                            </p:tav>
                                          </p:tavLst>
                                        </p:anim>
                                        <p:set>
                                          <p:cBhvr>
                                            <p:cTn id="94" dur="1" fill="hold">
                                              <p:stCondLst>
                                                <p:cond delay="349"/>
                                              </p:stCondLst>
                                            </p:cTn>
                                            <p:tgtEl>
                                              <p:spTgt spid="77"/>
                                            </p:tgtEl>
                                            <p:attrNameLst>
                                              <p:attrName>style.visibility</p:attrName>
                                            </p:attrNameLst>
                                          </p:cBhvr>
                                          <p:to>
                                            <p:strVal val="hidden"/>
                                          </p:to>
                                        </p:set>
                                      </p:childTnLst>
                                    </p:cTn>
                                  </p:par>
                                  <p:par>
                                    <p:cTn id="95" presetID="2" presetClass="exit" presetSubtype="6" fill="hold" grpId="1" nodeType="withEffect">
                                      <p:stCondLst>
                                        <p:cond delay="0"/>
                                      </p:stCondLst>
                                      <p:childTnLst>
                                        <p:anim calcmode="lin" valueType="num">
                                          <p:cBhvr additive="base">
                                            <p:cTn id="96" dur="350"/>
                                            <p:tgtEl>
                                              <p:spTgt spid="78"/>
                                            </p:tgtEl>
                                            <p:attrNameLst>
                                              <p:attrName>ppt_x</p:attrName>
                                            </p:attrNameLst>
                                          </p:cBhvr>
                                          <p:tavLst>
                                            <p:tav tm="0">
                                              <p:val>
                                                <p:strVal val="ppt_x"/>
                                              </p:val>
                                            </p:tav>
                                            <p:tav tm="100000">
                                              <p:val>
                                                <p:strVal val="1+ppt_w/2"/>
                                              </p:val>
                                            </p:tav>
                                          </p:tavLst>
                                        </p:anim>
                                        <p:anim calcmode="lin" valueType="num">
                                          <p:cBhvr additive="base">
                                            <p:cTn id="97" dur="350"/>
                                            <p:tgtEl>
                                              <p:spTgt spid="78"/>
                                            </p:tgtEl>
                                            <p:attrNameLst>
                                              <p:attrName>ppt_y</p:attrName>
                                            </p:attrNameLst>
                                          </p:cBhvr>
                                          <p:tavLst>
                                            <p:tav tm="0">
                                              <p:val>
                                                <p:strVal val="ppt_y"/>
                                              </p:val>
                                            </p:tav>
                                            <p:tav tm="100000">
                                              <p:val>
                                                <p:strVal val="1+ppt_h/2"/>
                                              </p:val>
                                            </p:tav>
                                          </p:tavLst>
                                        </p:anim>
                                        <p:set>
                                          <p:cBhvr>
                                            <p:cTn id="98" dur="1" fill="hold">
                                              <p:stCondLst>
                                                <p:cond delay="349"/>
                                              </p:stCondLst>
                                            </p:cTn>
                                            <p:tgtEl>
                                              <p:spTgt spid="78"/>
                                            </p:tgtEl>
                                            <p:attrNameLst>
                                              <p:attrName>style.visibility</p:attrName>
                                            </p:attrNameLst>
                                          </p:cBhvr>
                                          <p:to>
                                            <p:strVal val="hidden"/>
                                          </p:to>
                                        </p:set>
                                      </p:childTnLst>
                                    </p:cTn>
                                  </p:par>
                                  <p:par>
                                    <p:cTn id="99" presetID="2" presetClass="exit" presetSubtype="2" fill="hold" grpId="1" nodeType="withEffect">
                                      <p:stCondLst>
                                        <p:cond delay="0"/>
                                      </p:stCondLst>
                                      <p:childTnLst>
                                        <p:anim calcmode="lin" valueType="num">
                                          <p:cBhvr additive="base">
                                            <p:cTn id="100" dur="350"/>
                                            <p:tgtEl>
                                              <p:spTgt spid="79"/>
                                            </p:tgtEl>
                                            <p:attrNameLst>
                                              <p:attrName>ppt_x</p:attrName>
                                            </p:attrNameLst>
                                          </p:cBhvr>
                                          <p:tavLst>
                                            <p:tav tm="0">
                                              <p:val>
                                                <p:strVal val="ppt_x"/>
                                              </p:val>
                                            </p:tav>
                                            <p:tav tm="100000">
                                              <p:val>
                                                <p:strVal val="1+ppt_w/2"/>
                                              </p:val>
                                            </p:tav>
                                          </p:tavLst>
                                        </p:anim>
                                        <p:anim calcmode="lin" valueType="num">
                                          <p:cBhvr additive="base">
                                            <p:cTn id="101" dur="350"/>
                                            <p:tgtEl>
                                              <p:spTgt spid="79"/>
                                            </p:tgtEl>
                                            <p:attrNameLst>
                                              <p:attrName>ppt_y</p:attrName>
                                            </p:attrNameLst>
                                          </p:cBhvr>
                                          <p:tavLst>
                                            <p:tav tm="0">
                                              <p:val>
                                                <p:strVal val="ppt_y"/>
                                              </p:val>
                                            </p:tav>
                                            <p:tav tm="100000">
                                              <p:val>
                                                <p:strVal val="ppt_y"/>
                                              </p:val>
                                            </p:tav>
                                          </p:tavLst>
                                        </p:anim>
                                        <p:set>
                                          <p:cBhvr>
                                            <p:cTn id="102" dur="1" fill="hold">
                                              <p:stCondLst>
                                                <p:cond delay="349"/>
                                              </p:stCondLst>
                                            </p:cTn>
                                            <p:tgtEl>
                                              <p:spTgt spid="79"/>
                                            </p:tgtEl>
                                            <p:attrNameLst>
                                              <p:attrName>style.visibility</p:attrName>
                                            </p:attrNameLst>
                                          </p:cBhvr>
                                          <p:to>
                                            <p:strVal val="hidden"/>
                                          </p:to>
                                        </p:set>
                                      </p:childTnLst>
                                    </p:cTn>
                                  </p:par>
                                  <p:par>
                                    <p:cTn id="103" presetID="21" presetClass="entr" presetSubtype="8" fill="hold" nodeType="withEffect">
                                      <p:stCondLst>
                                        <p:cond delay="0"/>
                                      </p:stCondLst>
                                      <p:childTnLst>
                                        <p:set>
                                          <p:cBhvr>
                                            <p:cTn id="104" dur="1" fill="hold">
                                              <p:stCondLst>
                                                <p:cond delay="0"/>
                                              </p:stCondLst>
                                            </p:cTn>
                                            <p:tgtEl>
                                              <p:spTgt spid="82"/>
                                            </p:tgtEl>
                                            <p:attrNameLst>
                                              <p:attrName>style.visibility</p:attrName>
                                            </p:attrNameLst>
                                          </p:cBhvr>
                                          <p:to>
                                            <p:strVal val="visible"/>
                                          </p:to>
                                        </p:set>
                                        <p:animEffect transition="in" filter="wheel(8)">
                                          <p:cBhvr>
                                            <p:cTn id="105" dur="1000"/>
                                            <p:tgtEl>
                                              <p:spTgt spid="82"/>
                                            </p:tgtEl>
                                          </p:cBhvr>
                                        </p:animEffect>
                                      </p:childTnLst>
                                    </p:cTn>
                                  </p:par>
                                </p:childTnLst>
                              </p:cTn>
                            </p:par>
                            <p:par>
                              <p:cTn id="106" fill="hold">
                                <p:stCondLst>
                                  <p:cond delay="500"/>
                                </p:stCondLst>
                                <p:childTnLst>
                                  <p:par>
                                    <p:cTn id="107" presetID="2" presetClass="entr" presetSubtype="2" fill="hold" nodeType="afterEffect">
                                      <p:stCondLst>
                                        <p:cond delay="0"/>
                                      </p:stCondLst>
                                      <p:childTnLst>
                                        <p:set>
                                          <p:cBhvr>
                                            <p:cTn id="108" dur="1" fill="hold">
                                              <p:stCondLst>
                                                <p:cond delay="0"/>
                                              </p:stCondLst>
                                            </p:cTn>
                                            <p:tgtEl>
                                              <p:spTgt spid="33"/>
                                            </p:tgtEl>
                                            <p:attrNameLst>
                                              <p:attrName>style.visibility</p:attrName>
                                            </p:attrNameLst>
                                          </p:cBhvr>
                                          <p:to>
                                            <p:strVal val="visible"/>
                                          </p:to>
                                        </p:set>
                                        <p:anim calcmode="lin" valueType="num">
                                          <p:cBhvr additive="base">
                                            <p:cTn id="109" dur="500" fill="hold"/>
                                            <p:tgtEl>
                                              <p:spTgt spid="33"/>
                                            </p:tgtEl>
                                            <p:attrNameLst>
                                              <p:attrName>ppt_x</p:attrName>
                                            </p:attrNameLst>
                                          </p:cBhvr>
                                          <p:tavLst>
                                            <p:tav tm="0">
                                              <p:val>
                                                <p:strVal val="1+#ppt_w/2"/>
                                              </p:val>
                                            </p:tav>
                                            <p:tav tm="100000">
                                              <p:val>
                                                <p:strVal val="#ppt_x"/>
                                              </p:val>
                                            </p:tav>
                                          </p:tavLst>
                                        </p:anim>
                                        <p:anim calcmode="lin" valueType="num">
                                          <p:cBhvr additive="base">
                                            <p:cTn id="110" dur="500" fill="hold"/>
                                            <p:tgtEl>
                                              <p:spTgt spid="33"/>
                                            </p:tgtEl>
                                            <p:attrNameLst>
                                              <p:attrName>ppt_y</p:attrName>
                                            </p:attrNameLst>
                                          </p:cBhvr>
                                          <p:tavLst>
                                            <p:tav tm="0">
                                              <p:val>
                                                <p:strVal val="#ppt_y"/>
                                              </p:val>
                                            </p:tav>
                                            <p:tav tm="100000">
                                              <p:val>
                                                <p:strVal val="#ppt_y"/>
                                              </p:val>
                                            </p:tav>
                                          </p:tavLst>
                                        </p:anim>
                                      </p:childTnLst>
                                    </p:cTn>
                                  </p:par>
                                </p:childTnLst>
                              </p:cTn>
                            </p:par>
                            <p:par>
                              <p:cTn id="111" fill="hold">
                                <p:stCondLst>
                                  <p:cond delay="1000"/>
                                </p:stCondLst>
                                <p:childTnLst>
                                  <p:par>
                                    <p:cTn id="112" presetID="22" presetClass="entr" presetSubtype="8" fill="hold" nodeType="afterEffect">
                                      <p:stCondLst>
                                        <p:cond delay="0"/>
                                      </p:stCondLst>
                                      <p:childTnLst>
                                        <p:set>
                                          <p:cBhvr>
                                            <p:cTn id="113" dur="1" fill="hold">
                                              <p:stCondLst>
                                                <p:cond delay="0"/>
                                              </p:stCondLst>
                                            </p:cTn>
                                            <p:tgtEl>
                                              <p:spTgt spid="36"/>
                                            </p:tgtEl>
                                            <p:attrNameLst>
                                              <p:attrName>style.visibility</p:attrName>
                                            </p:attrNameLst>
                                          </p:cBhvr>
                                          <p:to>
                                            <p:strVal val="visible"/>
                                          </p:to>
                                        </p:set>
                                        <p:animEffect transition="in" filter="wipe(left)">
                                          <p:cBhvr>
                                            <p:cTn id="114" dur="500"/>
                                            <p:tgtEl>
                                              <p:spTgt spid="36"/>
                                            </p:tgtEl>
                                          </p:cBhvr>
                                        </p:animEffect>
                                      </p:childTnLst>
                                    </p:cTn>
                                  </p:par>
                                </p:childTnLst>
                              </p:cTn>
                            </p:par>
                            <p:par>
                              <p:cTn id="115" fill="hold">
                                <p:stCondLst>
                                  <p:cond delay="1500"/>
                                </p:stCondLst>
                                <p:childTnLst>
                                  <p:par>
                                    <p:cTn id="116" presetID="2" presetClass="entr" presetSubtype="1" fill="hold" grpId="0" nodeType="afterEffect">
                                      <p:stCondLst>
                                        <p:cond delay="0"/>
                                      </p:stCondLst>
                                      <p:childTnLst>
                                        <p:set>
                                          <p:cBhvr>
                                            <p:cTn id="117" dur="1" fill="hold">
                                              <p:stCondLst>
                                                <p:cond delay="0"/>
                                              </p:stCondLst>
                                            </p:cTn>
                                            <p:tgtEl>
                                              <p:spTgt spid="81"/>
                                            </p:tgtEl>
                                            <p:attrNameLst>
                                              <p:attrName>style.visibility</p:attrName>
                                            </p:attrNameLst>
                                          </p:cBhvr>
                                          <p:to>
                                            <p:strVal val="visible"/>
                                          </p:to>
                                        </p:set>
                                        <p:anim calcmode="lin" valueType="num">
                                          <p:cBhvr additive="base">
                                            <p:cTn id="118" dur="500" fill="hold"/>
                                            <p:tgtEl>
                                              <p:spTgt spid="81"/>
                                            </p:tgtEl>
                                            <p:attrNameLst>
                                              <p:attrName>ppt_x</p:attrName>
                                            </p:attrNameLst>
                                          </p:cBhvr>
                                          <p:tavLst>
                                            <p:tav tm="0">
                                              <p:val>
                                                <p:strVal val="#ppt_x"/>
                                              </p:val>
                                            </p:tav>
                                            <p:tav tm="100000">
                                              <p:val>
                                                <p:strVal val="#ppt_x"/>
                                              </p:val>
                                            </p:tav>
                                          </p:tavLst>
                                        </p:anim>
                                        <p:anim calcmode="lin" valueType="num">
                                          <p:cBhvr additive="base">
                                            <p:cTn id="119" dur="500" fill="hold"/>
                                            <p:tgtEl>
                                              <p:spTgt spid="81"/>
                                            </p:tgtEl>
                                            <p:attrNameLst>
                                              <p:attrName>ppt_y</p:attrName>
                                            </p:attrNameLst>
                                          </p:cBhvr>
                                          <p:tavLst>
                                            <p:tav tm="0">
                                              <p:val>
                                                <p:strVal val="0-#ppt_h/2"/>
                                              </p:val>
                                            </p:tav>
                                            <p:tav tm="100000">
                                              <p:val>
                                                <p:strVal val="#ppt_y"/>
                                              </p:val>
                                            </p:tav>
                                          </p:tavLst>
                                        </p:anim>
                                      </p:childTnLst>
                                    </p:cTn>
                                  </p:par>
                                </p:childTnLst>
                              </p:cTn>
                            </p:par>
                            <p:par>
                              <p:cTn id="120" fill="hold">
                                <p:stCondLst>
                                  <p:cond delay="2000"/>
                                </p:stCondLst>
                                <p:childTnLst>
                                  <p:par>
                                    <p:cTn id="121" presetID="2" presetClass="entr" presetSubtype="4" fill="hold" grpId="0" nodeType="afterEffect">
                                      <p:stCondLst>
                                        <p:cond delay="0"/>
                                      </p:stCondLst>
                                      <p:childTnLst>
                                        <p:set>
                                          <p:cBhvr>
                                            <p:cTn id="122" dur="1" fill="hold">
                                              <p:stCondLst>
                                                <p:cond delay="0"/>
                                              </p:stCondLst>
                                            </p:cTn>
                                            <p:tgtEl>
                                              <p:spTgt spid="80"/>
                                            </p:tgtEl>
                                            <p:attrNameLst>
                                              <p:attrName>style.visibility</p:attrName>
                                            </p:attrNameLst>
                                          </p:cBhvr>
                                          <p:to>
                                            <p:strVal val="visible"/>
                                          </p:to>
                                        </p:set>
                                        <p:anim calcmode="lin" valueType="num">
                                          <p:cBhvr additive="base">
                                            <p:cTn id="123" dur="500" fill="hold"/>
                                            <p:tgtEl>
                                              <p:spTgt spid="80"/>
                                            </p:tgtEl>
                                            <p:attrNameLst>
                                              <p:attrName>ppt_x</p:attrName>
                                            </p:attrNameLst>
                                          </p:cBhvr>
                                          <p:tavLst>
                                            <p:tav tm="0">
                                              <p:val>
                                                <p:strVal val="#ppt_x"/>
                                              </p:val>
                                            </p:tav>
                                            <p:tav tm="100000">
                                              <p:val>
                                                <p:strVal val="#ppt_x"/>
                                              </p:val>
                                            </p:tav>
                                          </p:tavLst>
                                        </p:anim>
                                        <p:anim calcmode="lin" valueType="num">
                                          <p:cBhvr additive="base">
                                            <p:cTn id="124" dur="500" fill="hold"/>
                                            <p:tgtEl>
                                              <p:spTgt spid="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7" grpId="1" animBg="1"/>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76" grpId="0" animBg="1"/>
          <p:bldP spid="76" grpId="1" animBg="1"/>
          <p:bldP spid="77" grpId="0" animBg="1"/>
          <p:bldP spid="77" grpId="1" animBg="1"/>
          <p:bldP spid="78" grpId="0" animBg="1"/>
          <p:bldP spid="78" grpId="1" animBg="1"/>
          <p:bldP spid="79" grpId="0" animBg="1"/>
          <p:bldP spid="79" grpId="1" animBg="1"/>
          <p:bldP spid="80" grpId="0"/>
          <p:bldP spid="81"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8412148" y="572424"/>
            <a:ext cx="8647786" cy="381452"/>
            <a:chOff x="3546557" y="3058874"/>
            <a:chExt cx="8647786" cy="381452"/>
          </a:xfrm>
        </p:grpSpPr>
        <p:grpSp>
          <p:nvGrpSpPr>
            <p:cNvPr id="2" name="组合 1"/>
            <p:cNvGrpSpPr/>
            <p:nvPr/>
          </p:nvGrpSpPr>
          <p:grpSpPr>
            <a:xfrm>
              <a:off x="3546557" y="3058874"/>
              <a:ext cx="381452" cy="381452"/>
              <a:chOff x="3123591" y="3333387"/>
              <a:chExt cx="381452" cy="381452"/>
            </a:xfrm>
          </p:grpSpPr>
          <p:sp>
            <p:nvSpPr>
              <p:cNvPr id="3" name="椭圆 2"/>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4" name="椭圆 3"/>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5" name="直接连接符 4"/>
            <p:cNvCxnSpPr/>
            <p:nvPr/>
          </p:nvCxnSpPr>
          <p:spPr>
            <a:xfrm>
              <a:off x="3662669" y="3248000"/>
              <a:ext cx="8531674" cy="0"/>
            </a:xfrm>
            <a:prstGeom prst="line">
              <a:avLst/>
            </a:prstGeom>
            <a:ln>
              <a:solidFill>
                <a:srgbClr val="E74337"/>
              </a:soli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4834779" y="572424"/>
            <a:ext cx="8712639" cy="381452"/>
            <a:chOff x="-3986345" y="345226"/>
            <a:chExt cx="8712639" cy="381452"/>
          </a:xfrm>
          <a:solidFill>
            <a:srgbClr val="E74337"/>
          </a:solidFill>
        </p:grpSpPr>
        <p:grpSp>
          <p:nvGrpSpPr>
            <p:cNvPr id="8" name="组合 7"/>
            <p:cNvGrpSpPr/>
            <p:nvPr/>
          </p:nvGrpSpPr>
          <p:grpSpPr>
            <a:xfrm>
              <a:off x="4344842" y="345226"/>
              <a:ext cx="381452" cy="381452"/>
              <a:chOff x="3123591" y="3333387"/>
              <a:chExt cx="381452" cy="381452"/>
            </a:xfrm>
            <a:grpFill/>
          </p:grpSpPr>
          <p:sp>
            <p:nvSpPr>
              <p:cNvPr id="10" name="椭圆 9"/>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11" name="椭圆 10"/>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9" name="直接连接符 8"/>
            <p:cNvCxnSpPr/>
            <p:nvPr/>
          </p:nvCxnSpPr>
          <p:spPr>
            <a:xfrm>
              <a:off x="-3986345" y="534352"/>
              <a:ext cx="8531674" cy="0"/>
            </a:xfrm>
            <a:prstGeom prst="line">
              <a:avLst/>
            </a:prstGeom>
            <a:grpFill/>
            <a:ln>
              <a:solidFill>
                <a:srgbClr val="E74337"/>
              </a:solidFill>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4738733" y="439987"/>
            <a:ext cx="2954655" cy="646331"/>
          </a:xfrm>
          <a:prstGeom prst="rect">
            <a:avLst/>
          </a:prstGeom>
          <a:noFill/>
        </p:spPr>
        <p:txBody>
          <a:bodyPr wrap="none" lIns="91404" tIns="45702" rIns="91404" bIns="45702" rtlCol="0">
            <a:spAutoFit/>
          </a:bodyPr>
          <a:lstStyle/>
          <a:p>
            <a:r>
              <a:rPr lang="zh-CN" altLang="en-US" sz="3600" b="1" dirty="0">
                <a:solidFill>
                  <a:srgbClr val="E74337"/>
                </a:solidFill>
                <a:latin typeface="微软雅黑" pitchFamily="34" charset="-122"/>
                <a:ea typeface="微软雅黑" pitchFamily="34" charset="-122"/>
              </a:rPr>
              <a:t>季度工作概述</a:t>
            </a:r>
            <a:endParaRPr lang="en-US" altLang="zh-CN" sz="3600" b="1" dirty="0">
              <a:solidFill>
                <a:srgbClr val="E74337"/>
              </a:solidFill>
              <a:latin typeface="微软雅黑" pitchFamily="34" charset="-122"/>
              <a:ea typeface="微软雅黑" pitchFamily="34" charset="-122"/>
            </a:endParaRPr>
          </a:p>
        </p:txBody>
      </p:sp>
      <p:sp>
        <p:nvSpPr>
          <p:cNvPr id="87" name="Flowchart: Decision 64"/>
          <p:cNvSpPr/>
          <p:nvPr/>
        </p:nvSpPr>
        <p:spPr>
          <a:xfrm flipV="1">
            <a:off x="6934740" y="3473537"/>
            <a:ext cx="1375279" cy="1375279"/>
          </a:xfrm>
          <a:prstGeom prst="flowChartDecision">
            <a:avLst/>
          </a:prstGeom>
          <a:solidFill>
            <a:srgbClr val="E74337"/>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04" tIns="45702" rIns="91404" bIns="45702" rtlCol="0" anchor="ctr"/>
          <a:lstStyle/>
          <a:p>
            <a:pPr algn="ctr"/>
            <a:endParaRPr lang="en-GB"/>
          </a:p>
        </p:txBody>
      </p:sp>
      <p:grpSp>
        <p:nvGrpSpPr>
          <p:cNvPr id="88" name="组合 87"/>
          <p:cNvGrpSpPr/>
          <p:nvPr/>
        </p:nvGrpSpPr>
        <p:grpSpPr>
          <a:xfrm>
            <a:off x="6934740" y="3263257"/>
            <a:ext cx="1375279" cy="1375279"/>
            <a:chOff x="5428969" y="2181871"/>
            <a:chExt cx="1375279" cy="1375279"/>
          </a:xfrm>
        </p:grpSpPr>
        <p:sp>
          <p:nvSpPr>
            <p:cNvPr id="89" name="Flowchart: Decision 65"/>
            <p:cNvSpPr/>
            <p:nvPr/>
          </p:nvSpPr>
          <p:spPr>
            <a:xfrm flipV="1">
              <a:off x="5428969" y="2181871"/>
              <a:ext cx="1375279" cy="1375279"/>
            </a:xfrm>
            <a:prstGeom prst="flowChartDecision">
              <a:avLst/>
            </a:prstGeom>
            <a:solidFill>
              <a:schemeClr val="bg1">
                <a:lumMod val="95000"/>
              </a:schemeClr>
            </a:solidFill>
            <a:ln>
              <a:solidFill>
                <a:schemeClr val="bg1">
                  <a:lumMod val="65000"/>
                </a:schemeClr>
              </a:solid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90" name="Group 52"/>
            <p:cNvGrpSpPr/>
            <p:nvPr/>
          </p:nvGrpSpPr>
          <p:grpSpPr>
            <a:xfrm>
              <a:off x="5933033" y="2685621"/>
              <a:ext cx="367150" cy="367778"/>
              <a:chOff x="9145588" y="4435475"/>
              <a:chExt cx="464344" cy="465138"/>
            </a:xfrm>
            <a:solidFill>
              <a:schemeClr val="accent5"/>
            </a:solidFill>
          </p:grpSpPr>
          <p:sp>
            <p:nvSpPr>
              <p:cNvPr id="91" name="AutoShape 7"/>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solidFill>
                <a:srgbClr val="E74337"/>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171450" fontAlgn="base" hangingPunct="0">
                  <a:spcBef>
                    <a:spcPct val="0"/>
                  </a:spcBef>
                  <a:spcAft>
                    <a:spcPct val="0"/>
                  </a:spcAft>
                </a:pPr>
                <a:endParaRPr lang="en-US" sz="1100">
                  <a:solidFill>
                    <a:srgbClr val="FFFFFF"/>
                  </a:solidFill>
                  <a:effectLst>
                    <a:outerShdw blurRad="38100" dist="38100" dir="2700000" algn="tl">
                      <a:srgbClr val="000000"/>
                    </a:outerShdw>
                  </a:effectLst>
                  <a:latin typeface="Gill Sans" panose="020B0502020104020203" charset="0"/>
                  <a:sym typeface="Gill Sans" panose="020B0502020104020203" charset="0"/>
                </a:endParaRPr>
              </a:p>
            </p:txBody>
          </p:sp>
          <p:sp>
            <p:nvSpPr>
              <p:cNvPr id="92" name="AutoShape 8"/>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solidFill>
                <a:srgbClr val="E74337"/>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171450" fontAlgn="base" hangingPunct="0">
                  <a:spcBef>
                    <a:spcPct val="0"/>
                  </a:spcBef>
                  <a:spcAft>
                    <a:spcPct val="0"/>
                  </a:spcAft>
                </a:pPr>
                <a:endParaRPr lang="en-US" sz="1100">
                  <a:solidFill>
                    <a:srgbClr val="FFFFFF"/>
                  </a:solidFill>
                  <a:effectLst>
                    <a:outerShdw blurRad="38100" dist="38100" dir="2700000" algn="tl">
                      <a:srgbClr val="000000"/>
                    </a:outerShdw>
                  </a:effectLst>
                  <a:latin typeface="Gill Sans" panose="020B0502020104020203" charset="0"/>
                  <a:sym typeface="Gill Sans" panose="020B0502020104020203" charset="0"/>
                </a:endParaRPr>
              </a:p>
            </p:txBody>
          </p:sp>
          <p:sp>
            <p:nvSpPr>
              <p:cNvPr id="93" name="AutoShape 9"/>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solidFill>
                <a:srgbClr val="E74337"/>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171450" fontAlgn="base" hangingPunct="0">
                  <a:spcBef>
                    <a:spcPct val="0"/>
                  </a:spcBef>
                  <a:spcAft>
                    <a:spcPct val="0"/>
                  </a:spcAft>
                </a:pPr>
                <a:endParaRPr lang="en-US" sz="1100">
                  <a:solidFill>
                    <a:srgbClr val="FFFFFF"/>
                  </a:solidFill>
                  <a:effectLst>
                    <a:outerShdw blurRad="38100" dist="38100" dir="2700000" algn="tl">
                      <a:srgbClr val="000000"/>
                    </a:outerShdw>
                  </a:effectLst>
                  <a:latin typeface="Gill Sans" panose="020B0502020104020203" charset="0"/>
                  <a:sym typeface="Gill Sans" panose="020B0502020104020203" charset="0"/>
                </a:endParaRPr>
              </a:p>
            </p:txBody>
          </p:sp>
          <p:sp>
            <p:nvSpPr>
              <p:cNvPr id="94" name="AutoShape 10"/>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solidFill>
                <a:srgbClr val="E74337"/>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171450" fontAlgn="base" hangingPunct="0">
                  <a:spcBef>
                    <a:spcPct val="0"/>
                  </a:spcBef>
                  <a:spcAft>
                    <a:spcPct val="0"/>
                  </a:spcAft>
                </a:pPr>
                <a:endParaRPr lang="en-US" sz="1100">
                  <a:solidFill>
                    <a:srgbClr val="FFFFFF"/>
                  </a:solidFill>
                  <a:effectLst>
                    <a:outerShdw blurRad="38100" dist="38100" dir="2700000" algn="tl">
                      <a:srgbClr val="000000"/>
                    </a:outerShdw>
                  </a:effectLst>
                  <a:latin typeface="Gill Sans" panose="020B0502020104020203" charset="0"/>
                  <a:sym typeface="Gill Sans" panose="020B0502020104020203" charset="0"/>
                </a:endParaRPr>
              </a:p>
            </p:txBody>
          </p:sp>
          <p:sp>
            <p:nvSpPr>
              <p:cNvPr id="95" name="AutoShape 11"/>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solidFill>
                <a:srgbClr val="E74337"/>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171450" fontAlgn="base" hangingPunct="0">
                  <a:spcBef>
                    <a:spcPct val="0"/>
                  </a:spcBef>
                  <a:spcAft>
                    <a:spcPct val="0"/>
                  </a:spcAft>
                </a:pPr>
                <a:endParaRPr lang="en-US" sz="1100">
                  <a:solidFill>
                    <a:srgbClr val="FFFFFF"/>
                  </a:solidFill>
                  <a:effectLst>
                    <a:outerShdw blurRad="38100" dist="38100" dir="2700000" algn="tl">
                      <a:srgbClr val="000000"/>
                    </a:outerShdw>
                  </a:effectLst>
                  <a:latin typeface="Gill Sans" panose="020B0502020104020203" charset="0"/>
                  <a:sym typeface="Gill Sans" panose="020B0502020104020203" charset="0"/>
                </a:endParaRPr>
              </a:p>
            </p:txBody>
          </p:sp>
          <p:sp>
            <p:nvSpPr>
              <p:cNvPr id="96" name="AutoShape 12"/>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solidFill>
                <a:srgbClr val="E74337"/>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171450" fontAlgn="base" hangingPunct="0">
                  <a:spcBef>
                    <a:spcPct val="0"/>
                  </a:spcBef>
                  <a:spcAft>
                    <a:spcPct val="0"/>
                  </a:spcAft>
                </a:pPr>
                <a:endParaRPr lang="en-US" sz="1100">
                  <a:solidFill>
                    <a:srgbClr val="FFFFFF"/>
                  </a:solidFill>
                  <a:effectLst>
                    <a:outerShdw blurRad="38100" dist="38100" dir="2700000" algn="tl">
                      <a:srgbClr val="000000"/>
                    </a:outerShdw>
                  </a:effectLst>
                  <a:latin typeface="Gill Sans" panose="020B0502020104020203" charset="0"/>
                  <a:sym typeface="Gill Sans" panose="020B0502020104020203" charset="0"/>
                </a:endParaRPr>
              </a:p>
            </p:txBody>
          </p:sp>
          <p:sp>
            <p:nvSpPr>
              <p:cNvPr id="97" name="AutoShape 13"/>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solidFill>
                <a:srgbClr val="E74337"/>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171450" fontAlgn="base" hangingPunct="0">
                  <a:spcBef>
                    <a:spcPct val="0"/>
                  </a:spcBef>
                  <a:spcAft>
                    <a:spcPct val="0"/>
                  </a:spcAft>
                </a:pPr>
                <a:endParaRPr lang="en-US" sz="1100">
                  <a:solidFill>
                    <a:srgbClr val="FFFFFF"/>
                  </a:solidFill>
                  <a:effectLst>
                    <a:outerShdw blurRad="38100" dist="38100" dir="2700000" algn="tl">
                      <a:srgbClr val="000000"/>
                    </a:outerShdw>
                  </a:effectLst>
                  <a:latin typeface="Gill Sans" panose="020B0502020104020203" charset="0"/>
                  <a:sym typeface="Gill Sans" panose="020B0502020104020203" charset="0"/>
                </a:endParaRPr>
              </a:p>
            </p:txBody>
          </p:sp>
          <p:sp>
            <p:nvSpPr>
              <p:cNvPr id="98" name="AutoShape 14"/>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solidFill>
                <a:srgbClr val="E74337"/>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171450" fontAlgn="base" hangingPunct="0">
                  <a:spcBef>
                    <a:spcPct val="0"/>
                  </a:spcBef>
                  <a:spcAft>
                    <a:spcPct val="0"/>
                  </a:spcAft>
                </a:pPr>
                <a:endParaRPr lang="en-US" sz="1100">
                  <a:solidFill>
                    <a:srgbClr val="FFFFFF"/>
                  </a:solidFill>
                  <a:effectLst>
                    <a:outerShdw blurRad="38100" dist="38100" dir="2700000" algn="tl">
                      <a:srgbClr val="000000"/>
                    </a:outerShdw>
                  </a:effectLst>
                  <a:latin typeface="Gill Sans" panose="020B0502020104020203" charset="0"/>
                  <a:sym typeface="Gill Sans" panose="020B0502020104020203" charset="0"/>
                </a:endParaRPr>
              </a:p>
            </p:txBody>
          </p:sp>
          <p:sp>
            <p:nvSpPr>
              <p:cNvPr id="99" name="AutoShape 15"/>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solidFill>
                <a:srgbClr val="E74337"/>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171450" fontAlgn="base" hangingPunct="0">
                  <a:spcBef>
                    <a:spcPct val="0"/>
                  </a:spcBef>
                  <a:spcAft>
                    <a:spcPct val="0"/>
                  </a:spcAft>
                </a:pPr>
                <a:endParaRPr lang="en-US" sz="1100">
                  <a:solidFill>
                    <a:srgbClr val="FFFFFF"/>
                  </a:solidFill>
                  <a:effectLst>
                    <a:outerShdw blurRad="38100" dist="38100" dir="2700000" algn="tl">
                      <a:srgbClr val="000000"/>
                    </a:outerShdw>
                  </a:effectLst>
                  <a:latin typeface="Gill Sans" panose="020B0502020104020203" charset="0"/>
                  <a:sym typeface="Gill Sans" panose="020B0502020104020203" charset="0"/>
                </a:endParaRPr>
              </a:p>
            </p:txBody>
          </p:sp>
        </p:grpSp>
      </p:grpSp>
      <p:sp>
        <p:nvSpPr>
          <p:cNvPr id="100" name="Flowchart: Decision 71"/>
          <p:cNvSpPr/>
          <p:nvPr/>
        </p:nvSpPr>
        <p:spPr>
          <a:xfrm flipV="1">
            <a:off x="4054420" y="3469666"/>
            <a:ext cx="1375279" cy="1375279"/>
          </a:xfrm>
          <a:prstGeom prst="flowChartDecision">
            <a:avLst/>
          </a:prstGeom>
          <a:solidFill>
            <a:srgbClr val="E74337"/>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04" tIns="45702" rIns="91404" bIns="45702" rtlCol="0" anchor="ctr"/>
          <a:lstStyle/>
          <a:p>
            <a:pPr algn="ctr"/>
            <a:endParaRPr lang="en-GB"/>
          </a:p>
        </p:txBody>
      </p:sp>
      <p:grpSp>
        <p:nvGrpSpPr>
          <p:cNvPr id="101" name="组合 100"/>
          <p:cNvGrpSpPr/>
          <p:nvPr/>
        </p:nvGrpSpPr>
        <p:grpSpPr>
          <a:xfrm>
            <a:off x="4054420" y="3259386"/>
            <a:ext cx="1375279" cy="1375279"/>
            <a:chOff x="2548649" y="2178000"/>
            <a:chExt cx="1375279" cy="1375279"/>
          </a:xfrm>
        </p:grpSpPr>
        <p:sp>
          <p:nvSpPr>
            <p:cNvPr id="102" name="Flowchart: Decision 72"/>
            <p:cNvSpPr/>
            <p:nvPr/>
          </p:nvSpPr>
          <p:spPr>
            <a:xfrm flipV="1">
              <a:off x="2548649" y="2178000"/>
              <a:ext cx="1375279" cy="1375279"/>
            </a:xfrm>
            <a:prstGeom prst="flowChartDecision">
              <a:avLst/>
            </a:prstGeom>
            <a:solidFill>
              <a:schemeClr val="bg1">
                <a:lumMod val="95000"/>
              </a:schemeClr>
            </a:solidFill>
            <a:ln>
              <a:solidFill>
                <a:schemeClr val="bg1">
                  <a:lumMod val="65000"/>
                </a:schemeClr>
              </a:solid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3" name="Group 68"/>
            <p:cNvGrpSpPr/>
            <p:nvPr/>
          </p:nvGrpSpPr>
          <p:grpSpPr>
            <a:xfrm>
              <a:off x="3097524" y="2681122"/>
              <a:ext cx="277529" cy="367778"/>
              <a:chOff x="3582988" y="3510757"/>
              <a:chExt cx="319088" cy="465138"/>
            </a:xfrm>
            <a:solidFill>
              <a:schemeClr val="accent2"/>
            </a:solidFill>
          </p:grpSpPr>
          <p:sp>
            <p:nvSpPr>
              <p:cNvPr id="104" name="AutoShape 113"/>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solidFill>
                <a:srgbClr val="E74337"/>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171450" fontAlgn="base" hangingPunct="0">
                  <a:spcBef>
                    <a:spcPct val="0"/>
                  </a:spcBef>
                  <a:spcAft>
                    <a:spcPct val="0"/>
                  </a:spcAft>
                </a:pPr>
                <a:endParaRPr lang="en-US" sz="1100">
                  <a:solidFill>
                    <a:srgbClr val="FFFFFF"/>
                  </a:solidFill>
                  <a:effectLst>
                    <a:outerShdw blurRad="38100" dist="38100" dir="2700000" algn="tl">
                      <a:srgbClr val="000000"/>
                    </a:outerShdw>
                  </a:effectLst>
                  <a:latin typeface="Gill Sans" panose="020B0502020104020203" charset="0"/>
                  <a:sym typeface="Gill Sans" panose="020B0502020104020203" charset="0"/>
                </a:endParaRPr>
              </a:p>
            </p:txBody>
          </p:sp>
          <p:sp>
            <p:nvSpPr>
              <p:cNvPr id="105" name="AutoShape 114"/>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solidFill>
                <a:srgbClr val="00F27C"/>
              </a:solidFill>
              <a:ln w="12700" cap="flat" cmpd="sng">
                <a:solidFill>
                  <a:srgbClr val="E74337"/>
                </a:solidFill>
                <a:prstDash val="solid"/>
                <a:miter lim="0"/>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171450" fontAlgn="base" hangingPunct="0">
                  <a:spcBef>
                    <a:spcPct val="0"/>
                  </a:spcBef>
                  <a:spcAft>
                    <a:spcPct val="0"/>
                  </a:spcAft>
                </a:pPr>
                <a:endParaRPr lang="en-US" sz="1100">
                  <a:solidFill>
                    <a:srgbClr val="FFFFFF"/>
                  </a:solidFill>
                  <a:effectLst>
                    <a:outerShdw blurRad="38100" dist="38100" dir="2700000" algn="tl">
                      <a:srgbClr val="000000"/>
                    </a:outerShdw>
                  </a:effectLst>
                  <a:latin typeface="Gill Sans" panose="020B0502020104020203" charset="0"/>
                  <a:sym typeface="Gill Sans" panose="020B0502020104020203" charset="0"/>
                </a:endParaRPr>
              </a:p>
            </p:txBody>
          </p:sp>
        </p:grpSp>
      </p:grpSp>
      <p:sp>
        <p:nvSpPr>
          <p:cNvPr id="106" name="Flowchart: Decision 78"/>
          <p:cNvSpPr/>
          <p:nvPr/>
        </p:nvSpPr>
        <p:spPr>
          <a:xfrm>
            <a:off x="2626445" y="2996288"/>
            <a:ext cx="1375279" cy="1375279"/>
          </a:xfrm>
          <a:prstGeom prst="flowChartDecision">
            <a:avLst/>
          </a:prstGeom>
          <a:solidFill>
            <a:srgbClr val="E74337"/>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04" tIns="45702" rIns="91404" bIns="45702" rtlCol="0" anchor="ctr"/>
          <a:lstStyle/>
          <a:p>
            <a:pPr algn="ctr"/>
            <a:endParaRPr lang="en-GB"/>
          </a:p>
        </p:txBody>
      </p:sp>
      <p:grpSp>
        <p:nvGrpSpPr>
          <p:cNvPr id="107" name="组合 106"/>
          <p:cNvGrpSpPr/>
          <p:nvPr/>
        </p:nvGrpSpPr>
        <p:grpSpPr>
          <a:xfrm>
            <a:off x="2626445" y="3206570"/>
            <a:ext cx="1375279" cy="1375279"/>
            <a:chOff x="1120674" y="2125184"/>
            <a:chExt cx="1375279" cy="1375279"/>
          </a:xfrm>
        </p:grpSpPr>
        <p:sp>
          <p:nvSpPr>
            <p:cNvPr id="108" name="Flowchart: Decision 79"/>
            <p:cNvSpPr/>
            <p:nvPr/>
          </p:nvSpPr>
          <p:spPr>
            <a:xfrm>
              <a:off x="1120674" y="2125184"/>
              <a:ext cx="1375279" cy="137527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9" name="Group 75"/>
            <p:cNvGrpSpPr/>
            <p:nvPr/>
          </p:nvGrpSpPr>
          <p:grpSpPr>
            <a:xfrm>
              <a:off x="1669549" y="2628305"/>
              <a:ext cx="275519" cy="367778"/>
              <a:chOff x="2639219" y="3510757"/>
              <a:chExt cx="348456" cy="465138"/>
            </a:xfrm>
            <a:solidFill>
              <a:schemeClr val="accent1"/>
            </a:solidFill>
          </p:grpSpPr>
          <p:sp>
            <p:nvSpPr>
              <p:cNvPr id="110" name="AutoShape 115"/>
              <p:cNvSpPr/>
              <p:nvPr/>
            </p:nvSpPr>
            <p:spPr bwMode="auto">
              <a:xfrm>
                <a:off x="2639219" y="3510757"/>
                <a:ext cx="348456"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solidFill>
                <a:srgbClr val="E74337"/>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171450" fontAlgn="base" hangingPunct="0">
                  <a:spcBef>
                    <a:spcPct val="0"/>
                  </a:spcBef>
                  <a:spcAft>
                    <a:spcPct val="0"/>
                  </a:spcAft>
                </a:pPr>
                <a:endParaRPr lang="en-US" sz="1100">
                  <a:solidFill>
                    <a:srgbClr val="FFFFFF"/>
                  </a:solidFill>
                  <a:effectLst>
                    <a:outerShdw blurRad="38100" dist="38100" dir="2700000" algn="tl">
                      <a:srgbClr val="000000"/>
                    </a:outerShdw>
                  </a:effectLst>
                  <a:latin typeface="Gill Sans" panose="020B0502020104020203" charset="0"/>
                  <a:sym typeface="Gill Sans" panose="020B0502020104020203" charset="0"/>
                </a:endParaRPr>
              </a:p>
            </p:txBody>
          </p:sp>
          <p:sp>
            <p:nvSpPr>
              <p:cNvPr id="111" name="AutoShape 116"/>
              <p:cNvSpPr/>
              <p:nvPr/>
            </p:nvSpPr>
            <p:spPr bwMode="auto">
              <a:xfrm>
                <a:off x="2784475" y="3786982"/>
                <a:ext cx="57944"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solidFill>
                <a:srgbClr val="E74337"/>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171450" fontAlgn="base" hangingPunct="0">
                  <a:spcBef>
                    <a:spcPct val="0"/>
                  </a:spcBef>
                  <a:spcAft>
                    <a:spcPct val="0"/>
                  </a:spcAft>
                </a:pPr>
                <a:endParaRPr lang="en-US" sz="1100">
                  <a:solidFill>
                    <a:srgbClr val="FFFFFF"/>
                  </a:solidFill>
                  <a:effectLst>
                    <a:outerShdw blurRad="38100" dist="38100" dir="2700000" algn="tl">
                      <a:srgbClr val="000000"/>
                    </a:outerShdw>
                  </a:effectLst>
                  <a:latin typeface="Gill Sans" panose="020B0502020104020203" charset="0"/>
                  <a:sym typeface="Gill Sans" panose="020B0502020104020203" charset="0"/>
                </a:endParaRPr>
              </a:p>
            </p:txBody>
          </p:sp>
        </p:grpSp>
      </p:grpSp>
      <p:sp>
        <p:nvSpPr>
          <p:cNvPr id="112" name="Flowchart: Decision 86"/>
          <p:cNvSpPr/>
          <p:nvPr/>
        </p:nvSpPr>
        <p:spPr>
          <a:xfrm>
            <a:off x="5498885" y="2993903"/>
            <a:ext cx="1375279" cy="1375279"/>
          </a:xfrm>
          <a:prstGeom prst="flowChartDecision">
            <a:avLst/>
          </a:prstGeom>
          <a:solidFill>
            <a:srgbClr val="E74337"/>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04" tIns="45702" rIns="91404" bIns="45702" rtlCol="0" anchor="ctr"/>
          <a:lstStyle/>
          <a:p>
            <a:pPr algn="ctr"/>
            <a:endParaRPr lang="en-GB"/>
          </a:p>
        </p:txBody>
      </p:sp>
      <p:grpSp>
        <p:nvGrpSpPr>
          <p:cNvPr id="113" name="组合 112"/>
          <p:cNvGrpSpPr/>
          <p:nvPr/>
        </p:nvGrpSpPr>
        <p:grpSpPr>
          <a:xfrm>
            <a:off x="5498885" y="3204183"/>
            <a:ext cx="1375279" cy="1375279"/>
            <a:chOff x="3993114" y="2122799"/>
            <a:chExt cx="1375279" cy="1375279"/>
          </a:xfrm>
        </p:grpSpPr>
        <p:sp>
          <p:nvSpPr>
            <p:cNvPr id="114" name="Flowchart: Decision 87"/>
            <p:cNvSpPr/>
            <p:nvPr/>
          </p:nvSpPr>
          <p:spPr>
            <a:xfrm>
              <a:off x="3993114" y="2122799"/>
              <a:ext cx="1375279" cy="137527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5" name="Group 82"/>
            <p:cNvGrpSpPr/>
            <p:nvPr/>
          </p:nvGrpSpPr>
          <p:grpSpPr>
            <a:xfrm>
              <a:off x="4497178" y="2626549"/>
              <a:ext cx="367150" cy="367150"/>
              <a:chOff x="4439444" y="2582069"/>
              <a:chExt cx="464344" cy="464344"/>
            </a:xfrm>
            <a:solidFill>
              <a:schemeClr val="accent4"/>
            </a:solidFill>
          </p:grpSpPr>
          <p:sp>
            <p:nvSpPr>
              <p:cNvPr id="116" name="AutoShape 123"/>
              <p:cNvSpPr/>
              <p:nvPr/>
            </p:nvSpPr>
            <p:spPr bwMode="auto">
              <a:xfrm>
                <a:off x="4439444" y="258206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solidFill>
                <a:srgbClr val="E74337"/>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171450" fontAlgn="base" hangingPunct="0">
                  <a:spcBef>
                    <a:spcPct val="0"/>
                  </a:spcBef>
                  <a:spcAft>
                    <a:spcPct val="0"/>
                  </a:spcAft>
                </a:pPr>
                <a:endParaRPr lang="en-US" sz="1100">
                  <a:solidFill>
                    <a:srgbClr val="FFFFFF"/>
                  </a:solidFill>
                  <a:effectLst>
                    <a:outerShdw blurRad="38100" dist="38100" dir="2700000" algn="tl">
                      <a:srgbClr val="000000"/>
                    </a:outerShdw>
                  </a:effectLst>
                  <a:latin typeface="Gill Sans" panose="020B0502020104020203" charset="0"/>
                  <a:sym typeface="Gill Sans" panose="020B0502020104020203" charset="0"/>
                </a:endParaRPr>
              </a:p>
            </p:txBody>
          </p:sp>
          <p:sp>
            <p:nvSpPr>
              <p:cNvPr id="117" name="AutoShape 124"/>
              <p:cNvSpPr/>
              <p:nvPr/>
            </p:nvSpPr>
            <p:spPr bwMode="auto">
              <a:xfrm>
                <a:off x="4570413" y="2712244"/>
                <a:ext cx="203200" cy="203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solidFill>
                <a:srgbClr val="E74337"/>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171450" fontAlgn="base" hangingPunct="0">
                  <a:spcBef>
                    <a:spcPct val="0"/>
                  </a:spcBef>
                  <a:spcAft>
                    <a:spcPct val="0"/>
                  </a:spcAft>
                </a:pPr>
                <a:endParaRPr lang="en-US" sz="1100">
                  <a:solidFill>
                    <a:srgbClr val="FFFFFF"/>
                  </a:solidFill>
                  <a:effectLst>
                    <a:outerShdw blurRad="38100" dist="38100" dir="2700000" algn="tl">
                      <a:srgbClr val="000000"/>
                    </a:outerShdw>
                  </a:effectLst>
                  <a:latin typeface="Gill Sans" panose="020B0502020104020203" charset="0"/>
                  <a:sym typeface="Gill Sans" panose="020B0502020104020203" charset="0"/>
                </a:endParaRPr>
              </a:p>
            </p:txBody>
          </p:sp>
          <p:sp>
            <p:nvSpPr>
              <p:cNvPr id="118" name="AutoShape 125"/>
              <p:cNvSpPr/>
              <p:nvPr/>
            </p:nvSpPr>
            <p:spPr bwMode="auto">
              <a:xfrm>
                <a:off x="4613275" y="2755900"/>
                <a:ext cx="116682" cy="1166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solidFill>
                <a:srgbClr val="E74337"/>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171450" fontAlgn="base" hangingPunct="0">
                  <a:spcBef>
                    <a:spcPct val="0"/>
                  </a:spcBef>
                  <a:spcAft>
                    <a:spcPct val="0"/>
                  </a:spcAft>
                </a:pPr>
                <a:endParaRPr lang="en-US" sz="1100">
                  <a:solidFill>
                    <a:srgbClr val="FFFFFF"/>
                  </a:solidFill>
                  <a:effectLst>
                    <a:outerShdw blurRad="38100" dist="38100" dir="2700000" algn="tl">
                      <a:srgbClr val="000000"/>
                    </a:outerShdw>
                  </a:effectLst>
                  <a:latin typeface="Gill Sans" panose="020B0502020104020203" charset="0"/>
                  <a:sym typeface="Gill Sans" panose="020B0502020104020203" charset="0"/>
                </a:endParaRPr>
              </a:p>
            </p:txBody>
          </p:sp>
        </p:grpSp>
      </p:grpSp>
      <p:sp>
        <p:nvSpPr>
          <p:cNvPr id="119" name="Flowchart: Decision 106"/>
          <p:cNvSpPr/>
          <p:nvPr/>
        </p:nvSpPr>
        <p:spPr>
          <a:xfrm>
            <a:off x="8374900" y="2989190"/>
            <a:ext cx="1375279" cy="1375279"/>
          </a:xfrm>
          <a:prstGeom prst="flowChartDecision">
            <a:avLst/>
          </a:prstGeom>
          <a:solidFill>
            <a:srgbClr val="E74337"/>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04" tIns="45702" rIns="91404" bIns="45702" rtlCol="0" anchor="ctr"/>
          <a:lstStyle/>
          <a:p>
            <a:pPr algn="ctr"/>
            <a:endParaRPr lang="en-GB"/>
          </a:p>
        </p:txBody>
      </p:sp>
      <p:grpSp>
        <p:nvGrpSpPr>
          <p:cNvPr id="120" name="组合 119"/>
          <p:cNvGrpSpPr/>
          <p:nvPr/>
        </p:nvGrpSpPr>
        <p:grpSpPr>
          <a:xfrm>
            <a:off x="8374900" y="3199470"/>
            <a:ext cx="1375279" cy="1375279"/>
            <a:chOff x="6869129" y="2118086"/>
            <a:chExt cx="1375279" cy="1375279"/>
          </a:xfrm>
        </p:grpSpPr>
        <p:sp>
          <p:nvSpPr>
            <p:cNvPr id="121" name="Flowchart: Decision 107"/>
            <p:cNvSpPr/>
            <p:nvPr/>
          </p:nvSpPr>
          <p:spPr>
            <a:xfrm>
              <a:off x="6869129" y="2118086"/>
              <a:ext cx="1375279" cy="1375279"/>
            </a:xfrm>
            <a:prstGeom prst="flowChartDecision">
              <a:avLst/>
            </a:prstGeom>
            <a:solidFill>
              <a:schemeClr val="bg1">
                <a:lumMod val="95000"/>
              </a:schemeClr>
            </a:solidFill>
            <a:ln>
              <a:solidFill>
                <a:schemeClr val="bg1">
                  <a:lumMod val="6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2" name="Group 102"/>
            <p:cNvGrpSpPr/>
            <p:nvPr/>
          </p:nvGrpSpPr>
          <p:grpSpPr>
            <a:xfrm>
              <a:off x="7402716" y="2605601"/>
              <a:ext cx="303429" cy="333772"/>
              <a:chOff x="4439444" y="1652588"/>
              <a:chExt cx="464344" cy="464344"/>
            </a:xfrm>
            <a:solidFill>
              <a:schemeClr val="accent3"/>
            </a:solidFill>
          </p:grpSpPr>
          <p:sp>
            <p:nvSpPr>
              <p:cNvPr id="123" name="AutoShape 136"/>
              <p:cNvSpPr/>
              <p:nvPr/>
            </p:nvSpPr>
            <p:spPr bwMode="auto">
              <a:xfrm>
                <a:off x="4686300" y="1710532"/>
                <a:ext cx="152400" cy="152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solidFill>
                <a:srgbClr val="E74337"/>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171450" fontAlgn="base" hangingPunct="0">
                  <a:spcBef>
                    <a:spcPct val="0"/>
                  </a:spcBef>
                  <a:spcAft>
                    <a:spcPct val="0"/>
                  </a:spcAft>
                </a:pPr>
                <a:endParaRPr lang="en-US" sz="1100">
                  <a:solidFill>
                    <a:srgbClr val="FFFFFF"/>
                  </a:solidFill>
                  <a:effectLst>
                    <a:outerShdw blurRad="38100" dist="38100" dir="2700000" algn="tl">
                      <a:srgbClr val="000000"/>
                    </a:outerShdw>
                  </a:effectLst>
                  <a:latin typeface="Gill Sans" panose="020B0502020104020203" charset="0"/>
                  <a:sym typeface="Gill Sans" panose="020B0502020104020203" charset="0"/>
                </a:endParaRPr>
              </a:p>
            </p:txBody>
          </p:sp>
          <p:sp>
            <p:nvSpPr>
              <p:cNvPr id="124" name="AutoShape 137"/>
              <p:cNvSpPr/>
              <p:nvPr/>
            </p:nvSpPr>
            <p:spPr bwMode="auto">
              <a:xfrm>
                <a:off x="4439444" y="1652588"/>
                <a:ext cx="464344" cy="464344"/>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solidFill>
                <a:srgbClr val="E74337"/>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171450" fontAlgn="base" hangingPunct="0">
                  <a:spcBef>
                    <a:spcPct val="0"/>
                  </a:spcBef>
                  <a:spcAft>
                    <a:spcPct val="0"/>
                  </a:spcAft>
                </a:pPr>
                <a:endParaRPr lang="en-US" sz="1100">
                  <a:solidFill>
                    <a:srgbClr val="FFFFFF"/>
                  </a:solidFill>
                  <a:effectLst>
                    <a:outerShdw blurRad="38100" dist="38100" dir="2700000" algn="tl">
                      <a:srgbClr val="000000"/>
                    </a:outerShdw>
                  </a:effectLst>
                  <a:latin typeface="Gill Sans" panose="020B0502020104020203" charset="0"/>
                  <a:sym typeface="Gill Sans" panose="020B0502020104020203" charset="0"/>
                </a:endParaRPr>
              </a:p>
            </p:txBody>
          </p:sp>
          <p:sp>
            <p:nvSpPr>
              <p:cNvPr id="125" name="AutoShape 138"/>
              <p:cNvSpPr/>
              <p:nvPr/>
            </p:nvSpPr>
            <p:spPr bwMode="auto">
              <a:xfrm>
                <a:off x="4686300" y="1652588"/>
                <a:ext cx="217488" cy="217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solidFill>
                <a:srgbClr val="E74337"/>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171450" fontAlgn="base" hangingPunct="0">
                  <a:spcBef>
                    <a:spcPct val="0"/>
                  </a:spcBef>
                  <a:spcAft>
                    <a:spcPct val="0"/>
                  </a:spcAft>
                </a:pPr>
                <a:endParaRPr lang="en-US" sz="1100">
                  <a:solidFill>
                    <a:srgbClr val="FFFFFF"/>
                  </a:solidFill>
                  <a:effectLst>
                    <a:outerShdw blurRad="38100" dist="38100" dir="2700000" algn="tl">
                      <a:srgbClr val="000000"/>
                    </a:outerShdw>
                  </a:effectLst>
                  <a:latin typeface="Gill Sans" panose="020B0502020104020203" charset="0"/>
                  <a:sym typeface="Gill Sans" panose="020B0502020104020203" charset="0"/>
                </a:endParaRPr>
              </a:p>
            </p:txBody>
          </p:sp>
        </p:grpSp>
      </p:grpSp>
      <p:sp>
        <p:nvSpPr>
          <p:cNvPr id="126" name="TextBox 125"/>
          <p:cNvSpPr txBox="1"/>
          <p:nvPr/>
        </p:nvSpPr>
        <p:spPr>
          <a:xfrm>
            <a:off x="2727653" y="1944968"/>
            <a:ext cx="1415772" cy="338554"/>
          </a:xfrm>
          <a:prstGeom prst="rect">
            <a:avLst/>
          </a:prstGeom>
          <a:noFill/>
        </p:spPr>
        <p:txBody>
          <a:bodyPr wrap="none" lIns="91404" tIns="45702" rIns="91404" bIns="45702" rtlCol="0">
            <a:spAutoFit/>
          </a:bodyPr>
          <a:lstStyle/>
          <a:p>
            <a:r>
              <a:rPr lang="zh-CN" altLang="en-US" sz="1600" b="1" dirty="0">
                <a:solidFill>
                  <a:schemeClr val="bg1"/>
                </a:solidFill>
                <a:latin typeface="微软雅黑" pitchFamily="34" charset="-122"/>
                <a:ea typeface="微软雅黑" pitchFamily="34" charset="-122"/>
              </a:rPr>
              <a:t>季度成绩汇报</a:t>
            </a:r>
            <a:endParaRPr lang="zh-CN" altLang="en-US" sz="1600" b="1" dirty="0">
              <a:solidFill>
                <a:schemeClr val="bg1"/>
              </a:solidFill>
              <a:latin typeface="微软雅黑" pitchFamily="34" charset="-122"/>
              <a:ea typeface="微软雅黑" pitchFamily="34" charset="-122"/>
            </a:endParaRPr>
          </a:p>
        </p:txBody>
      </p:sp>
      <p:sp>
        <p:nvSpPr>
          <p:cNvPr id="127" name="TextBox 126"/>
          <p:cNvSpPr txBox="1"/>
          <p:nvPr/>
        </p:nvSpPr>
        <p:spPr>
          <a:xfrm>
            <a:off x="2693393" y="2252745"/>
            <a:ext cx="1326766" cy="738664"/>
          </a:xfrm>
          <a:prstGeom prst="rect">
            <a:avLst/>
          </a:prstGeom>
          <a:noFill/>
        </p:spPr>
        <p:txBody>
          <a:bodyPr wrap="square" lIns="91404" tIns="45702" rIns="91404" bIns="45702" rtlCol="0">
            <a:spAutoFit/>
          </a:bodyPr>
          <a:lstStyle/>
          <a:p>
            <a:r>
              <a:rPr lang="zh-CN" altLang="en-US" sz="1400" dirty="0">
                <a:solidFill>
                  <a:schemeClr val="bg1"/>
                </a:solidFill>
                <a:latin typeface="微软雅黑" pitchFamily="34" charset="-122"/>
                <a:ea typeface="微软雅黑" pitchFamily="34" charset="-122"/>
              </a:rPr>
              <a:t>点击输入简要说明该分项内专业设计</a:t>
            </a:r>
            <a:r>
              <a:rPr lang="en-US" altLang="zh-CN" sz="1400" dirty="0">
                <a:solidFill>
                  <a:schemeClr val="bg1"/>
                </a:solidFill>
                <a:latin typeface="微软雅黑" pitchFamily="34" charset="-122"/>
                <a:ea typeface="微软雅黑" pitchFamily="34" charset="-122"/>
              </a:rPr>
              <a:t>……</a:t>
            </a:r>
            <a:endParaRPr lang="en-US" altLang="zh-CN" sz="1400" dirty="0">
              <a:solidFill>
                <a:schemeClr val="bg1"/>
              </a:solidFill>
              <a:latin typeface="微软雅黑" pitchFamily="34" charset="-122"/>
              <a:ea typeface="微软雅黑" pitchFamily="34" charset="-122"/>
            </a:endParaRPr>
          </a:p>
        </p:txBody>
      </p:sp>
      <p:sp>
        <p:nvSpPr>
          <p:cNvPr id="128" name="TextBox 127"/>
          <p:cNvSpPr txBox="1"/>
          <p:nvPr/>
        </p:nvSpPr>
        <p:spPr>
          <a:xfrm>
            <a:off x="4093282" y="4848814"/>
            <a:ext cx="1415772" cy="338554"/>
          </a:xfrm>
          <a:prstGeom prst="rect">
            <a:avLst/>
          </a:prstGeom>
          <a:noFill/>
        </p:spPr>
        <p:txBody>
          <a:bodyPr wrap="none" lIns="91404" tIns="45702" rIns="91404" bIns="45702" rtlCol="0">
            <a:spAutoFit/>
          </a:bodyPr>
          <a:lstStyle/>
          <a:p>
            <a:r>
              <a:rPr lang="zh-CN" altLang="en-US" sz="1600" b="1" dirty="0">
                <a:solidFill>
                  <a:schemeClr val="bg1"/>
                </a:solidFill>
                <a:latin typeface="微软雅黑" pitchFamily="34" charset="-122"/>
                <a:ea typeface="微软雅黑" pitchFamily="34" charset="-122"/>
              </a:rPr>
              <a:t>既定目标情况</a:t>
            </a:r>
            <a:endParaRPr lang="zh-CN" altLang="en-US" sz="1600" b="1" dirty="0">
              <a:solidFill>
                <a:schemeClr val="bg1"/>
              </a:solidFill>
              <a:latin typeface="微软雅黑" pitchFamily="34" charset="-122"/>
              <a:ea typeface="微软雅黑" pitchFamily="34" charset="-122"/>
            </a:endParaRPr>
          </a:p>
        </p:txBody>
      </p:sp>
      <p:sp>
        <p:nvSpPr>
          <p:cNvPr id="129" name="TextBox 128"/>
          <p:cNvSpPr txBox="1"/>
          <p:nvPr/>
        </p:nvSpPr>
        <p:spPr>
          <a:xfrm>
            <a:off x="4059022" y="5156591"/>
            <a:ext cx="1326766" cy="738664"/>
          </a:xfrm>
          <a:prstGeom prst="rect">
            <a:avLst/>
          </a:prstGeom>
          <a:noFill/>
        </p:spPr>
        <p:txBody>
          <a:bodyPr wrap="square" lIns="91404" tIns="45702" rIns="91404" bIns="45702" rtlCol="0">
            <a:spAutoFit/>
          </a:bodyPr>
          <a:lstStyle/>
          <a:p>
            <a:pPr lvl="0"/>
            <a:r>
              <a:rPr lang="zh-CN" altLang="en-US" sz="1400" dirty="0">
                <a:solidFill>
                  <a:schemeClr val="bg1"/>
                </a:solidFill>
                <a:latin typeface="微软雅黑" pitchFamily="34" charset="-122"/>
                <a:ea typeface="微软雅黑" pitchFamily="34" charset="-122"/>
              </a:rPr>
              <a:t>点击输入简要说明该分项内专业设计</a:t>
            </a:r>
            <a:r>
              <a:rPr lang="en-US" altLang="zh-CN" sz="1400" dirty="0">
                <a:solidFill>
                  <a:schemeClr val="bg1"/>
                </a:solidFill>
                <a:latin typeface="微软雅黑" pitchFamily="34" charset="-122"/>
                <a:ea typeface="微软雅黑" pitchFamily="34" charset="-122"/>
              </a:rPr>
              <a:t>……</a:t>
            </a:r>
            <a:endParaRPr lang="en-US" altLang="zh-CN" sz="1400" dirty="0">
              <a:solidFill>
                <a:schemeClr val="bg1"/>
              </a:solidFill>
              <a:latin typeface="微软雅黑" pitchFamily="34" charset="-122"/>
              <a:ea typeface="微软雅黑" pitchFamily="34" charset="-122"/>
            </a:endParaRPr>
          </a:p>
        </p:txBody>
      </p:sp>
      <p:sp>
        <p:nvSpPr>
          <p:cNvPr id="130" name="TextBox 129"/>
          <p:cNvSpPr txBox="1"/>
          <p:nvPr/>
        </p:nvSpPr>
        <p:spPr>
          <a:xfrm>
            <a:off x="7036937" y="4848814"/>
            <a:ext cx="1415772" cy="338554"/>
          </a:xfrm>
          <a:prstGeom prst="rect">
            <a:avLst/>
          </a:prstGeom>
          <a:noFill/>
        </p:spPr>
        <p:txBody>
          <a:bodyPr wrap="none" lIns="91404" tIns="45702" rIns="91404" bIns="45702" rtlCol="0">
            <a:spAutoFit/>
          </a:bodyPr>
          <a:lstStyle/>
          <a:p>
            <a:r>
              <a:rPr lang="zh-CN" altLang="en-US" sz="1600" b="1" dirty="0">
                <a:solidFill>
                  <a:schemeClr val="bg1"/>
                </a:solidFill>
                <a:latin typeface="微软雅黑" pitchFamily="34" charset="-122"/>
                <a:ea typeface="微软雅黑" pitchFamily="34" charset="-122"/>
              </a:rPr>
              <a:t>既定目标情况</a:t>
            </a:r>
            <a:endParaRPr lang="zh-CN" altLang="en-US" sz="1600" b="1" dirty="0">
              <a:solidFill>
                <a:schemeClr val="bg1"/>
              </a:solidFill>
              <a:latin typeface="微软雅黑" pitchFamily="34" charset="-122"/>
              <a:ea typeface="微软雅黑" pitchFamily="34" charset="-122"/>
            </a:endParaRPr>
          </a:p>
        </p:txBody>
      </p:sp>
      <p:sp>
        <p:nvSpPr>
          <p:cNvPr id="131" name="TextBox 130"/>
          <p:cNvSpPr txBox="1"/>
          <p:nvPr/>
        </p:nvSpPr>
        <p:spPr>
          <a:xfrm>
            <a:off x="7002677" y="5156591"/>
            <a:ext cx="1326766" cy="738664"/>
          </a:xfrm>
          <a:prstGeom prst="rect">
            <a:avLst/>
          </a:prstGeom>
          <a:noFill/>
        </p:spPr>
        <p:txBody>
          <a:bodyPr wrap="square" lIns="91404" tIns="45702" rIns="91404" bIns="45702" rtlCol="0">
            <a:spAutoFit/>
          </a:bodyPr>
          <a:lstStyle/>
          <a:p>
            <a:pPr lvl="0"/>
            <a:r>
              <a:rPr lang="zh-CN" altLang="en-US" sz="1400" dirty="0">
                <a:solidFill>
                  <a:schemeClr val="bg1"/>
                </a:solidFill>
                <a:latin typeface="微软雅黑" pitchFamily="34" charset="-122"/>
                <a:ea typeface="微软雅黑" pitchFamily="34" charset="-122"/>
              </a:rPr>
              <a:t>点击输入简要说明该分项内专业设计</a:t>
            </a:r>
            <a:r>
              <a:rPr lang="en-US" altLang="zh-CN" sz="1400" dirty="0">
                <a:solidFill>
                  <a:schemeClr val="bg1"/>
                </a:solidFill>
                <a:latin typeface="微软雅黑" pitchFamily="34" charset="-122"/>
                <a:ea typeface="微软雅黑" pitchFamily="34" charset="-122"/>
              </a:rPr>
              <a:t>……</a:t>
            </a:r>
            <a:endParaRPr lang="en-US" altLang="zh-CN" sz="1400" dirty="0">
              <a:solidFill>
                <a:schemeClr val="bg1"/>
              </a:solidFill>
              <a:latin typeface="微软雅黑" pitchFamily="34" charset="-122"/>
              <a:ea typeface="微软雅黑" pitchFamily="34" charset="-122"/>
            </a:endParaRPr>
          </a:p>
        </p:txBody>
      </p:sp>
      <p:sp>
        <p:nvSpPr>
          <p:cNvPr id="132" name="TextBox 131"/>
          <p:cNvSpPr txBox="1"/>
          <p:nvPr/>
        </p:nvSpPr>
        <p:spPr>
          <a:xfrm>
            <a:off x="5555893" y="1944968"/>
            <a:ext cx="1415772" cy="338554"/>
          </a:xfrm>
          <a:prstGeom prst="rect">
            <a:avLst/>
          </a:prstGeom>
          <a:noFill/>
        </p:spPr>
        <p:txBody>
          <a:bodyPr wrap="none" lIns="91404" tIns="45702" rIns="91404" bIns="45702" rtlCol="0">
            <a:spAutoFit/>
          </a:bodyPr>
          <a:lstStyle/>
          <a:p>
            <a:r>
              <a:rPr lang="zh-CN" altLang="en-US" sz="1600" b="1" dirty="0">
                <a:solidFill>
                  <a:schemeClr val="bg1"/>
                </a:solidFill>
                <a:latin typeface="微软雅黑" pitchFamily="34" charset="-122"/>
                <a:ea typeface="微软雅黑" pitchFamily="34" charset="-122"/>
              </a:rPr>
              <a:t>团队整合情况</a:t>
            </a:r>
            <a:endParaRPr lang="zh-CN" altLang="en-US" sz="1600" b="1" dirty="0">
              <a:solidFill>
                <a:schemeClr val="bg1"/>
              </a:solidFill>
              <a:latin typeface="微软雅黑" pitchFamily="34" charset="-122"/>
              <a:ea typeface="微软雅黑" pitchFamily="34" charset="-122"/>
            </a:endParaRPr>
          </a:p>
        </p:txBody>
      </p:sp>
      <p:sp>
        <p:nvSpPr>
          <p:cNvPr id="133" name="TextBox 132"/>
          <p:cNvSpPr txBox="1"/>
          <p:nvPr/>
        </p:nvSpPr>
        <p:spPr>
          <a:xfrm>
            <a:off x="5521633" y="2252745"/>
            <a:ext cx="1326766" cy="738664"/>
          </a:xfrm>
          <a:prstGeom prst="rect">
            <a:avLst/>
          </a:prstGeom>
          <a:noFill/>
        </p:spPr>
        <p:txBody>
          <a:bodyPr wrap="square" lIns="91404" tIns="45702" rIns="91404" bIns="45702" rtlCol="0">
            <a:spAutoFit/>
          </a:bodyPr>
          <a:lstStyle/>
          <a:p>
            <a:pPr lvl="0"/>
            <a:r>
              <a:rPr lang="zh-CN" altLang="en-US" sz="1400" dirty="0">
                <a:solidFill>
                  <a:schemeClr val="bg1"/>
                </a:solidFill>
                <a:latin typeface="微软雅黑" pitchFamily="34" charset="-122"/>
                <a:ea typeface="微软雅黑" pitchFamily="34" charset="-122"/>
              </a:rPr>
              <a:t>点击输入简要说明该分项内专业设计</a:t>
            </a:r>
            <a:r>
              <a:rPr lang="en-US" altLang="zh-CN" sz="1400" dirty="0">
                <a:solidFill>
                  <a:schemeClr val="bg1"/>
                </a:solidFill>
                <a:latin typeface="微软雅黑" pitchFamily="34" charset="-122"/>
                <a:ea typeface="微软雅黑" pitchFamily="34" charset="-122"/>
              </a:rPr>
              <a:t>……</a:t>
            </a:r>
            <a:endParaRPr lang="en-US" altLang="zh-CN" sz="1400" dirty="0">
              <a:solidFill>
                <a:schemeClr val="bg1"/>
              </a:solidFill>
              <a:latin typeface="微软雅黑" pitchFamily="34" charset="-122"/>
              <a:ea typeface="微软雅黑" pitchFamily="34" charset="-122"/>
            </a:endParaRPr>
          </a:p>
        </p:txBody>
      </p:sp>
      <p:sp>
        <p:nvSpPr>
          <p:cNvPr id="134" name="TextBox 133"/>
          <p:cNvSpPr txBox="1"/>
          <p:nvPr/>
        </p:nvSpPr>
        <p:spPr>
          <a:xfrm>
            <a:off x="8458807" y="1944968"/>
            <a:ext cx="1415772" cy="338554"/>
          </a:xfrm>
          <a:prstGeom prst="rect">
            <a:avLst/>
          </a:prstGeom>
          <a:noFill/>
        </p:spPr>
        <p:txBody>
          <a:bodyPr wrap="none" lIns="91404" tIns="45702" rIns="91404" bIns="45702" rtlCol="0">
            <a:spAutoFit/>
          </a:bodyPr>
          <a:lstStyle/>
          <a:p>
            <a:r>
              <a:rPr lang="zh-CN" altLang="en-US" sz="1600" b="1" dirty="0">
                <a:solidFill>
                  <a:schemeClr val="bg1"/>
                </a:solidFill>
                <a:latin typeface="微软雅黑" pitchFamily="34" charset="-122"/>
                <a:ea typeface="微软雅黑" pitchFamily="34" charset="-122"/>
              </a:rPr>
              <a:t>点击添加文本</a:t>
            </a:r>
            <a:endParaRPr lang="zh-CN" altLang="en-US" sz="1600" b="1" dirty="0">
              <a:solidFill>
                <a:schemeClr val="bg1"/>
              </a:solidFill>
              <a:latin typeface="微软雅黑" pitchFamily="34" charset="-122"/>
              <a:ea typeface="微软雅黑" pitchFamily="34" charset="-122"/>
            </a:endParaRPr>
          </a:p>
        </p:txBody>
      </p:sp>
      <p:sp>
        <p:nvSpPr>
          <p:cNvPr id="135" name="TextBox 134"/>
          <p:cNvSpPr txBox="1"/>
          <p:nvPr/>
        </p:nvSpPr>
        <p:spPr>
          <a:xfrm>
            <a:off x="8426366" y="2252745"/>
            <a:ext cx="1326766" cy="738664"/>
          </a:xfrm>
          <a:prstGeom prst="rect">
            <a:avLst/>
          </a:prstGeom>
          <a:noFill/>
        </p:spPr>
        <p:txBody>
          <a:bodyPr wrap="square" lIns="91404" tIns="45702" rIns="91404" bIns="45702" rtlCol="0">
            <a:spAutoFit/>
          </a:bodyPr>
          <a:lstStyle/>
          <a:p>
            <a:pPr lvl="0"/>
            <a:r>
              <a:rPr lang="zh-CN" altLang="en-US" sz="1400" dirty="0">
                <a:solidFill>
                  <a:schemeClr val="bg1"/>
                </a:solidFill>
                <a:latin typeface="微软雅黑" pitchFamily="34" charset="-122"/>
                <a:ea typeface="微软雅黑" pitchFamily="34" charset="-122"/>
              </a:rPr>
              <a:t>点击输入简要说明该分项内专业设计</a:t>
            </a:r>
            <a:r>
              <a:rPr lang="en-US" altLang="zh-CN" sz="1400" dirty="0">
                <a:solidFill>
                  <a:schemeClr val="bg1"/>
                </a:solidFill>
                <a:latin typeface="微软雅黑" pitchFamily="34" charset="-122"/>
                <a:ea typeface="微软雅黑" pitchFamily="34" charset="-122"/>
              </a:rPr>
              <a:t>……</a:t>
            </a:r>
            <a:endParaRPr lang="en-US" altLang="zh-CN" sz="1400" dirty="0">
              <a:solidFill>
                <a:schemeClr val="bg1"/>
              </a:solidFill>
              <a:latin typeface="微软雅黑" pitchFamily="34" charset="-122"/>
              <a:ea typeface="微软雅黑"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07"/>
                                        </p:tgtEl>
                                        <p:attrNameLst>
                                          <p:attrName>style.visibility</p:attrName>
                                        </p:attrNameLst>
                                      </p:cBhvr>
                                      <p:to>
                                        <p:strVal val="visible"/>
                                      </p:to>
                                    </p:set>
                                    <p:anim calcmode="lin" valueType="num">
                                      <p:cBhvr additive="base">
                                        <p:cTn id="7" dur="500" fill="hold"/>
                                        <p:tgtEl>
                                          <p:spTgt spid="107"/>
                                        </p:tgtEl>
                                        <p:attrNameLst>
                                          <p:attrName>ppt_x</p:attrName>
                                        </p:attrNameLst>
                                      </p:cBhvr>
                                      <p:tavLst>
                                        <p:tav tm="0">
                                          <p:val>
                                            <p:strVal val="#ppt_x"/>
                                          </p:val>
                                        </p:tav>
                                        <p:tav tm="100000">
                                          <p:val>
                                            <p:strVal val="#ppt_x"/>
                                          </p:val>
                                        </p:tav>
                                      </p:tavLst>
                                    </p:anim>
                                    <p:anim calcmode="lin" valueType="num">
                                      <p:cBhvr additive="base">
                                        <p:cTn id="8" dur="500" fill="hold"/>
                                        <p:tgtEl>
                                          <p:spTgt spid="107"/>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250"/>
                                  </p:stCondLst>
                                  <p:childTnLst>
                                    <p:set>
                                      <p:cBhvr>
                                        <p:cTn id="10" dur="1" fill="hold">
                                          <p:stCondLst>
                                            <p:cond delay="0"/>
                                          </p:stCondLst>
                                        </p:cTn>
                                        <p:tgtEl>
                                          <p:spTgt spid="101"/>
                                        </p:tgtEl>
                                        <p:attrNameLst>
                                          <p:attrName>style.visibility</p:attrName>
                                        </p:attrNameLst>
                                      </p:cBhvr>
                                      <p:to>
                                        <p:strVal val="visible"/>
                                      </p:to>
                                    </p:set>
                                    <p:anim calcmode="lin" valueType="num">
                                      <p:cBhvr additive="base">
                                        <p:cTn id="11" dur="500" fill="hold"/>
                                        <p:tgtEl>
                                          <p:spTgt spid="101"/>
                                        </p:tgtEl>
                                        <p:attrNameLst>
                                          <p:attrName>ppt_x</p:attrName>
                                        </p:attrNameLst>
                                      </p:cBhvr>
                                      <p:tavLst>
                                        <p:tav tm="0">
                                          <p:val>
                                            <p:strVal val="#ppt_x"/>
                                          </p:val>
                                        </p:tav>
                                        <p:tav tm="100000">
                                          <p:val>
                                            <p:strVal val="#ppt_x"/>
                                          </p:val>
                                        </p:tav>
                                      </p:tavLst>
                                    </p:anim>
                                    <p:anim calcmode="lin" valueType="num">
                                      <p:cBhvr additive="base">
                                        <p:cTn id="12" dur="500" fill="hold"/>
                                        <p:tgtEl>
                                          <p:spTgt spid="101"/>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500"/>
                                  </p:stCondLst>
                                  <p:childTnLst>
                                    <p:set>
                                      <p:cBhvr>
                                        <p:cTn id="14" dur="1" fill="hold">
                                          <p:stCondLst>
                                            <p:cond delay="0"/>
                                          </p:stCondLst>
                                        </p:cTn>
                                        <p:tgtEl>
                                          <p:spTgt spid="113"/>
                                        </p:tgtEl>
                                        <p:attrNameLst>
                                          <p:attrName>style.visibility</p:attrName>
                                        </p:attrNameLst>
                                      </p:cBhvr>
                                      <p:to>
                                        <p:strVal val="visible"/>
                                      </p:to>
                                    </p:set>
                                    <p:anim calcmode="lin" valueType="num">
                                      <p:cBhvr additive="base">
                                        <p:cTn id="15" dur="500" fill="hold"/>
                                        <p:tgtEl>
                                          <p:spTgt spid="113"/>
                                        </p:tgtEl>
                                        <p:attrNameLst>
                                          <p:attrName>ppt_x</p:attrName>
                                        </p:attrNameLst>
                                      </p:cBhvr>
                                      <p:tavLst>
                                        <p:tav tm="0">
                                          <p:val>
                                            <p:strVal val="#ppt_x"/>
                                          </p:val>
                                        </p:tav>
                                        <p:tav tm="100000">
                                          <p:val>
                                            <p:strVal val="#ppt_x"/>
                                          </p:val>
                                        </p:tav>
                                      </p:tavLst>
                                    </p:anim>
                                    <p:anim calcmode="lin" valueType="num">
                                      <p:cBhvr additive="base">
                                        <p:cTn id="16" dur="500" fill="hold"/>
                                        <p:tgtEl>
                                          <p:spTgt spid="113"/>
                                        </p:tgtEl>
                                        <p:attrNameLst>
                                          <p:attrName>ppt_y</p:attrName>
                                        </p:attrNameLst>
                                      </p:cBhvr>
                                      <p:tavLst>
                                        <p:tav tm="0">
                                          <p:val>
                                            <p:strVal val="0-#ppt_h/2"/>
                                          </p:val>
                                        </p:tav>
                                        <p:tav tm="100000">
                                          <p:val>
                                            <p:strVal val="#ppt_y"/>
                                          </p:val>
                                        </p:tav>
                                      </p:tavLst>
                                    </p:anim>
                                  </p:childTnLst>
                                </p:cTn>
                              </p:par>
                              <p:par>
                                <p:cTn id="17" presetID="2" presetClass="entr" presetSubtype="1" fill="hold" nodeType="withEffect">
                                  <p:stCondLst>
                                    <p:cond delay="750"/>
                                  </p:stCondLst>
                                  <p:childTnLst>
                                    <p:set>
                                      <p:cBhvr>
                                        <p:cTn id="18" dur="1" fill="hold">
                                          <p:stCondLst>
                                            <p:cond delay="0"/>
                                          </p:stCondLst>
                                        </p:cTn>
                                        <p:tgtEl>
                                          <p:spTgt spid="88"/>
                                        </p:tgtEl>
                                        <p:attrNameLst>
                                          <p:attrName>style.visibility</p:attrName>
                                        </p:attrNameLst>
                                      </p:cBhvr>
                                      <p:to>
                                        <p:strVal val="visible"/>
                                      </p:to>
                                    </p:set>
                                    <p:anim calcmode="lin" valueType="num">
                                      <p:cBhvr additive="base">
                                        <p:cTn id="19" dur="500" fill="hold"/>
                                        <p:tgtEl>
                                          <p:spTgt spid="88"/>
                                        </p:tgtEl>
                                        <p:attrNameLst>
                                          <p:attrName>ppt_x</p:attrName>
                                        </p:attrNameLst>
                                      </p:cBhvr>
                                      <p:tavLst>
                                        <p:tav tm="0">
                                          <p:val>
                                            <p:strVal val="#ppt_x"/>
                                          </p:val>
                                        </p:tav>
                                        <p:tav tm="100000">
                                          <p:val>
                                            <p:strVal val="#ppt_x"/>
                                          </p:val>
                                        </p:tav>
                                      </p:tavLst>
                                    </p:anim>
                                    <p:anim calcmode="lin" valueType="num">
                                      <p:cBhvr additive="base">
                                        <p:cTn id="20" dur="500" fill="hold"/>
                                        <p:tgtEl>
                                          <p:spTgt spid="88"/>
                                        </p:tgtEl>
                                        <p:attrNameLst>
                                          <p:attrName>ppt_y</p:attrName>
                                        </p:attrNameLst>
                                      </p:cBhvr>
                                      <p:tavLst>
                                        <p:tav tm="0">
                                          <p:val>
                                            <p:strVal val="0-#ppt_h/2"/>
                                          </p:val>
                                        </p:tav>
                                        <p:tav tm="100000">
                                          <p:val>
                                            <p:strVal val="#ppt_y"/>
                                          </p:val>
                                        </p:tav>
                                      </p:tavLst>
                                    </p:anim>
                                  </p:childTnLst>
                                </p:cTn>
                              </p:par>
                              <p:par>
                                <p:cTn id="21" presetID="2" presetClass="entr" presetSubtype="1" fill="hold" nodeType="withEffect">
                                  <p:stCondLst>
                                    <p:cond delay="1000"/>
                                  </p:stCondLst>
                                  <p:childTnLst>
                                    <p:set>
                                      <p:cBhvr>
                                        <p:cTn id="22" dur="1" fill="hold">
                                          <p:stCondLst>
                                            <p:cond delay="0"/>
                                          </p:stCondLst>
                                        </p:cTn>
                                        <p:tgtEl>
                                          <p:spTgt spid="120"/>
                                        </p:tgtEl>
                                        <p:attrNameLst>
                                          <p:attrName>style.visibility</p:attrName>
                                        </p:attrNameLst>
                                      </p:cBhvr>
                                      <p:to>
                                        <p:strVal val="visible"/>
                                      </p:to>
                                    </p:set>
                                    <p:anim calcmode="lin" valueType="num">
                                      <p:cBhvr additive="base">
                                        <p:cTn id="23" dur="500" fill="hold"/>
                                        <p:tgtEl>
                                          <p:spTgt spid="120"/>
                                        </p:tgtEl>
                                        <p:attrNameLst>
                                          <p:attrName>ppt_x</p:attrName>
                                        </p:attrNameLst>
                                      </p:cBhvr>
                                      <p:tavLst>
                                        <p:tav tm="0">
                                          <p:val>
                                            <p:strVal val="#ppt_x"/>
                                          </p:val>
                                        </p:tav>
                                        <p:tav tm="100000">
                                          <p:val>
                                            <p:strVal val="#ppt_x"/>
                                          </p:val>
                                        </p:tav>
                                      </p:tavLst>
                                    </p:anim>
                                    <p:anim calcmode="lin" valueType="num">
                                      <p:cBhvr additive="base">
                                        <p:cTn id="24" dur="500" fill="hold"/>
                                        <p:tgtEl>
                                          <p:spTgt spid="120"/>
                                        </p:tgtEl>
                                        <p:attrNameLst>
                                          <p:attrName>ppt_y</p:attrName>
                                        </p:attrNameLst>
                                      </p:cBhvr>
                                      <p:tavLst>
                                        <p:tav tm="0">
                                          <p:val>
                                            <p:strVal val="0-#ppt_h/2"/>
                                          </p:val>
                                        </p:tav>
                                        <p:tav tm="100000">
                                          <p:val>
                                            <p:strVal val="#ppt_y"/>
                                          </p:val>
                                        </p:tav>
                                      </p:tavLst>
                                    </p:anim>
                                  </p:childTnLst>
                                </p:cTn>
                              </p:par>
                            </p:childTnLst>
                          </p:cTn>
                        </p:par>
                        <p:par>
                          <p:cTn id="25" fill="hold">
                            <p:stCondLst>
                              <p:cond delay="500"/>
                            </p:stCondLst>
                            <p:childTnLst>
                              <p:par>
                                <p:cTn id="26" presetID="10" presetClass="entr" presetSubtype="0" fill="hold" grpId="1" nodeType="afterEffect">
                                  <p:stCondLst>
                                    <p:cond delay="0"/>
                                  </p:stCondLst>
                                  <p:childTnLst>
                                    <p:set>
                                      <p:cBhvr>
                                        <p:cTn id="27" dur="1" fill="hold">
                                          <p:stCondLst>
                                            <p:cond delay="0"/>
                                          </p:stCondLst>
                                        </p:cTn>
                                        <p:tgtEl>
                                          <p:spTgt spid="106"/>
                                        </p:tgtEl>
                                        <p:attrNameLst>
                                          <p:attrName>style.visibility</p:attrName>
                                        </p:attrNameLst>
                                      </p:cBhvr>
                                      <p:to>
                                        <p:strVal val="visible"/>
                                      </p:to>
                                    </p:set>
                                    <p:animEffect transition="in" filter="fade">
                                      <p:cBhvr>
                                        <p:cTn id="28" dur="500"/>
                                        <p:tgtEl>
                                          <p:spTgt spid="106"/>
                                        </p:tgtEl>
                                      </p:cBhvr>
                                    </p:animEffect>
                                  </p:childTnLst>
                                </p:cTn>
                              </p:par>
                              <p:par>
                                <p:cTn id="29" presetID="64" presetClass="path" presetSubtype="0" accel="50000" decel="50000" fill="hold" grpId="0" nodeType="withEffect">
                                  <p:stCondLst>
                                    <p:cond delay="0"/>
                                  </p:stCondLst>
                                  <p:childTnLst>
                                    <p:animMotion origin="layout" path="M -3.05556E-6 0.03612 L -3.05556E-6 -4.19753E-6 " pathEditMode="relative" rAng="0" ptsTypes="AA">
                                      <p:cBhvr>
                                        <p:cTn id="30" dur="750" fill="hold"/>
                                        <p:tgtEl>
                                          <p:spTgt spid="106"/>
                                        </p:tgtEl>
                                        <p:attrNameLst>
                                          <p:attrName>ppt_x</p:attrName>
                                          <p:attrName>ppt_y</p:attrName>
                                        </p:attrNameLst>
                                      </p:cBhvr>
                                      <p:rCtr x="0" y="-1821"/>
                                    </p:animMotion>
                                  </p:childTnLst>
                                </p:cTn>
                              </p:par>
                            </p:childTnLst>
                          </p:cTn>
                        </p:par>
                        <p:par>
                          <p:cTn id="31" fill="hold">
                            <p:stCondLst>
                              <p:cond delay="1000"/>
                            </p:stCondLst>
                            <p:childTnLst>
                              <p:par>
                                <p:cTn id="32" presetID="10" presetClass="entr" presetSubtype="0" fill="hold" grpId="0" nodeType="afterEffect">
                                  <p:stCondLst>
                                    <p:cond delay="0"/>
                                  </p:stCondLst>
                                  <p:childTnLst>
                                    <p:set>
                                      <p:cBhvr>
                                        <p:cTn id="33" dur="1" fill="hold">
                                          <p:stCondLst>
                                            <p:cond delay="0"/>
                                          </p:stCondLst>
                                        </p:cTn>
                                        <p:tgtEl>
                                          <p:spTgt spid="126"/>
                                        </p:tgtEl>
                                        <p:attrNameLst>
                                          <p:attrName>style.visibility</p:attrName>
                                        </p:attrNameLst>
                                      </p:cBhvr>
                                      <p:to>
                                        <p:strVal val="visible"/>
                                      </p:to>
                                    </p:set>
                                    <p:animEffect transition="in" filter="fade">
                                      <p:cBhvr>
                                        <p:cTn id="34" dur="500"/>
                                        <p:tgtEl>
                                          <p:spTgt spid="12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7"/>
                                        </p:tgtEl>
                                        <p:attrNameLst>
                                          <p:attrName>style.visibility</p:attrName>
                                        </p:attrNameLst>
                                      </p:cBhvr>
                                      <p:to>
                                        <p:strVal val="visible"/>
                                      </p:to>
                                    </p:set>
                                    <p:animEffect transition="in" filter="fade">
                                      <p:cBhvr>
                                        <p:cTn id="37" dur="500"/>
                                        <p:tgtEl>
                                          <p:spTgt spid="127"/>
                                        </p:tgtEl>
                                      </p:cBhvr>
                                    </p:animEffect>
                                  </p:childTnLst>
                                </p:cTn>
                              </p:par>
                            </p:childTnLst>
                          </p:cTn>
                        </p:par>
                        <p:par>
                          <p:cTn id="38" fill="hold">
                            <p:stCondLst>
                              <p:cond delay="1500"/>
                            </p:stCondLst>
                            <p:childTnLst>
                              <p:par>
                                <p:cTn id="39" presetID="10" presetClass="entr" presetSubtype="0" fill="hold" grpId="0" nodeType="afterEffect">
                                  <p:stCondLst>
                                    <p:cond delay="0"/>
                                  </p:stCondLst>
                                  <p:childTnLst>
                                    <p:set>
                                      <p:cBhvr>
                                        <p:cTn id="40" dur="1" fill="hold">
                                          <p:stCondLst>
                                            <p:cond delay="0"/>
                                          </p:stCondLst>
                                        </p:cTn>
                                        <p:tgtEl>
                                          <p:spTgt spid="100"/>
                                        </p:tgtEl>
                                        <p:attrNameLst>
                                          <p:attrName>style.visibility</p:attrName>
                                        </p:attrNameLst>
                                      </p:cBhvr>
                                      <p:to>
                                        <p:strVal val="visible"/>
                                      </p:to>
                                    </p:set>
                                    <p:animEffect transition="in" filter="fade">
                                      <p:cBhvr>
                                        <p:cTn id="41" dur="500"/>
                                        <p:tgtEl>
                                          <p:spTgt spid="100"/>
                                        </p:tgtEl>
                                      </p:cBhvr>
                                    </p:animEffect>
                                  </p:childTnLst>
                                </p:cTn>
                              </p:par>
                              <p:par>
                                <p:cTn id="42" presetID="64" presetClass="path" presetSubtype="0" accel="50000" decel="50000" fill="hold" grpId="1" nodeType="withEffect">
                                  <p:stCondLst>
                                    <p:cond delay="0"/>
                                  </p:stCondLst>
                                  <p:childTnLst>
                                    <p:animMotion origin="layout" path="M 5.55556E-7 -0.02778 L 5.55556E-7 0.00031 " pathEditMode="relative" rAng="0" ptsTypes="AA">
                                      <p:cBhvr>
                                        <p:cTn id="43" dur="750" fill="hold"/>
                                        <p:tgtEl>
                                          <p:spTgt spid="100"/>
                                        </p:tgtEl>
                                        <p:attrNameLst>
                                          <p:attrName>ppt_x</p:attrName>
                                          <p:attrName>ppt_y</p:attrName>
                                        </p:attrNameLst>
                                      </p:cBhvr>
                                      <p:rCtr x="0" y="1389"/>
                                    </p:animMotion>
                                  </p:childTnLst>
                                </p:cTn>
                              </p:par>
                            </p:childTnLst>
                          </p:cTn>
                        </p:par>
                        <p:par>
                          <p:cTn id="44" fill="hold">
                            <p:stCondLst>
                              <p:cond delay="2000"/>
                            </p:stCondLst>
                            <p:childTnLst>
                              <p:par>
                                <p:cTn id="45" presetID="10" presetClass="entr" presetSubtype="0" fill="hold" grpId="0" nodeType="afterEffect">
                                  <p:stCondLst>
                                    <p:cond delay="0"/>
                                  </p:stCondLst>
                                  <p:childTnLst>
                                    <p:set>
                                      <p:cBhvr>
                                        <p:cTn id="46" dur="1" fill="hold">
                                          <p:stCondLst>
                                            <p:cond delay="0"/>
                                          </p:stCondLst>
                                        </p:cTn>
                                        <p:tgtEl>
                                          <p:spTgt spid="128"/>
                                        </p:tgtEl>
                                        <p:attrNameLst>
                                          <p:attrName>style.visibility</p:attrName>
                                        </p:attrNameLst>
                                      </p:cBhvr>
                                      <p:to>
                                        <p:strVal val="visible"/>
                                      </p:to>
                                    </p:set>
                                    <p:animEffect transition="in" filter="fade">
                                      <p:cBhvr>
                                        <p:cTn id="47" dur="500"/>
                                        <p:tgtEl>
                                          <p:spTgt spid="128"/>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29"/>
                                        </p:tgtEl>
                                        <p:attrNameLst>
                                          <p:attrName>style.visibility</p:attrName>
                                        </p:attrNameLst>
                                      </p:cBhvr>
                                      <p:to>
                                        <p:strVal val="visible"/>
                                      </p:to>
                                    </p:set>
                                    <p:animEffect transition="in" filter="fade">
                                      <p:cBhvr>
                                        <p:cTn id="50" dur="500"/>
                                        <p:tgtEl>
                                          <p:spTgt spid="129"/>
                                        </p:tgtEl>
                                      </p:cBhvr>
                                    </p:animEffect>
                                  </p:childTnLst>
                                </p:cTn>
                              </p:par>
                            </p:childTnLst>
                          </p:cTn>
                        </p:par>
                        <p:par>
                          <p:cTn id="51" fill="hold">
                            <p:stCondLst>
                              <p:cond delay="2500"/>
                            </p:stCondLst>
                            <p:childTnLst>
                              <p:par>
                                <p:cTn id="52" presetID="10" presetClass="entr" presetSubtype="0" fill="hold" grpId="0" nodeType="afterEffect">
                                  <p:stCondLst>
                                    <p:cond delay="0"/>
                                  </p:stCondLst>
                                  <p:childTnLst>
                                    <p:set>
                                      <p:cBhvr>
                                        <p:cTn id="53" dur="1" fill="hold">
                                          <p:stCondLst>
                                            <p:cond delay="0"/>
                                          </p:stCondLst>
                                        </p:cTn>
                                        <p:tgtEl>
                                          <p:spTgt spid="112"/>
                                        </p:tgtEl>
                                        <p:attrNameLst>
                                          <p:attrName>style.visibility</p:attrName>
                                        </p:attrNameLst>
                                      </p:cBhvr>
                                      <p:to>
                                        <p:strVal val="visible"/>
                                      </p:to>
                                    </p:set>
                                    <p:animEffect transition="in" filter="fade">
                                      <p:cBhvr>
                                        <p:cTn id="54" dur="500"/>
                                        <p:tgtEl>
                                          <p:spTgt spid="112"/>
                                        </p:tgtEl>
                                      </p:cBhvr>
                                    </p:animEffect>
                                  </p:childTnLst>
                                </p:cTn>
                              </p:par>
                              <p:par>
                                <p:cTn id="55" presetID="64" presetClass="path" presetSubtype="0" accel="50000" decel="50000" fill="hold" grpId="1" nodeType="withEffect">
                                  <p:stCondLst>
                                    <p:cond delay="0"/>
                                  </p:stCondLst>
                                  <p:childTnLst>
                                    <p:animMotion origin="layout" path="M -3.05556E-6 0.03612 L -3.05556E-6 -4.19753E-6 " pathEditMode="relative" rAng="0" ptsTypes="AA">
                                      <p:cBhvr>
                                        <p:cTn id="56" dur="750" fill="hold"/>
                                        <p:tgtEl>
                                          <p:spTgt spid="112"/>
                                        </p:tgtEl>
                                        <p:attrNameLst>
                                          <p:attrName>ppt_x</p:attrName>
                                          <p:attrName>ppt_y</p:attrName>
                                        </p:attrNameLst>
                                      </p:cBhvr>
                                      <p:rCtr x="0" y="-1821"/>
                                    </p:animMotion>
                                  </p:childTnLst>
                                </p:cTn>
                              </p:par>
                            </p:childTnLst>
                          </p:cTn>
                        </p:par>
                        <p:par>
                          <p:cTn id="57" fill="hold">
                            <p:stCondLst>
                              <p:cond delay="3000"/>
                            </p:stCondLst>
                            <p:childTnLst>
                              <p:par>
                                <p:cTn id="58" presetID="10" presetClass="entr" presetSubtype="0" fill="hold" grpId="0" nodeType="afterEffect">
                                  <p:stCondLst>
                                    <p:cond delay="0"/>
                                  </p:stCondLst>
                                  <p:childTnLst>
                                    <p:set>
                                      <p:cBhvr>
                                        <p:cTn id="59" dur="1" fill="hold">
                                          <p:stCondLst>
                                            <p:cond delay="0"/>
                                          </p:stCondLst>
                                        </p:cTn>
                                        <p:tgtEl>
                                          <p:spTgt spid="132"/>
                                        </p:tgtEl>
                                        <p:attrNameLst>
                                          <p:attrName>style.visibility</p:attrName>
                                        </p:attrNameLst>
                                      </p:cBhvr>
                                      <p:to>
                                        <p:strVal val="visible"/>
                                      </p:to>
                                    </p:set>
                                    <p:animEffect transition="in" filter="fade">
                                      <p:cBhvr>
                                        <p:cTn id="60" dur="500"/>
                                        <p:tgtEl>
                                          <p:spTgt spid="132"/>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33"/>
                                        </p:tgtEl>
                                        <p:attrNameLst>
                                          <p:attrName>style.visibility</p:attrName>
                                        </p:attrNameLst>
                                      </p:cBhvr>
                                      <p:to>
                                        <p:strVal val="visible"/>
                                      </p:to>
                                    </p:set>
                                    <p:animEffect transition="in" filter="fade">
                                      <p:cBhvr>
                                        <p:cTn id="63" dur="500"/>
                                        <p:tgtEl>
                                          <p:spTgt spid="133"/>
                                        </p:tgtEl>
                                      </p:cBhvr>
                                    </p:animEffect>
                                  </p:childTnLst>
                                </p:cTn>
                              </p:par>
                            </p:childTnLst>
                          </p:cTn>
                        </p:par>
                        <p:par>
                          <p:cTn id="64" fill="hold">
                            <p:stCondLst>
                              <p:cond delay="3500"/>
                            </p:stCondLst>
                            <p:childTnLst>
                              <p:par>
                                <p:cTn id="65" presetID="10" presetClass="entr" presetSubtype="0" fill="hold" grpId="0" nodeType="afterEffect">
                                  <p:stCondLst>
                                    <p:cond delay="0"/>
                                  </p:stCondLst>
                                  <p:childTnLst>
                                    <p:set>
                                      <p:cBhvr>
                                        <p:cTn id="66" dur="1" fill="hold">
                                          <p:stCondLst>
                                            <p:cond delay="0"/>
                                          </p:stCondLst>
                                        </p:cTn>
                                        <p:tgtEl>
                                          <p:spTgt spid="87"/>
                                        </p:tgtEl>
                                        <p:attrNameLst>
                                          <p:attrName>style.visibility</p:attrName>
                                        </p:attrNameLst>
                                      </p:cBhvr>
                                      <p:to>
                                        <p:strVal val="visible"/>
                                      </p:to>
                                    </p:set>
                                    <p:animEffect transition="in" filter="fade">
                                      <p:cBhvr>
                                        <p:cTn id="67" dur="500"/>
                                        <p:tgtEl>
                                          <p:spTgt spid="87"/>
                                        </p:tgtEl>
                                      </p:cBhvr>
                                    </p:animEffect>
                                  </p:childTnLst>
                                </p:cTn>
                              </p:par>
                              <p:par>
                                <p:cTn id="68" presetID="64" presetClass="path" presetSubtype="0" accel="50000" decel="50000" fill="hold" grpId="1" nodeType="withEffect">
                                  <p:stCondLst>
                                    <p:cond delay="0"/>
                                  </p:stCondLst>
                                  <p:childTnLst>
                                    <p:animMotion origin="layout" path="M 5.55556E-7 -0.02778 L 5.55556E-7 0.00031 " pathEditMode="relative" rAng="0" ptsTypes="AA">
                                      <p:cBhvr>
                                        <p:cTn id="69" dur="750" fill="hold"/>
                                        <p:tgtEl>
                                          <p:spTgt spid="87"/>
                                        </p:tgtEl>
                                        <p:attrNameLst>
                                          <p:attrName>ppt_x</p:attrName>
                                          <p:attrName>ppt_y</p:attrName>
                                        </p:attrNameLst>
                                      </p:cBhvr>
                                      <p:rCtr x="0" y="1389"/>
                                    </p:animMotion>
                                  </p:childTnLst>
                                </p:cTn>
                              </p:par>
                            </p:childTnLst>
                          </p:cTn>
                        </p:par>
                        <p:par>
                          <p:cTn id="70" fill="hold">
                            <p:stCondLst>
                              <p:cond delay="4000"/>
                            </p:stCondLst>
                            <p:childTnLst>
                              <p:par>
                                <p:cTn id="71" presetID="10" presetClass="entr" presetSubtype="0" fill="hold" grpId="0" nodeType="afterEffect">
                                  <p:stCondLst>
                                    <p:cond delay="0"/>
                                  </p:stCondLst>
                                  <p:childTnLst>
                                    <p:set>
                                      <p:cBhvr>
                                        <p:cTn id="72" dur="1" fill="hold">
                                          <p:stCondLst>
                                            <p:cond delay="0"/>
                                          </p:stCondLst>
                                        </p:cTn>
                                        <p:tgtEl>
                                          <p:spTgt spid="130"/>
                                        </p:tgtEl>
                                        <p:attrNameLst>
                                          <p:attrName>style.visibility</p:attrName>
                                        </p:attrNameLst>
                                      </p:cBhvr>
                                      <p:to>
                                        <p:strVal val="visible"/>
                                      </p:to>
                                    </p:set>
                                    <p:animEffect transition="in" filter="fade">
                                      <p:cBhvr>
                                        <p:cTn id="73" dur="500"/>
                                        <p:tgtEl>
                                          <p:spTgt spid="130"/>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31"/>
                                        </p:tgtEl>
                                        <p:attrNameLst>
                                          <p:attrName>style.visibility</p:attrName>
                                        </p:attrNameLst>
                                      </p:cBhvr>
                                      <p:to>
                                        <p:strVal val="visible"/>
                                      </p:to>
                                    </p:set>
                                    <p:animEffect transition="in" filter="fade">
                                      <p:cBhvr>
                                        <p:cTn id="76" dur="500"/>
                                        <p:tgtEl>
                                          <p:spTgt spid="131"/>
                                        </p:tgtEl>
                                      </p:cBhvr>
                                    </p:animEffect>
                                  </p:childTnLst>
                                </p:cTn>
                              </p:par>
                            </p:childTnLst>
                          </p:cTn>
                        </p:par>
                        <p:par>
                          <p:cTn id="77" fill="hold">
                            <p:stCondLst>
                              <p:cond delay="4500"/>
                            </p:stCondLst>
                            <p:childTnLst>
                              <p:par>
                                <p:cTn id="78" presetID="10" presetClass="entr" presetSubtype="0" fill="hold" grpId="0" nodeType="afterEffect">
                                  <p:stCondLst>
                                    <p:cond delay="0"/>
                                  </p:stCondLst>
                                  <p:childTnLst>
                                    <p:set>
                                      <p:cBhvr>
                                        <p:cTn id="79" dur="1" fill="hold">
                                          <p:stCondLst>
                                            <p:cond delay="0"/>
                                          </p:stCondLst>
                                        </p:cTn>
                                        <p:tgtEl>
                                          <p:spTgt spid="119"/>
                                        </p:tgtEl>
                                        <p:attrNameLst>
                                          <p:attrName>style.visibility</p:attrName>
                                        </p:attrNameLst>
                                      </p:cBhvr>
                                      <p:to>
                                        <p:strVal val="visible"/>
                                      </p:to>
                                    </p:set>
                                    <p:animEffect transition="in" filter="fade">
                                      <p:cBhvr>
                                        <p:cTn id="80" dur="500"/>
                                        <p:tgtEl>
                                          <p:spTgt spid="119"/>
                                        </p:tgtEl>
                                      </p:cBhvr>
                                    </p:animEffect>
                                  </p:childTnLst>
                                </p:cTn>
                              </p:par>
                              <p:par>
                                <p:cTn id="81" presetID="64" presetClass="path" presetSubtype="0" accel="50000" decel="50000" fill="hold" grpId="1" nodeType="withEffect">
                                  <p:stCondLst>
                                    <p:cond delay="0"/>
                                  </p:stCondLst>
                                  <p:childTnLst>
                                    <p:animMotion origin="layout" path="M -3.05556E-6 0.03612 L -3.05556E-6 -4.19753E-6 " pathEditMode="relative" rAng="0" ptsTypes="AA">
                                      <p:cBhvr>
                                        <p:cTn id="82" dur="750" fill="hold"/>
                                        <p:tgtEl>
                                          <p:spTgt spid="119"/>
                                        </p:tgtEl>
                                        <p:attrNameLst>
                                          <p:attrName>ppt_x</p:attrName>
                                          <p:attrName>ppt_y</p:attrName>
                                        </p:attrNameLst>
                                      </p:cBhvr>
                                      <p:rCtr x="0" y="-1821"/>
                                    </p:animMotion>
                                  </p:childTnLst>
                                </p:cTn>
                              </p:par>
                            </p:childTnLst>
                          </p:cTn>
                        </p:par>
                        <p:par>
                          <p:cTn id="83" fill="hold">
                            <p:stCondLst>
                              <p:cond delay="5000"/>
                            </p:stCondLst>
                            <p:childTnLst>
                              <p:par>
                                <p:cTn id="84" presetID="10" presetClass="entr" presetSubtype="0" fill="hold" grpId="0" nodeType="afterEffect">
                                  <p:stCondLst>
                                    <p:cond delay="0"/>
                                  </p:stCondLst>
                                  <p:childTnLst>
                                    <p:set>
                                      <p:cBhvr>
                                        <p:cTn id="85" dur="1" fill="hold">
                                          <p:stCondLst>
                                            <p:cond delay="0"/>
                                          </p:stCondLst>
                                        </p:cTn>
                                        <p:tgtEl>
                                          <p:spTgt spid="134"/>
                                        </p:tgtEl>
                                        <p:attrNameLst>
                                          <p:attrName>style.visibility</p:attrName>
                                        </p:attrNameLst>
                                      </p:cBhvr>
                                      <p:to>
                                        <p:strVal val="visible"/>
                                      </p:to>
                                    </p:set>
                                    <p:animEffect transition="in" filter="fade">
                                      <p:cBhvr>
                                        <p:cTn id="86" dur="500"/>
                                        <p:tgtEl>
                                          <p:spTgt spid="134"/>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135"/>
                                        </p:tgtEl>
                                        <p:attrNameLst>
                                          <p:attrName>style.visibility</p:attrName>
                                        </p:attrNameLst>
                                      </p:cBhvr>
                                      <p:to>
                                        <p:strVal val="visible"/>
                                      </p:to>
                                    </p:set>
                                    <p:animEffect transition="in" filter="fade">
                                      <p:cBhvr>
                                        <p:cTn id="89"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87" grpId="1" animBg="1"/>
      <p:bldP spid="100" grpId="0" animBg="1"/>
      <p:bldP spid="100" grpId="1" animBg="1"/>
      <p:bldP spid="106" grpId="0" animBg="1"/>
      <p:bldP spid="106" grpId="1" animBg="1"/>
      <p:bldP spid="112" grpId="0" animBg="1"/>
      <p:bldP spid="112" grpId="1" animBg="1"/>
      <p:bldP spid="119" grpId="0" animBg="1"/>
      <p:bldP spid="119" grpId="1" animBg="1"/>
      <p:bldP spid="126" grpId="0"/>
      <p:bldP spid="127" grpId="0"/>
      <p:bldP spid="128" grpId="0"/>
      <p:bldP spid="129" grpId="0"/>
      <p:bldP spid="130" grpId="0"/>
      <p:bldP spid="131" grpId="0"/>
      <p:bldP spid="132" grpId="0"/>
      <p:bldP spid="133" grpId="0"/>
      <p:bldP spid="134" grpId="0"/>
      <p:bldP spid="13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4724219" y="439987"/>
            <a:ext cx="2954655" cy="646331"/>
          </a:xfrm>
          <a:prstGeom prst="rect">
            <a:avLst/>
          </a:prstGeom>
          <a:noFill/>
        </p:spPr>
        <p:txBody>
          <a:bodyPr wrap="none" lIns="91404" tIns="45702" rIns="91404" bIns="45702" rtlCol="0">
            <a:spAutoFit/>
          </a:bodyPr>
          <a:lstStyle/>
          <a:p>
            <a:r>
              <a:rPr lang="zh-CN" altLang="en-US" sz="3600" b="1" dirty="0">
                <a:solidFill>
                  <a:srgbClr val="E74337"/>
                </a:solidFill>
                <a:latin typeface="微软雅黑" pitchFamily="34" charset="-122"/>
                <a:ea typeface="微软雅黑" pitchFamily="34" charset="-122"/>
              </a:rPr>
              <a:t>具体工作明细</a:t>
            </a:r>
            <a:endParaRPr lang="en-US" altLang="zh-CN" sz="3600" b="1" dirty="0">
              <a:solidFill>
                <a:srgbClr val="E74337"/>
              </a:solidFill>
              <a:latin typeface="微软雅黑" pitchFamily="34" charset="-122"/>
              <a:ea typeface="微软雅黑" pitchFamily="34" charset="-122"/>
            </a:endParaRPr>
          </a:p>
        </p:txBody>
      </p:sp>
      <p:sp>
        <p:nvSpPr>
          <p:cNvPr id="73" name="矩形 72"/>
          <p:cNvSpPr/>
          <p:nvPr/>
        </p:nvSpPr>
        <p:spPr>
          <a:xfrm>
            <a:off x="1993279" y="3773720"/>
            <a:ext cx="1655261" cy="45719"/>
          </a:xfrm>
          <a:prstGeom prst="rect">
            <a:avLst/>
          </a:prstGeom>
          <a:solidFill>
            <a:srgbClr val="E74337"/>
          </a:solidFill>
          <a:ln>
            <a:solidFill>
              <a:srgbClr val="E74337"/>
            </a:solidFill>
          </a:ln>
        </p:spPr>
        <p:style>
          <a:lnRef idx="2">
            <a:schemeClr val="accent1">
              <a:shade val="50000"/>
            </a:schemeClr>
          </a:lnRef>
          <a:fillRef idx="1">
            <a:schemeClr val="accent1"/>
          </a:fillRef>
          <a:effectRef idx="0">
            <a:schemeClr val="accent1"/>
          </a:effectRef>
          <a:fontRef idx="minor">
            <a:schemeClr val="lt1"/>
          </a:fontRef>
        </p:style>
        <p:txBody>
          <a:bodyPr lIns="91404" tIns="45702" rIns="91404" bIns="45702" rtlCol="0" anchor="ctr"/>
          <a:lstStyle/>
          <a:p>
            <a:pPr algn="ctr"/>
            <a:endParaRPr lang="zh-CN" altLang="en-US">
              <a:solidFill>
                <a:srgbClr val="F3E159"/>
              </a:solidFill>
            </a:endParaRPr>
          </a:p>
        </p:txBody>
      </p:sp>
      <p:sp>
        <p:nvSpPr>
          <p:cNvPr id="74" name="矩形 73"/>
          <p:cNvSpPr/>
          <p:nvPr/>
        </p:nvSpPr>
        <p:spPr>
          <a:xfrm>
            <a:off x="3649756" y="3773720"/>
            <a:ext cx="1655261" cy="45719"/>
          </a:xfrm>
          <a:prstGeom prst="rect">
            <a:avLst/>
          </a:prstGeom>
          <a:solidFill>
            <a:srgbClr val="E74337"/>
          </a:solidFill>
          <a:ln>
            <a:solidFill>
              <a:srgbClr val="E74337"/>
            </a:solidFill>
          </a:ln>
        </p:spPr>
        <p:style>
          <a:lnRef idx="2">
            <a:schemeClr val="accent1">
              <a:shade val="50000"/>
            </a:schemeClr>
          </a:lnRef>
          <a:fillRef idx="1">
            <a:schemeClr val="accent1"/>
          </a:fillRef>
          <a:effectRef idx="0">
            <a:schemeClr val="accent1"/>
          </a:effectRef>
          <a:fontRef idx="minor">
            <a:schemeClr val="lt1"/>
          </a:fontRef>
        </p:style>
        <p:txBody>
          <a:bodyPr lIns="91404" tIns="45702" rIns="91404" bIns="45702" rtlCol="0" anchor="ctr"/>
          <a:lstStyle/>
          <a:p>
            <a:pPr algn="ctr"/>
            <a:endParaRPr lang="zh-CN" altLang="en-US">
              <a:solidFill>
                <a:srgbClr val="F3E159"/>
              </a:solidFill>
            </a:endParaRPr>
          </a:p>
        </p:txBody>
      </p:sp>
      <p:sp>
        <p:nvSpPr>
          <p:cNvPr id="75" name="矩形 74"/>
          <p:cNvSpPr/>
          <p:nvPr/>
        </p:nvSpPr>
        <p:spPr>
          <a:xfrm>
            <a:off x="5306233" y="3773720"/>
            <a:ext cx="1655261" cy="45719"/>
          </a:xfrm>
          <a:prstGeom prst="rect">
            <a:avLst/>
          </a:prstGeom>
          <a:solidFill>
            <a:srgbClr val="E74337"/>
          </a:solidFill>
          <a:ln>
            <a:solidFill>
              <a:srgbClr val="E74337"/>
            </a:solidFill>
          </a:ln>
        </p:spPr>
        <p:style>
          <a:lnRef idx="2">
            <a:schemeClr val="accent1">
              <a:shade val="50000"/>
            </a:schemeClr>
          </a:lnRef>
          <a:fillRef idx="1">
            <a:schemeClr val="accent1"/>
          </a:fillRef>
          <a:effectRef idx="0">
            <a:schemeClr val="accent1"/>
          </a:effectRef>
          <a:fontRef idx="minor">
            <a:schemeClr val="lt1"/>
          </a:fontRef>
        </p:style>
        <p:txBody>
          <a:bodyPr lIns="91404" tIns="45702" rIns="91404" bIns="45702" rtlCol="0" anchor="ctr"/>
          <a:lstStyle/>
          <a:p>
            <a:pPr algn="ctr"/>
            <a:endParaRPr lang="zh-CN" altLang="en-US">
              <a:solidFill>
                <a:srgbClr val="F3E159"/>
              </a:solidFill>
            </a:endParaRPr>
          </a:p>
        </p:txBody>
      </p:sp>
      <p:sp>
        <p:nvSpPr>
          <p:cNvPr id="76" name="矩形 75"/>
          <p:cNvSpPr/>
          <p:nvPr/>
        </p:nvSpPr>
        <p:spPr>
          <a:xfrm>
            <a:off x="6962709" y="3773720"/>
            <a:ext cx="1655261" cy="45719"/>
          </a:xfrm>
          <a:prstGeom prst="rect">
            <a:avLst/>
          </a:prstGeom>
          <a:solidFill>
            <a:srgbClr val="E74337"/>
          </a:solidFill>
          <a:ln>
            <a:solidFill>
              <a:srgbClr val="E74337"/>
            </a:solidFill>
          </a:ln>
        </p:spPr>
        <p:style>
          <a:lnRef idx="2">
            <a:schemeClr val="accent1">
              <a:shade val="50000"/>
            </a:schemeClr>
          </a:lnRef>
          <a:fillRef idx="1">
            <a:schemeClr val="accent1"/>
          </a:fillRef>
          <a:effectRef idx="0">
            <a:schemeClr val="accent1"/>
          </a:effectRef>
          <a:fontRef idx="minor">
            <a:schemeClr val="lt1"/>
          </a:fontRef>
        </p:style>
        <p:txBody>
          <a:bodyPr lIns="91404" tIns="45702" rIns="91404" bIns="45702" rtlCol="0" anchor="ctr"/>
          <a:lstStyle/>
          <a:p>
            <a:pPr algn="ctr"/>
            <a:endParaRPr lang="zh-CN" altLang="en-US">
              <a:solidFill>
                <a:srgbClr val="F3E159"/>
              </a:solidFill>
            </a:endParaRPr>
          </a:p>
        </p:txBody>
      </p:sp>
      <p:sp>
        <p:nvSpPr>
          <p:cNvPr id="77" name="矩形 76"/>
          <p:cNvSpPr/>
          <p:nvPr/>
        </p:nvSpPr>
        <p:spPr>
          <a:xfrm>
            <a:off x="8619186" y="3773720"/>
            <a:ext cx="1655261" cy="45719"/>
          </a:xfrm>
          <a:prstGeom prst="rect">
            <a:avLst/>
          </a:prstGeom>
          <a:solidFill>
            <a:srgbClr val="E74337"/>
          </a:solidFill>
          <a:ln>
            <a:solidFill>
              <a:srgbClr val="E74337"/>
            </a:solidFill>
          </a:ln>
        </p:spPr>
        <p:style>
          <a:lnRef idx="2">
            <a:schemeClr val="accent1">
              <a:shade val="50000"/>
            </a:schemeClr>
          </a:lnRef>
          <a:fillRef idx="1">
            <a:schemeClr val="accent1"/>
          </a:fillRef>
          <a:effectRef idx="0">
            <a:schemeClr val="accent1"/>
          </a:effectRef>
          <a:fontRef idx="minor">
            <a:schemeClr val="lt1"/>
          </a:fontRef>
        </p:style>
        <p:txBody>
          <a:bodyPr lIns="91404" tIns="45702" rIns="91404" bIns="45702" rtlCol="0" anchor="ctr"/>
          <a:lstStyle/>
          <a:p>
            <a:pPr algn="ctr"/>
            <a:endParaRPr lang="zh-CN" altLang="en-US">
              <a:solidFill>
                <a:srgbClr val="F3E159"/>
              </a:solidFill>
            </a:endParaRPr>
          </a:p>
        </p:txBody>
      </p:sp>
      <p:cxnSp>
        <p:nvCxnSpPr>
          <p:cNvPr id="78" name="直接连接符 77"/>
          <p:cNvCxnSpPr/>
          <p:nvPr/>
        </p:nvCxnSpPr>
        <p:spPr>
          <a:xfrm flipV="1">
            <a:off x="3649754" y="2019238"/>
            <a:ext cx="0" cy="1777340"/>
          </a:xfrm>
          <a:prstGeom prst="line">
            <a:avLst/>
          </a:prstGeom>
          <a:ln w="19050">
            <a:solidFill>
              <a:srgbClr val="E74337"/>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flipV="1">
            <a:off x="5305015" y="3796577"/>
            <a:ext cx="0" cy="1777340"/>
          </a:xfrm>
          <a:prstGeom prst="line">
            <a:avLst/>
          </a:prstGeom>
          <a:ln w="19050">
            <a:solidFill>
              <a:srgbClr val="E74337"/>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flipV="1">
            <a:off x="6960276" y="2019238"/>
            <a:ext cx="0" cy="1777340"/>
          </a:xfrm>
          <a:prstGeom prst="line">
            <a:avLst/>
          </a:prstGeom>
          <a:ln w="19050">
            <a:solidFill>
              <a:srgbClr val="E74337"/>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V="1">
            <a:off x="8615537" y="3796577"/>
            <a:ext cx="0" cy="1777340"/>
          </a:xfrm>
          <a:prstGeom prst="line">
            <a:avLst/>
          </a:prstGeom>
          <a:ln w="19050">
            <a:solidFill>
              <a:srgbClr val="E74337"/>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V="1">
            <a:off x="10278418" y="2049718"/>
            <a:ext cx="0" cy="1777340"/>
          </a:xfrm>
          <a:prstGeom prst="line">
            <a:avLst/>
          </a:prstGeom>
          <a:ln w="19050">
            <a:solidFill>
              <a:srgbClr val="E74337"/>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1986685" y="3325909"/>
            <a:ext cx="1655261" cy="461665"/>
          </a:xfrm>
          <a:prstGeom prst="rect">
            <a:avLst/>
          </a:prstGeom>
          <a:noFill/>
          <a:ln>
            <a:solidFill>
              <a:srgbClr val="E74337"/>
            </a:solidFill>
          </a:ln>
        </p:spPr>
        <p:txBody>
          <a:bodyPr wrap="square" lIns="91404" tIns="45702" rIns="91404" bIns="45702" rtlCol="0">
            <a:spAutoFit/>
          </a:bodyPr>
          <a:lstStyle/>
          <a:p>
            <a:pPr algn="ctr"/>
            <a:r>
              <a:rPr lang="zh-CN" altLang="en-US" sz="2400" b="1" dirty="0">
                <a:solidFill>
                  <a:schemeClr val="bg1"/>
                </a:solidFill>
                <a:latin typeface="微软雅黑" pitchFamily="34" charset="-122"/>
                <a:ea typeface="微软雅黑" pitchFamily="34" charset="-122"/>
                <a:cs typeface="Arial" panose="020B0604020202090204" pitchFamily="34" charset="0"/>
              </a:rPr>
              <a:t>加入标题</a:t>
            </a:r>
            <a:endParaRPr lang="zh-CN" altLang="en-US" sz="2400" b="1" dirty="0">
              <a:solidFill>
                <a:schemeClr val="bg1"/>
              </a:solidFill>
              <a:latin typeface="微软雅黑" pitchFamily="34" charset="-122"/>
              <a:ea typeface="微软雅黑" pitchFamily="34" charset="-122"/>
              <a:cs typeface="Arial" panose="020B0604020202090204" pitchFamily="34" charset="0"/>
            </a:endParaRPr>
          </a:p>
        </p:txBody>
      </p:sp>
      <p:sp>
        <p:nvSpPr>
          <p:cNvPr id="84" name="TextBox 83"/>
          <p:cNvSpPr txBox="1"/>
          <p:nvPr/>
        </p:nvSpPr>
        <p:spPr>
          <a:xfrm>
            <a:off x="3650972" y="3792772"/>
            <a:ext cx="1655261" cy="461665"/>
          </a:xfrm>
          <a:prstGeom prst="rect">
            <a:avLst/>
          </a:prstGeom>
          <a:noFill/>
          <a:ln>
            <a:solidFill>
              <a:srgbClr val="E74337"/>
            </a:solidFill>
          </a:ln>
        </p:spPr>
        <p:txBody>
          <a:bodyPr wrap="square" lIns="91404" tIns="45702" rIns="91404" bIns="45702" rtlCol="0">
            <a:spAutoFit/>
          </a:bodyPr>
          <a:lstStyle/>
          <a:p>
            <a:pPr algn="ctr"/>
            <a:r>
              <a:rPr lang="zh-CN" altLang="en-US" sz="2400" b="1" dirty="0">
                <a:solidFill>
                  <a:schemeClr val="bg1"/>
                </a:solidFill>
                <a:latin typeface="微软雅黑" pitchFamily="34" charset="-122"/>
                <a:ea typeface="微软雅黑" pitchFamily="34" charset="-122"/>
                <a:cs typeface="Arial" panose="020B0604020202090204" pitchFamily="34" charset="0"/>
              </a:rPr>
              <a:t>加入标题</a:t>
            </a:r>
            <a:endParaRPr lang="zh-CN" altLang="en-US" sz="2400" b="1" dirty="0">
              <a:solidFill>
                <a:schemeClr val="bg1"/>
              </a:solidFill>
              <a:latin typeface="微软雅黑" pitchFamily="34" charset="-122"/>
              <a:ea typeface="微软雅黑" pitchFamily="34" charset="-122"/>
              <a:cs typeface="Arial" panose="020B0604020202090204" pitchFamily="34" charset="0"/>
            </a:endParaRPr>
          </a:p>
        </p:txBody>
      </p:sp>
      <p:sp>
        <p:nvSpPr>
          <p:cNvPr id="85" name="TextBox 84"/>
          <p:cNvSpPr txBox="1"/>
          <p:nvPr/>
        </p:nvSpPr>
        <p:spPr>
          <a:xfrm>
            <a:off x="5305017" y="3319687"/>
            <a:ext cx="1655261" cy="461665"/>
          </a:xfrm>
          <a:prstGeom prst="rect">
            <a:avLst/>
          </a:prstGeom>
          <a:noFill/>
          <a:ln>
            <a:solidFill>
              <a:srgbClr val="E74337"/>
            </a:solidFill>
          </a:ln>
        </p:spPr>
        <p:txBody>
          <a:bodyPr wrap="square" lIns="91404" tIns="45702" rIns="91404" bIns="45702" rtlCol="0">
            <a:spAutoFit/>
          </a:bodyPr>
          <a:lstStyle/>
          <a:p>
            <a:pPr algn="ctr"/>
            <a:r>
              <a:rPr lang="zh-CN" altLang="en-US" sz="2400" b="1" dirty="0">
                <a:solidFill>
                  <a:schemeClr val="bg1"/>
                </a:solidFill>
                <a:latin typeface="微软雅黑" pitchFamily="34" charset="-122"/>
                <a:ea typeface="微软雅黑" pitchFamily="34" charset="-122"/>
                <a:cs typeface="Arial" panose="020B0604020202090204" pitchFamily="34" charset="0"/>
              </a:rPr>
              <a:t>加入标题</a:t>
            </a:r>
            <a:endParaRPr lang="zh-CN" altLang="en-US" sz="2400" b="1" dirty="0">
              <a:solidFill>
                <a:schemeClr val="bg1"/>
              </a:solidFill>
              <a:latin typeface="微软雅黑" pitchFamily="34" charset="-122"/>
              <a:ea typeface="微软雅黑" pitchFamily="34" charset="-122"/>
              <a:cs typeface="Arial" panose="020B0604020202090204" pitchFamily="34" charset="0"/>
            </a:endParaRPr>
          </a:p>
        </p:txBody>
      </p:sp>
      <p:sp>
        <p:nvSpPr>
          <p:cNvPr id="86" name="TextBox 85"/>
          <p:cNvSpPr txBox="1"/>
          <p:nvPr/>
        </p:nvSpPr>
        <p:spPr>
          <a:xfrm>
            <a:off x="6953060" y="3790387"/>
            <a:ext cx="1655261" cy="461665"/>
          </a:xfrm>
          <a:prstGeom prst="rect">
            <a:avLst/>
          </a:prstGeom>
          <a:noFill/>
          <a:ln>
            <a:solidFill>
              <a:srgbClr val="E74337"/>
            </a:solidFill>
          </a:ln>
        </p:spPr>
        <p:txBody>
          <a:bodyPr wrap="square" lIns="91404" tIns="45702" rIns="91404" bIns="45702" rtlCol="0">
            <a:spAutoFit/>
          </a:bodyPr>
          <a:lstStyle/>
          <a:p>
            <a:pPr algn="ctr"/>
            <a:r>
              <a:rPr lang="zh-CN" altLang="en-US" sz="2400" b="1" dirty="0">
                <a:solidFill>
                  <a:schemeClr val="bg1"/>
                </a:solidFill>
                <a:latin typeface="微软雅黑" pitchFamily="34" charset="-122"/>
                <a:ea typeface="微软雅黑" pitchFamily="34" charset="-122"/>
                <a:cs typeface="Arial" panose="020B0604020202090204" pitchFamily="34" charset="0"/>
              </a:rPr>
              <a:t>加入标题</a:t>
            </a:r>
            <a:endParaRPr lang="zh-CN" altLang="en-US" sz="2400" b="1" dirty="0">
              <a:solidFill>
                <a:schemeClr val="bg1"/>
              </a:solidFill>
              <a:latin typeface="微软雅黑" pitchFamily="34" charset="-122"/>
              <a:ea typeface="微软雅黑" pitchFamily="34" charset="-122"/>
              <a:cs typeface="Arial" panose="020B0604020202090204" pitchFamily="34" charset="0"/>
            </a:endParaRPr>
          </a:p>
        </p:txBody>
      </p:sp>
      <p:sp>
        <p:nvSpPr>
          <p:cNvPr id="87" name="TextBox 86"/>
          <p:cNvSpPr txBox="1"/>
          <p:nvPr/>
        </p:nvSpPr>
        <p:spPr>
          <a:xfrm>
            <a:off x="8608321" y="3302543"/>
            <a:ext cx="1655261" cy="461665"/>
          </a:xfrm>
          <a:prstGeom prst="rect">
            <a:avLst/>
          </a:prstGeom>
          <a:noFill/>
          <a:ln>
            <a:solidFill>
              <a:srgbClr val="E74337"/>
            </a:solidFill>
          </a:ln>
        </p:spPr>
        <p:txBody>
          <a:bodyPr wrap="square" lIns="91404" tIns="45702" rIns="91404" bIns="45702" rtlCol="0">
            <a:spAutoFit/>
          </a:bodyPr>
          <a:lstStyle/>
          <a:p>
            <a:pPr algn="ctr"/>
            <a:r>
              <a:rPr lang="zh-CN" altLang="en-US" sz="2400" b="1" dirty="0">
                <a:solidFill>
                  <a:schemeClr val="bg1"/>
                </a:solidFill>
                <a:latin typeface="微软雅黑" pitchFamily="34" charset="-122"/>
                <a:ea typeface="微软雅黑" pitchFamily="34" charset="-122"/>
                <a:cs typeface="Arial" panose="020B0604020202090204" pitchFamily="34" charset="0"/>
              </a:rPr>
              <a:t>加入标题</a:t>
            </a:r>
            <a:endParaRPr lang="zh-CN" altLang="en-US" sz="2400" b="1" dirty="0">
              <a:solidFill>
                <a:schemeClr val="bg1"/>
              </a:solidFill>
              <a:latin typeface="微软雅黑" pitchFamily="34" charset="-122"/>
              <a:ea typeface="微软雅黑" pitchFamily="34" charset="-122"/>
              <a:cs typeface="Arial" panose="020B0604020202090204" pitchFamily="34" charset="0"/>
            </a:endParaRPr>
          </a:p>
        </p:txBody>
      </p:sp>
      <p:sp>
        <p:nvSpPr>
          <p:cNvPr id="99" name="椭圆 98"/>
          <p:cNvSpPr/>
          <p:nvPr/>
        </p:nvSpPr>
        <p:spPr>
          <a:xfrm>
            <a:off x="5205637" y="5484177"/>
            <a:ext cx="198756" cy="198756"/>
          </a:xfrm>
          <a:prstGeom prst="ellipse">
            <a:avLst/>
          </a:prstGeom>
          <a:solidFill>
            <a:srgbClr val="E74337"/>
          </a:solidFill>
          <a:ln w="9525">
            <a:noFill/>
          </a:ln>
          <a:effectLst>
            <a:outerShdw blurRad="127000" dist="635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04" tIns="45702" rIns="91404" bIns="45702" rtlCol="0" anchor="ctr"/>
          <a:lstStyle/>
          <a:p>
            <a:pPr algn="ctr"/>
            <a:endParaRPr lang="zh-CN" altLang="en-US">
              <a:solidFill>
                <a:srgbClr val="F3E159"/>
              </a:solidFill>
            </a:endParaRPr>
          </a:p>
        </p:txBody>
      </p:sp>
      <p:sp>
        <p:nvSpPr>
          <p:cNvPr id="102" name="椭圆 101"/>
          <p:cNvSpPr/>
          <p:nvPr/>
        </p:nvSpPr>
        <p:spPr>
          <a:xfrm>
            <a:off x="3549160" y="1860704"/>
            <a:ext cx="198756" cy="198756"/>
          </a:xfrm>
          <a:prstGeom prst="ellipse">
            <a:avLst/>
          </a:prstGeom>
          <a:solidFill>
            <a:srgbClr val="E74337"/>
          </a:solidFill>
          <a:ln w="9525">
            <a:noFill/>
          </a:ln>
          <a:effectLst>
            <a:outerShdw blurRad="127000" dist="635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04" tIns="45702" rIns="91404" bIns="45702" rtlCol="0" anchor="ctr"/>
          <a:lstStyle/>
          <a:p>
            <a:pPr algn="ctr"/>
            <a:endParaRPr lang="zh-CN" altLang="en-US">
              <a:solidFill>
                <a:srgbClr val="F3E159"/>
              </a:solidFill>
            </a:endParaRPr>
          </a:p>
        </p:txBody>
      </p:sp>
      <p:sp>
        <p:nvSpPr>
          <p:cNvPr id="105" name="椭圆 104"/>
          <p:cNvSpPr/>
          <p:nvPr/>
        </p:nvSpPr>
        <p:spPr>
          <a:xfrm>
            <a:off x="6844974" y="1860704"/>
            <a:ext cx="198756" cy="198756"/>
          </a:xfrm>
          <a:prstGeom prst="ellipse">
            <a:avLst/>
          </a:prstGeom>
          <a:solidFill>
            <a:srgbClr val="E74337"/>
          </a:solidFill>
          <a:ln w="9525">
            <a:noFill/>
          </a:ln>
          <a:effectLst>
            <a:outerShdw blurRad="127000" dist="635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04" tIns="45702" rIns="91404" bIns="45702" rtlCol="0" anchor="ctr"/>
          <a:lstStyle/>
          <a:p>
            <a:pPr algn="ctr"/>
            <a:endParaRPr lang="zh-CN" altLang="en-US">
              <a:solidFill>
                <a:srgbClr val="F3E159"/>
              </a:solidFill>
            </a:endParaRPr>
          </a:p>
        </p:txBody>
      </p:sp>
      <p:sp>
        <p:nvSpPr>
          <p:cNvPr id="108" name="椭圆 107"/>
          <p:cNvSpPr/>
          <p:nvPr/>
        </p:nvSpPr>
        <p:spPr>
          <a:xfrm>
            <a:off x="10175067" y="1860704"/>
            <a:ext cx="198756" cy="198756"/>
          </a:xfrm>
          <a:prstGeom prst="ellipse">
            <a:avLst/>
          </a:prstGeom>
          <a:solidFill>
            <a:srgbClr val="E74337"/>
          </a:solidFill>
          <a:ln w="9525">
            <a:noFill/>
          </a:ln>
          <a:effectLst>
            <a:outerShdw blurRad="127000" dist="635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04" tIns="45702" rIns="91404" bIns="45702" rtlCol="0" anchor="ctr"/>
          <a:lstStyle/>
          <a:p>
            <a:pPr algn="ctr"/>
            <a:endParaRPr lang="zh-CN" altLang="en-US">
              <a:solidFill>
                <a:srgbClr val="F3E159"/>
              </a:solidFill>
            </a:endParaRPr>
          </a:p>
        </p:txBody>
      </p:sp>
      <p:sp>
        <p:nvSpPr>
          <p:cNvPr id="111" name="椭圆 110"/>
          <p:cNvSpPr/>
          <p:nvPr/>
        </p:nvSpPr>
        <p:spPr>
          <a:xfrm>
            <a:off x="8508941" y="5484177"/>
            <a:ext cx="198756" cy="198756"/>
          </a:xfrm>
          <a:prstGeom prst="ellipse">
            <a:avLst/>
          </a:prstGeom>
          <a:solidFill>
            <a:srgbClr val="E74337"/>
          </a:solidFill>
          <a:ln w="9525">
            <a:noFill/>
          </a:ln>
          <a:effectLst>
            <a:outerShdw blurRad="127000" dist="635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04" tIns="45702" rIns="91404" bIns="45702" rtlCol="0" anchor="ctr"/>
          <a:lstStyle/>
          <a:p>
            <a:pPr algn="ctr"/>
            <a:endParaRPr lang="zh-CN" altLang="en-US">
              <a:solidFill>
                <a:srgbClr val="F3E159"/>
              </a:solidFill>
            </a:endParaRPr>
          </a:p>
        </p:txBody>
      </p:sp>
      <p:sp>
        <p:nvSpPr>
          <p:cNvPr id="113" name="Rectangle 42"/>
          <p:cNvSpPr/>
          <p:nvPr/>
        </p:nvSpPr>
        <p:spPr>
          <a:xfrm flipH="1">
            <a:off x="2043420" y="2364102"/>
            <a:ext cx="1494060" cy="815079"/>
          </a:xfrm>
          <a:prstGeom prst="rect">
            <a:avLst/>
          </a:prstGeom>
          <a:noFill/>
          <a:ln w="12700" cap="flat" cmpd="sng" algn="ctr">
            <a:noFill/>
            <a:prstDash val="solid"/>
          </a:ln>
          <a:effectLst/>
        </p:spPr>
        <p:txBody>
          <a:bodyPr lIns="91404" tIns="0" rIns="91404" bIns="0" rtlCol="0" anchor="t"/>
          <a:lstStyle/>
          <a:p>
            <a:pPr>
              <a:defRPr/>
            </a:pPr>
            <a:r>
              <a:rPr lang="zh-CN" altLang="en-US" sz="1400" kern="0" dirty="0">
                <a:solidFill>
                  <a:schemeClr val="bg1"/>
                </a:solidFill>
                <a:latin typeface="微软雅黑" pitchFamily="34" charset="-122"/>
                <a:ea typeface="微软雅黑" pitchFamily="34" charset="-122"/>
                <a:cs typeface="Arial" panose="020B0604020202090204" pitchFamily="34" charset="0"/>
              </a:rPr>
              <a:t>就读于某某学院，增获多项策，或多项大奖！</a:t>
            </a:r>
            <a:endParaRPr lang="en-US" sz="1400" kern="0" dirty="0">
              <a:solidFill>
                <a:schemeClr val="bg1"/>
              </a:solidFill>
              <a:latin typeface="微软雅黑" pitchFamily="34" charset="-122"/>
              <a:ea typeface="微软雅黑" pitchFamily="34" charset="-122"/>
              <a:cs typeface="Arial" panose="020B0604020202090204" pitchFamily="34" charset="0"/>
            </a:endParaRPr>
          </a:p>
        </p:txBody>
      </p:sp>
      <p:sp>
        <p:nvSpPr>
          <p:cNvPr id="114" name="Rectangle 42"/>
          <p:cNvSpPr/>
          <p:nvPr/>
        </p:nvSpPr>
        <p:spPr>
          <a:xfrm flipH="1">
            <a:off x="1941824" y="2090708"/>
            <a:ext cx="1639337" cy="253222"/>
          </a:xfrm>
          <a:prstGeom prst="rect">
            <a:avLst/>
          </a:prstGeom>
          <a:noFill/>
          <a:ln w="12700" cap="flat" cmpd="sng" algn="ctr">
            <a:noFill/>
            <a:prstDash val="solid"/>
          </a:ln>
          <a:effectLst/>
        </p:spPr>
        <p:txBody>
          <a:bodyPr lIns="91404" tIns="0" rIns="91404" bIns="0" rtlCol="0" anchor="t"/>
          <a:lstStyle/>
          <a:p>
            <a:pPr algn="ctr"/>
            <a:r>
              <a:rPr lang="zh-CN" altLang="en-US" sz="1600" b="1" dirty="0">
                <a:solidFill>
                  <a:schemeClr val="bg1"/>
                </a:solidFill>
                <a:latin typeface="微软雅黑" pitchFamily="34" charset="-122"/>
                <a:ea typeface="微软雅黑" pitchFamily="34" charset="-122"/>
                <a:cs typeface="Arial" panose="020B0604020202090204" pitchFamily="34" charset="0"/>
              </a:rPr>
              <a:t>点击添加标题</a:t>
            </a:r>
            <a:endParaRPr lang="zh-CN" altLang="en-US" sz="1600" b="1" dirty="0">
              <a:solidFill>
                <a:schemeClr val="bg1"/>
              </a:solidFill>
              <a:latin typeface="微软雅黑" pitchFamily="34" charset="-122"/>
              <a:ea typeface="微软雅黑" pitchFamily="34" charset="-122"/>
              <a:cs typeface="Arial" panose="020B0604020202090204" pitchFamily="34" charset="0"/>
            </a:endParaRPr>
          </a:p>
        </p:txBody>
      </p:sp>
      <p:sp>
        <p:nvSpPr>
          <p:cNvPr id="116" name="Rectangle 42"/>
          <p:cNvSpPr/>
          <p:nvPr/>
        </p:nvSpPr>
        <p:spPr>
          <a:xfrm flipH="1">
            <a:off x="3760529" y="4758840"/>
            <a:ext cx="1494060" cy="815079"/>
          </a:xfrm>
          <a:prstGeom prst="rect">
            <a:avLst/>
          </a:prstGeom>
          <a:noFill/>
          <a:ln w="12700" cap="flat" cmpd="sng" algn="ctr">
            <a:noFill/>
            <a:prstDash val="solid"/>
          </a:ln>
          <a:effectLst/>
        </p:spPr>
        <p:txBody>
          <a:bodyPr lIns="91404" tIns="0" rIns="91404" bIns="0" rtlCol="0" anchor="t"/>
          <a:lstStyle/>
          <a:p>
            <a:pPr>
              <a:defRPr/>
            </a:pPr>
            <a:r>
              <a:rPr lang="zh-CN" altLang="en-US" sz="1400" kern="0" dirty="0">
                <a:solidFill>
                  <a:schemeClr val="bg1"/>
                </a:solidFill>
                <a:latin typeface="微软雅黑" pitchFamily="34" charset="-122"/>
                <a:ea typeface="微软雅黑" pitchFamily="34" charset="-122"/>
                <a:cs typeface="Arial" panose="020B0604020202090204" pitchFamily="34" charset="0"/>
              </a:rPr>
              <a:t>就读于某某学院，增获多项策，或多项大奖！</a:t>
            </a:r>
            <a:endParaRPr lang="en-US" sz="1400" kern="0" dirty="0">
              <a:solidFill>
                <a:schemeClr val="bg1"/>
              </a:solidFill>
              <a:latin typeface="微软雅黑" pitchFamily="34" charset="-122"/>
              <a:ea typeface="微软雅黑" pitchFamily="34" charset="-122"/>
              <a:cs typeface="Arial" panose="020B0604020202090204" pitchFamily="34" charset="0"/>
            </a:endParaRPr>
          </a:p>
        </p:txBody>
      </p:sp>
      <p:sp>
        <p:nvSpPr>
          <p:cNvPr id="117" name="Rectangle 42"/>
          <p:cNvSpPr/>
          <p:nvPr/>
        </p:nvSpPr>
        <p:spPr>
          <a:xfrm flipH="1">
            <a:off x="3658933" y="4485446"/>
            <a:ext cx="1639337" cy="253222"/>
          </a:xfrm>
          <a:prstGeom prst="rect">
            <a:avLst/>
          </a:prstGeom>
          <a:noFill/>
          <a:ln w="12700" cap="flat" cmpd="sng" algn="ctr">
            <a:noFill/>
            <a:prstDash val="solid"/>
          </a:ln>
          <a:effectLst/>
        </p:spPr>
        <p:txBody>
          <a:bodyPr lIns="91404" tIns="0" rIns="91404" bIns="0" rtlCol="0" anchor="t"/>
          <a:lstStyle/>
          <a:p>
            <a:pPr algn="ctr"/>
            <a:r>
              <a:rPr lang="zh-CN" altLang="en-US" sz="1600" b="1" dirty="0">
                <a:solidFill>
                  <a:schemeClr val="bg1"/>
                </a:solidFill>
                <a:latin typeface="微软雅黑" pitchFamily="34" charset="-122"/>
                <a:ea typeface="微软雅黑" pitchFamily="34" charset="-122"/>
                <a:cs typeface="Arial" panose="020B0604020202090204" pitchFamily="34" charset="0"/>
              </a:rPr>
              <a:t>点击添加标题</a:t>
            </a:r>
            <a:endParaRPr lang="zh-CN" altLang="en-US" sz="1600" b="1" dirty="0">
              <a:solidFill>
                <a:schemeClr val="bg1"/>
              </a:solidFill>
              <a:latin typeface="微软雅黑" pitchFamily="34" charset="-122"/>
              <a:ea typeface="微软雅黑" pitchFamily="34" charset="-122"/>
              <a:cs typeface="Arial" panose="020B0604020202090204" pitchFamily="34" charset="0"/>
            </a:endParaRPr>
          </a:p>
        </p:txBody>
      </p:sp>
      <p:sp>
        <p:nvSpPr>
          <p:cNvPr id="118" name="Rectangle 42"/>
          <p:cNvSpPr/>
          <p:nvPr/>
        </p:nvSpPr>
        <p:spPr>
          <a:xfrm flipH="1">
            <a:off x="5415319" y="2333386"/>
            <a:ext cx="1494060" cy="815079"/>
          </a:xfrm>
          <a:prstGeom prst="rect">
            <a:avLst/>
          </a:prstGeom>
          <a:noFill/>
          <a:ln w="12700" cap="flat" cmpd="sng" algn="ctr">
            <a:noFill/>
            <a:prstDash val="solid"/>
          </a:ln>
          <a:effectLst/>
        </p:spPr>
        <p:txBody>
          <a:bodyPr lIns="91404" tIns="0" rIns="91404" bIns="0" rtlCol="0" anchor="t"/>
          <a:lstStyle/>
          <a:p>
            <a:pPr>
              <a:defRPr/>
            </a:pPr>
            <a:r>
              <a:rPr lang="zh-CN" altLang="en-US" sz="1400" kern="0" dirty="0">
                <a:solidFill>
                  <a:schemeClr val="bg1"/>
                </a:solidFill>
                <a:latin typeface="微软雅黑" pitchFamily="34" charset="-122"/>
                <a:ea typeface="微软雅黑" pitchFamily="34" charset="-122"/>
                <a:cs typeface="Arial" panose="020B0604020202090204" pitchFamily="34" charset="0"/>
              </a:rPr>
              <a:t>就读于某某学院，增获多项策，或多项大奖！</a:t>
            </a:r>
            <a:endParaRPr lang="en-US" sz="1400" kern="0" dirty="0">
              <a:solidFill>
                <a:schemeClr val="bg1"/>
              </a:solidFill>
              <a:latin typeface="微软雅黑" pitchFamily="34" charset="-122"/>
              <a:ea typeface="微软雅黑" pitchFamily="34" charset="-122"/>
              <a:cs typeface="Arial" panose="020B0604020202090204" pitchFamily="34" charset="0"/>
            </a:endParaRPr>
          </a:p>
        </p:txBody>
      </p:sp>
      <p:sp>
        <p:nvSpPr>
          <p:cNvPr id="119" name="Rectangle 42"/>
          <p:cNvSpPr/>
          <p:nvPr/>
        </p:nvSpPr>
        <p:spPr>
          <a:xfrm flipH="1">
            <a:off x="5313723" y="2059992"/>
            <a:ext cx="1639337" cy="253222"/>
          </a:xfrm>
          <a:prstGeom prst="rect">
            <a:avLst/>
          </a:prstGeom>
          <a:noFill/>
          <a:ln w="12700" cap="flat" cmpd="sng" algn="ctr">
            <a:noFill/>
            <a:prstDash val="solid"/>
          </a:ln>
          <a:effectLst/>
        </p:spPr>
        <p:txBody>
          <a:bodyPr lIns="91404" tIns="0" rIns="91404" bIns="0" rtlCol="0" anchor="t"/>
          <a:lstStyle/>
          <a:p>
            <a:pPr algn="ctr"/>
            <a:r>
              <a:rPr lang="zh-CN" altLang="en-US" sz="1600" b="1" dirty="0">
                <a:solidFill>
                  <a:schemeClr val="bg1"/>
                </a:solidFill>
                <a:latin typeface="微软雅黑" pitchFamily="34" charset="-122"/>
                <a:ea typeface="微软雅黑" pitchFamily="34" charset="-122"/>
                <a:cs typeface="Arial" panose="020B0604020202090204" pitchFamily="34" charset="0"/>
              </a:rPr>
              <a:t>点击添加标题</a:t>
            </a:r>
            <a:endParaRPr lang="zh-CN" altLang="en-US" sz="1600" b="1" dirty="0">
              <a:solidFill>
                <a:schemeClr val="bg1"/>
              </a:solidFill>
              <a:latin typeface="微软雅黑" pitchFamily="34" charset="-122"/>
              <a:ea typeface="微软雅黑" pitchFamily="34" charset="-122"/>
              <a:cs typeface="Arial" panose="020B0604020202090204" pitchFamily="34" charset="0"/>
            </a:endParaRPr>
          </a:p>
        </p:txBody>
      </p:sp>
      <p:sp>
        <p:nvSpPr>
          <p:cNvPr id="120" name="Rectangle 42"/>
          <p:cNvSpPr/>
          <p:nvPr/>
        </p:nvSpPr>
        <p:spPr>
          <a:xfrm flipH="1">
            <a:off x="7045950" y="4734447"/>
            <a:ext cx="1494060" cy="815079"/>
          </a:xfrm>
          <a:prstGeom prst="rect">
            <a:avLst/>
          </a:prstGeom>
          <a:noFill/>
          <a:ln w="12700" cap="flat" cmpd="sng" algn="ctr">
            <a:noFill/>
            <a:prstDash val="solid"/>
          </a:ln>
          <a:effectLst/>
        </p:spPr>
        <p:txBody>
          <a:bodyPr lIns="91404" tIns="0" rIns="91404" bIns="0" rtlCol="0" anchor="t"/>
          <a:lstStyle/>
          <a:p>
            <a:pPr>
              <a:defRPr/>
            </a:pPr>
            <a:r>
              <a:rPr lang="zh-CN" altLang="en-US" sz="1400" kern="0" dirty="0">
                <a:solidFill>
                  <a:schemeClr val="bg1"/>
                </a:solidFill>
                <a:latin typeface="微软雅黑" pitchFamily="34" charset="-122"/>
                <a:ea typeface="微软雅黑" pitchFamily="34" charset="-122"/>
                <a:cs typeface="Arial" panose="020B0604020202090204" pitchFamily="34" charset="0"/>
              </a:rPr>
              <a:t>就读于某某学院，增获多项策，或多项大奖！</a:t>
            </a:r>
            <a:endParaRPr lang="en-US" sz="1400" kern="0" dirty="0">
              <a:solidFill>
                <a:schemeClr val="bg1"/>
              </a:solidFill>
              <a:latin typeface="微软雅黑" pitchFamily="34" charset="-122"/>
              <a:ea typeface="微软雅黑" pitchFamily="34" charset="-122"/>
              <a:cs typeface="Arial" panose="020B0604020202090204" pitchFamily="34" charset="0"/>
            </a:endParaRPr>
          </a:p>
        </p:txBody>
      </p:sp>
      <p:sp>
        <p:nvSpPr>
          <p:cNvPr id="121" name="Rectangle 42"/>
          <p:cNvSpPr/>
          <p:nvPr/>
        </p:nvSpPr>
        <p:spPr>
          <a:xfrm flipH="1">
            <a:off x="6944354" y="4461053"/>
            <a:ext cx="1639337" cy="253222"/>
          </a:xfrm>
          <a:prstGeom prst="rect">
            <a:avLst/>
          </a:prstGeom>
          <a:noFill/>
          <a:ln w="12700" cap="flat" cmpd="sng" algn="ctr">
            <a:noFill/>
            <a:prstDash val="solid"/>
          </a:ln>
          <a:effectLst/>
        </p:spPr>
        <p:txBody>
          <a:bodyPr lIns="91404" tIns="0" rIns="91404" bIns="0" rtlCol="0" anchor="t"/>
          <a:lstStyle/>
          <a:p>
            <a:pPr algn="ctr"/>
            <a:r>
              <a:rPr lang="zh-CN" altLang="en-US" sz="1600" b="1" dirty="0">
                <a:solidFill>
                  <a:schemeClr val="bg1"/>
                </a:solidFill>
                <a:latin typeface="微软雅黑" pitchFamily="34" charset="-122"/>
                <a:ea typeface="微软雅黑" pitchFamily="34" charset="-122"/>
                <a:cs typeface="Arial" panose="020B0604020202090204" pitchFamily="34" charset="0"/>
              </a:rPr>
              <a:t>点击添加标题</a:t>
            </a:r>
            <a:endParaRPr lang="zh-CN" altLang="en-US" sz="1600" b="1" dirty="0">
              <a:solidFill>
                <a:schemeClr val="bg1"/>
              </a:solidFill>
              <a:latin typeface="微软雅黑" pitchFamily="34" charset="-122"/>
              <a:ea typeface="微软雅黑" pitchFamily="34" charset="-122"/>
              <a:cs typeface="Arial" panose="020B0604020202090204" pitchFamily="34" charset="0"/>
            </a:endParaRPr>
          </a:p>
        </p:txBody>
      </p:sp>
      <p:sp>
        <p:nvSpPr>
          <p:cNvPr id="122" name="Rectangle 42"/>
          <p:cNvSpPr/>
          <p:nvPr/>
        </p:nvSpPr>
        <p:spPr>
          <a:xfrm flipH="1">
            <a:off x="8685287" y="2324575"/>
            <a:ext cx="1494060" cy="815079"/>
          </a:xfrm>
          <a:prstGeom prst="rect">
            <a:avLst/>
          </a:prstGeom>
          <a:noFill/>
          <a:ln w="12700" cap="flat" cmpd="sng" algn="ctr">
            <a:noFill/>
            <a:prstDash val="solid"/>
          </a:ln>
          <a:effectLst/>
        </p:spPr>
        <p:txBody>
          <a:bodyPr lIns="91404" tIns="0" rIns="91404" bIns="0" rtlCol="0" anchor="t"/>
          <a:lstStyle/>
          <a:p>
            <a:pPr>
              <a:defRPr/>
            </a:pPr>
            <a:r>
              <a:rPr lang="zh-CN" altLang="en-US" sz="1400" kern="0" dirty="0">
                <a:solidFill>
                  <a:schemeClr val="bg1"/>
                </a:solidFill>
                <a:latin typeface="微软雅黑" pitchFamily="34" charset="-122"/>
                <a:ea typeface="微软雅黑" pitchFamily="34" charset="-122"/>
                <a:cs typeface="Arial" panose="020B0604020202090204" pitchFamily="34" charset="0"/>
              </a:rPr>
              <a:t>就读于某某学院，增获多项策，或多项大奖！</a:t>
            </a:r>
            <a:endParaRPr lang="en-US" sz="1400" kern="0" dirty="0">
              <a:solidFill>
                <a:schemeClr val="bg1"/>
              </a:solidFill>
              <a:latin typeface="微软雅黑" pitchFamily="34" charset="-122"/>
              <a:ea typeface="微软雅黑" pitchFamily="34" charset="-122"/>
              <a:cs typeface="Arial" panose="020B0604020202090204" pitchFamily="34" charset="0"/>
            </a:endParaRPr>
          </a:p>
        </p:txBody>
      </p:sp>
      <p:sp>
        <p:nvSpPr>
          <p:cNvPr id="123" name="Rectangle 42"/>
          <p:cNvSpPr/>
          <p:nvPr/>
        </p:nvSpPr>
        <p:spPr>
          <a:xfrm flipH="1">
            <a:off x="8583691" y="2051181"/>
            <a:ext cx="1639337" cy="253222"/>
          </a:xfrm>
          <a:prstGeom prst="rect">
            <a:avLst/>
          </a:prstGeom>
          <a:noFill/>
          <a:ln w="12700" cap="flat" cmpd="sng" algn="ctr">
            <a:noFill/>
            <a:prstDash val="solid"/>
          </a:ln>
          <a:effectLst/>
        </p:spPr>
        <p:txBody>
          <a:bodyPr lIns="91404" tIns="0" rIns="91404" bIns="0" rtlCol="0" anchor="t"/>
          <a:lstStyle/>
          <a:p>
            <a:pPr algn="ctr"/>
            <a:r>
              <a:rPr lang="zh-CN" altLang="en-US" sz="1600" b="1" dirty="0">
                <a:solidFill>
                  <a:schemeClr val="bg1"/>
                </a:solidFill>
                <a:latin typeface="微软雅黑" pitchFamily="34" charset="-122"/>
                <a:ea typeface="微软雅黑" pitchFamily="34" charset="-122"/>
                <a:cs typeface="Arial" panose="020B0604020202090204" pitchFamily="34" charset="0"/>
              </a:rPr>
              <a:t>点击添加标题</a:t>
            </a:r>
            <a:endParaRPr lang="zh-CN" altLang="en-US" sz="1600" b="1" dirty="0">
              <a:solidFill>
                <a:schemeClr val="bg1"/>
              </a:solidFill>
              <a:latin typeface="微软雅黑" pitchFamily="34" charset="-122"/>
              <a:ea typeface="微软雅黑" pitchFamily="34" charset="-122"/>
              <a:cs typeface="Arial" panose="020B0604020202090204" pitchFamily="34" charset="0"/>
            </a:endParaRPr>
          </a:p>
        </p:txBody>
      </p:sp>
      <p:grpSp>
        <p:nvGrpSpPr>
          <p:cNvPr id="43" name="组合 42"/>
          <p:cNvGrpSpPr/>
          <p:nvPr/>
        </p:nvGrpSpPr>
        <p:grpSpPr>
          <a:xfrm>
            <a:off x="8412148" y="572424"/>
            <a:ext cx="8647786" cy="381452"/>
            <a:chOff x="3546557" y="3058874"/>
            <a:chExt cx="8647786" cy="381452"/>
          </a:xfrm>
        </p:grpSpPr>
        <p:grpSp>
          <p:nvGrpSpPr>
            <p:cNvPr id="44" name="组合 43"/>
            <p:cNvGrpSpPr/>
            <p:nvPr/>
          </p:nvGrpSpPr>
          <p:grpSpPr>
            <a:xfrm>
              <a:off x="3546557" y="3058874"/>
              <a:ext cx="381452" cy="381452"/>
              <a:chOff x="3123591" y="3333387"/>
              <a:chExt cx="381452" cy="381452"/>
            </a:xfrm>
          </p:grpSpPr>
          <p:sp>
            <p:nvSpPr>
              <p:cNvPr id="46" name="椭圆 45"/>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47" name="椭圆 46"/>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45" name="直接连接符 44"/>
            <p:cNvCxnSpPr/>
            <p:nvPr/>
          </p:nvCxnSpPr>
          <p:spPr>
            <a:xfrm>
              <a:off x="3662669" y="3248000"/>
              <a:ext cx="8531674" cy="0"/>
            </a:xfrm>
            <a:prstGeom prst="line">
              <a:avLst/>
            </a:prstGeom>
            <a:ln>
              <a:solidFill>
                <a:srgbClr val="E74337"/>
              </a:solidFill>
            </a:ln>
          </p:spPr>
          <p:style>
            <a:lnRef idx="1">
              <a:schemeClr val="accent1"/>
            </a:lnRef>
            <a:fillRef idx="0">
              <a:schemeClr val="accent1"/>
            </a:fillRef>
            <a:effectRef idx="0">
              <a:schemeClr val="accent1"/>
            </a:effectRef>
            <a:fontRef idx="minor">
              <a:schemeClr val="tx1"/>
            </a:fontRef>
          </p:style>
        </p:cxnSp>
      </p:grpSp>
      <p:grpSp>
        <p:nvGrpSpPr>
          <p:cNvPr id="48" name="组合 47"/>
          <p:cNvGrpSpPr/>
          <p:nvPr/>
        </p:nvGrpSpPr>
        <p:grpSpPr>
          <a:xfrm>
            <a:off x="-4834779" y="572424"/>
            <a:ext cx="8712639" cy="381452"/>
            <a:chOff x="-3986345" y="345226"/>
            <a:chExt cx="8712639" cy="381452"/>
          </a:xfrm>
          <a:solidFill>
            <a:srgbClr val="E74337"/>
          </a:solidFill>
        </p:grpSpPr>
        <p:grpSp>
          <p:nvGrpSpPr>
            <p:cNvPr id="49" name="组合 48"/>
            <p:cNvGrpSpPr/>
            <p:nvPr/>
          </p:nvGrpSpPr>
          <p:grpSpPr>
            <a:xfrm>
              <a:off x="4344842" y="345226"/>
              <a:ext cx="381452" cy="381452"/>
              <a:chOff x="3123591" y="3333387"/>
              <a:chExt cx="381452" cy="381452"/>
            </a:xfrm>
            <a:grpFill/>
          </p:grpSpPr>
          <p:sp>
            <p:nvSpPr>
              <p:cNvPr id="51" name="椭圆 50"/>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52" name="椭圆 51"/>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50" name="直接连接符 49"/>
            <p:cNvCxnSpPr/>
            <p:nvPr/>
          </p:nvCxnSpPr>
          <p:spPr>
            <a:xfrm>
              <a:off x="-3986345" y="534352"/>
              <a:ext cx="8531674" cy="0"/>
            </a:xfrm>
            <a:prstGeom prst="line">
              <a:avLst/>
            </a:prstGeom>
            <a:grpFill/>
            <a:ln>
              <a:solidFill>
                <a:srgbClr val="E74337"/>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02"/>
                                        </p:tgtEl>
                                        <p:attrNameLst>
                                          <p:attrName>style.visibility</p:attrName>
                                        </p:attrNameLst>
                                      </p:cBhvr>
                                      <p:to>
                                        <p:strVal val="visible"/>
                                      </p:to>
                                    </p:set>
                                    <p:anim calcmode="lin" valueType="num">
                                      <p:cBhvr>
                                        <p:cTn id="7" dur="500" fill="hold"/>
                                        <p:tgtEl>
                                          <p:spTgt spid="102"/>
                                        </p:tgtEl>
                                        <p:attrNameLst>
                                          <p:attrName>ppt_w</p:attrName>
                                        </p:attrNameLst>
                                      </p:cBhvr>
                                      <p:tavLst>
                                        <p:tav tm="0">
                                          <p:val>
                                            <p:fltVal val="0"/>
                                          </p:val>
                                        </p:tav>
                                        <p:tav tm="100000">
                                          <p:val>
                                            <p:strVal val="#ppt_w"/>
                                          </p:val>
                                        </p:tav>
                                      </p:tavLst>
                                    </p:anim>
                                    <p:anim calcmode="lin" valueType="num">
                                      <p:cBhvr>
                                        <p:cTn id="8" dur="500" fill="hold"/>
                                        <p:tgtEl>
                                          <p:spTgt spid="102"/>
                                        </p:tgtEl>
                                        <p:attrNameLst>
                                          <p:attrName>ppt_h</p:attrName>
                                        </p:attrNameLst>
                                      </p:cBhvr>
                                      <p:tavLst>
                                        <p:tav tm="0">
                                          <p:val>
                                            <p:fltVal val="0"/>
                                          </p:val>
                                        </p:tav>
                                        <p:tav tm="100000">
                                          <p:val>
                                            <p:strVal val="#ppt_h"/>
                                          </p:val>
                                        </p:tav>
                                      </p:tavLst>
                                    </p:anim>
                                    <p:animEffect transition="in" filter="fade">
                                      <p:cBhvr>
                                        <p:cTn id="9" dur="500"/>
                                        <p:tgtEl>
                                          <p:spTgt spid="102"/>
                                        </p:tgtEl>
                                      </p:cBhvr>
                                    </p:animEffect>
                                  </p:childTnLst>
                                </p:cTn>
                              </p:par>
                              <p:par>
                                <p:cTn id="10" presetID="25" presetClass="entr" presetSubtype="0" fill="hold" nodeType="withEffect">
                                  <p:stCondLst>
                                    <p:cond delay="0"/>
                                  </p:stCondLst>
                                  <p:childTnLst>
                                    <p:set>
                                      <p:cBhvr>
                                        <p:cTn id="11" dur="1" fill="hold">
                                          <p:stCondLst>
                                            <p:cond delay="0"/>
                                          </p:stCondLst>
                                        </p:cTn>
                                        <p:tgtEl>
                                          <p:spTgt spid="78"/>
                                        </p:tgtEl>
                                        <p:attrNameLst>
                                          <p:attrName>style.visibility</p:attrName>
                                        </p:attrNameLst>
                                      </p:cBhvr>
                                      <p:to>
                                        <p:strVal val="visible"/>
                                      </p:to>
                                    </p:set>
                                    <p:anim calcmode="lin" valueType="num">
                                      <p:cBhvr>
                                        <p:cTn id="12" dur="500" decel="50000" fill="hold">
                                          <p:stCondLst>
                                            <p:cond delay="0"/>
                                          </p:stCondLst>
                                        </p:cTn>
                                        <p:tgtEl>
                                          <p:spTgt spid="78"/>
                                        </p:tgtEl>
                                        <p:attrNameLst>
                                          <p:attrName>style.rotation</p:attrName>
                                        </p:attrNameLst>
                                      </p:cBhvr>
                                      <p:tavLst>
                                        <p:tav tm="0">
                                          <p:val>
                                            <p:fltVal val="-90"/>
                                          </p:val>
                                        </p:tav>
                                        <p:tav tm="100000">
                                          <p:val>
                                            <p:fltVal val="0"/>
                                          </p:val>
                                        </p:tav>
                                      </p:tavLst>
                                    </p:anim>
                                    <p:anim calcmode="lin" valueType="num">
                                      <p:cBhvr>
                                        <p:cTn id="13" dur="500" decel="50000" fill="hold">
                                          <p:stCondLst>
                                            <p:cond delay="0"/>
                                          </p:stCondLst>
                                        </p:cTn>
                                        <p:tgtEl>
                                          <p:spTgt spid="78"/>
                                        </p:tgtEl>
                                        <p:attrNameLst>
                                          <p:attrName>ppt_w</p:attrName>
                                        </p:attrNameLst>
                                      </p:cBhvr>
                                      <p:tavLst>
                                        <p:tav tm="0">
                                          <p:val>
                                            <p:strVal val="#ppt_w"/>
                                          </p:val>
                                        </p:tav>
                                        <p:tav tm="100000">
                                          <p:val>
                                            <p:strVal val="#ppt_w*.05"/>
                                          </p:val>
                                        </p:tav>
                                      </p:tavLst>
                                    </p:anim>
                                    <p:anim calcmode="lin" valueType="num">
                                      <p:cBhvr>
                                        <p:cTn id="14" dur="500" accel="50000" fill="hold">
                                          <p:stCondLst>
                                            <p:cond delay="500"/>
                                          </p:stCondLst>
                                        </p:cTn>
                                        <p:tgtEl>
                                          <p:spTgt spid="78"/>
                                        </p:tgtEl>
                                        <p:attrNameLst>
                                          <p:attrName>ppt_w</p:attrName>
                                        </p:attrNameLst>
                                      </p:cBhvr>
                                      <p:tavLst>
                                        <p:tav tm="0">
                                          <p:val>
                                            <p:strVal val="#ppt_w*.05"/>
                                          </p:val>
                                        </p:tav>
                                        <p:tav tm="100000">
                                          <p:val>
                                            <p:strVal val="#ppt_w"/>
                                          </p:val>
                                        </p:tav>
                                      </p:tavLst>
                                    </p:anim>
                                    <p:anim calcmode="lin" valueType="num">
                                      <p:cBhvr>
                                        <p:cTn id="15" dur="1000" fill="hold"/>
                                        <p:tgtEl>
                                          <p:spTgt spid="78"/>
                                        </p:tgtEl>
                                        <p:attrNameLst>
                                          <p:attrName>ppt_h</p:attrName>
                                        </p:attrNameLst>
                                      </p:cBhvr>
                                      <p:tavLst>
                                        <p:tav tm="0">
                                          <p:val>
                                            <p:strVal val="#ppt_h"/>
                                          </p:val>
                                        </p:tav>
                                        <p:tav tm="100000">
                                          <p:val>
                                            <p:strVal val="#ppt_h"/>
                                          </p:val>
                                        </p:tav>
                                      </p:tavLst>
                                    </p:anim>
                                    <p:anim calcmode="lin" valueType="num">
                                      <p:cBhvr>
                                        <p:cTn id="16" dur="500" decel="50000" fill="hold">
                                          <p:stCondLst>
                                            <p:cond delay="0"/>
                                          </p:stCondLst>
                                        </p:cTn>
                                        <p:tgtEl>
                                          <p:spTgt spid="78"/>
                                        </p:tgtEl>
                                        <p:attrNameLst>
                                          <p:attrName>ppt_x</p:attrName>
                                        </p:attrNameLst>
                                      </p:cBhvr>
                                      <p:tavLst>
                                        <p:tav tm="0">
                                          <p:val>
                                            <p:strVal val="#ppt_x+.4"/>
                                          </p:val>
                                        </p:tav>
                                        <p:tav tm="100000">
                                          <p:val>
                                            <p:strVal val="#ppt_x"/>
                                          </p:val>
                                        </p:tav>
                                      </p:tavLst>
                                    </p:anim>
                                    <p:anim calcmode="lin" valueType="num">
                                      <p:cBhvr>
                                        <p:cTn id="17" dur="500" decel="50000" fill="hold">
                                          <p:stCondLst>
                                            <p:cond delay="0"/>
                                          </p:stCondLst>
                                        </p:cTn>
                                        <p:tgtEl>
                                          <p:spTgt spid="78"/>
                                        </p:tgtEl>
                                        <p:attrNameLst>
                                          <p:attrName>ppt_y</p:attrName>
                                        </p:attrNameLst>
                                      </p:cBhvr>
                                      <p:tavLst>
                                        <p:tav tm="0">
                                          <p:val>
                                            <p:strVal val="#ppt_y-.2"/>
                                          </p:val>
                                        </p:tav>
                                        <p:tav tm="100000">
                                          <p:val>
                                            <p:strVal val="#ppt_y+.1"/>
                                          </p:val>
                                        </p:tav>
                                      </p:tavLst>
                                    </p:anim>
                                    <p:anim calcmode="lin" valueType="num">
                                      <p:cBhvr>
                                        <p:cTn id="18" dur="500" accel="50000" fill="hold">
                                          <p:stCondLst>
                                            <p:cond delay="500"/>
                                          </p:stCondLst>
                                        </p:cTn>
                                        <p:tgtEl>
                                          <p:spTgt spid="78"/>
                                        </p:tgtEl>
                                        <p:attrNameLst>
                                          <p:attrName>ppt_y</p:attrName>
                                        </p:attrNameLst>
                                      </p:cBhvr>
                                      <p:tavLst>
                                        <p:tav tm="0">
                                          <p:val>
                                            <p:strVal val="#ppt_y+.1"/>
                                          </p:val>
                                        </p:tav>
                                        <p:tav tm="100000">
                                          <p:val>
                                            <p:strVal val="#ppt_y"/>
                                          </p:val>
                                        </p:tav>
                                      </p:tavLst>
                                    </p:anim>
                                    <p:animEffect transition="in" filter="fade">
                                      <p:cBhvr>
                                        <p:cTn id="19" dur="1000" decel="50000">
                                          <p:stCondLst>
                                            <p:cond delay="0"/>
                                          </p:stCondLst>
                                        </p:cTn>
                                        <p:tgtEl>
                                          <p:spTgt spid="78"/>
                                        </p:tgtEl>
                                      </p:cBhvr>
                                    </p:animEffect>
                                  </p:childTnLst>
                                </p:cTn>
                              </p:par>
                            </p:childTnLst>
                          </p:cTn>
                        </p:par>
                        <p:par>
                          <p:cTn id="20" fill="hold">
                            <p:stCondLst>
                              <p:cond delay="500"/>
                            </p:stCondLst>
                            <p:childTnLst>
                              <p:par>
                                <p:cTn id="21" presetID="25" presetClass="entr" presetSubtype="0" fill="hold" grpId="0" nodeType="afterEffect">
                                  <p:stCondLst>
                                    <p:cond delay="0"/>
                                  </p:stCondLst>
                                  <p:childTnLst>
                                    <p:set>
                                      <p:cBhvr>
                                        <p:cTn id="22" dur="1" fill="hold">
                                          <p:stCondLst>
                                            <p:cond delay="0"/>
                                          </p:stCondLst>
                                        </p:cTn>
                                        <p:tgtEl>
                                          <p:spTgt spid="83"/>
                                        </p:tgtEl>
                                        <p:attrNameLst>
                                          <p:attrName>style.visibility</p:attrName>
                                        </p:attrNameLst>
                                      </p:cBhvr>
                                      <p:to>
                                        <p:strVal val="visible"/>
                                      </p:to>
                                    </p:set>
                                    <p:anim calcmode="lin" valueType="num">
                                      <p:cBhvr>
                                        <p:cTn id="23" dur="500" decel="50000" fill="hold">
                                          <p:stCondLst>
                                            <p:cond delay="0"/>
                                          </p:stCondLst>
                                        </p:cTn>
                                        <p:tgtEl>
                                          <p:spTgt spid="83"/>
                                        </p:tgtEl>
                                        <p:attrNameLst>
                                          <p:attrName>style.rotation</p:attrName>
                                        </p:attrNameLst>
                                      </p:cBhvr>
                                      <p:tavLst>
                                        <p:tav tm="0">
                                          <p:val>
                                            <p:fltVal val="-90"/>
                                          </p:val>
                                        </p:tav>
                                        <p:tav tm="100000">
                                          <p:val>
                                            <p:fltVal val="0"/>
                                          </p:val>
                                        </p:tav>
                                      </p:tavLst>
                                    </p:anim>
                                    <p:anim calcmode="lin" valueType="num">
                                      <p:cBhvr>
                                        <p:cTn id="24" dur="500" decel="50000" fill="hold">
                                          <p:stCondLst>
                                            <p:cond delay="0"/>
                                          </p:stCondLst>
                                        </p:cTn>
                                        <p:tgtEl>
                                          <p:spTgt spid="83"/>
                                        </p:tgtEl>
                                        <p:attrNameLst>
                                          <p:attrName>ppt_w</p:attrName>
                                        </p:attrNameLst>
                                      </p:cBhvr>
                                      <p:tavLst>
                                        <p:tav tm="0">
                                          <p:val>
                                            <p:strVal val="#ppt_w"/>
                                          </p:val>
                                        </p:tav>
                                        <p:tav tm="100000">
                                          <p:val>
                                            <p:strVal val="#ppt_w*.05"/>
                                          </p:val>
                                        </p:tav>
                                      </p:tavLst>
                                    </p:anim>
                                    <p:anim calcmode="lin" valueType="num">
                                      <p:cBhvr>
                                        <p:cTn id="25" dur="500" accel="50000" fill="hold">
                                          <p:stCondLst>
                                            <p:cond delay="500"/>
                                          </p:stCondLst>
                                        </p:cTn>
                                        <p:tgtEl>
                                          <p:spTgt spid="83"/>
                                        </p:tgtEl>
                                        <p:attrNameLst>
                                          <p:attrName>ppt_w</p:attrName>
                                        </p:attrNameLst>
                                      </p:cBhvr>
                                      <p:tavLst>
                                        <p:tav tm="0">
                                          <p:val>
                                            <p:strVal val="#ppt_w*.05"/>
                                          </p:val>
                                        </p:tav>
                                        <p:tav tm="100000">
                                          <p:val>
                                            <p:strVal val="#ppt_w"/>
                                          </p:val>
                                        </p:tav>
                                      </p:tavLst>
                                    </p:anim>
                                    <p:anim calcmode="lin" valueType="num">
                                      <p:cBhvr>
                                        <p:cTn id="26" dur="1000" fill="hold"/>
                                        <p:tgtEl>
                                          <p:spTgt spid="83"/>
                                        </p:tgtEl>
                                        <p:attrNameLst>
                                          <p:attrName>ppt_h</p:attrName>
                                        </p:attrNameLst>
                                      </p:cBhvr>
                                      <p:tavLst>
                                        <p:tav tm="0">
                                          <p:val>
                                            <p:strVal val="#ppt_h"/>
                                          </p:val>
                                        </p:tav>
                                        <p:tav tm="100000">
                                          <p:val>
                                            <p:strVal val="#ppt_h"/>
                                          </p:val>
                                        </p:tav>
                                      </p:tavLst>
                                    </p:anim>
                                    <p:anim calcmode="lin" valueType="num">
                                      <p:cBhvr>
                                        <p:cTn id="27" dur="500" decel="50000" fill="hold">
                                          <p:stCondLst>
                                            <p:cond delay="0"/>
                                          </p:stCondLst>
                                        </p:cTn>
                                        <p:tgtEl>
                                          <p:spTgt spid="83"/>
                                        </p:tgtEl>
                                        <p:attrNameLst>
                                          <p:attrName>ppt_x</p:attrName>
                                        </p:attrNameLst>
                                      </p:cBhvr>
                                      <p:tavLst>
                                        <p:tav tm="0">
                                          <p:val>
                                            <p:strVal val="#ppt_x+.4"/>
                                          </p:val>
                                        </p:tav>
                                        <p:tav tm="100000">
                                          <p:val>
                                            <p:strVal val="#ppt_x"/>
                                          </p:val>
                                        </p:tav>
                                      </p:tavLst>
                                    </p:anim>
                                    <p:anim calcmode="lin" valueType="num">
                                      <p:cBhvr>
                                        <p:cTn id="28" dur="500" decel="50000" fill="hold">
                                          <p:stCondLst>
                                            <p:cond delay="0"/>
                                          </p:stCondLst>
                                        </p:cTn>
                                        <p:tgtEl>
                                          <p:spTgt spid="83"/>
                                        </p:tgtEl>
                                        <p:attrNameLst>
                                          <p:attrName>ppt_y</p:attrName>
                                        </p:attrNameLst>
                                      </p:cBhvr>
                                      <p:tavLst>
                                        <p:tav tm="0">
                                          <p:val>
                                            <p:strVal val="#ppt_y-.2"/>
                                          </p:val>
                                        </p:tav>
                                        <p:tav tm="100000">
                                          <p:val>
                                            <p:strVal val="#ppt_y+.1"/>
                                          </p:val>
                                        </p:tav>
                                      </p:tavLst>
                                    </p:anim>
                                    <p:anim calcmode="lin" valueType="num">
                                      <p:cBhvr>
                                        <p:cTn id="29" dur="500" accel="50000" fill="hold">
                                          <p:stCondLst>
                                            <p:cond delay="500"/>
                                          </p:stCondLst>
                                        </p:cTn>
                                        <p:tgtEl>
                                          <p:spTgt spid="83"/>
                                        </p:tgtEl>
                                        <p:attrNameLst>
                                          <p:attrName>ppt_y</p:attrName>
                                        </p:attrNameLst>
                                      </p:cBhvr>
                                      <p:tavLst>
                                        <p:tav tm="0">
                                          <p:val>
                                            <p:strVal val="#ppt_y+.1"/>
                                          </p:val>
                                        </p:tav>
                                        <p:tav tm="100000">
                                          <p:val>
                                            <p:strVal val="#ppt_y"/>
                                          </p:val>
                                        </p:tav>
                                      </p:tavLst>
                                    </p:anim>
                                    <p:animEffect transition="in" filter="fade">
                                      <p:cBhvr>
                                        <p:cTn id="30" dur="1000" decel="50000">
                                          <p:stCondLst>
                                            <p:cond delay="0"/>
                                          </p:stCondLst>
                                        </p:cTn>
                                        <p:tgtEl>
                                          <p:spTgt spid="83"/>
                                        </p:tgtEl>
                                      </p:cBhvr>
                                    </p:animEffect>
                                  </p:childTnLst>
                                </p:cTn>
                              </p:par>
                            </p:childTnLst>
                          </p:cTn>
                        </p:par>
                        <p:par>
                          <p:cTn id="31" fill="hold">
                            <p:stCondLst>
                              <p:cond delay="1500"/>
                            </p:stCondLst>
                            <p:childTnLst>
                              <p:par>
                                <p:cTn id="32" presetID="22" presetClass="entr" presetSubtype="8" fill="hold" grpId="0" nodeType="afterEffect">
                                  <p:stCondLst>
                                    <p:cond delay="0"/>
                                  </p:stCondLst>
                                  <p:childTnLst>
                                    <p:set>
                                      <p:cBhvr>
                                        <p:cTn id="33" dur="1" fill="hold">
                                          <p:stCondLst>
                                            <p:cond delay="0"/>
                                          </p:stCondLst>
                                        </p:cTn>
                                        <p:tgtEl>
                                          <p:spTgt spid="73"/>
                                        </p:tgtEl>
                                        <p:attrNameLst>
                                          <p:attrName>style.visibility</p:attrName>
                                        </p:attrNameLst>
                                      </p:cBhvr>
                                      <p:to>
                                        <p:strVal val="visible"/>
                                      </p:to>
                                    </p:set>
                                    <p:animEffect transition="in" filter="wipe(left)">
                                      <p:cBhvr>
                                        <p:cTn id="34" dur="500"/>
                                        <p:tgtEl>
                                          <p:spTgt spid="7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14"/>
                                        </p:tgtEl>
                                        <p:attrNameLst>
                                          <p:attrName>style.visibility</p:attrName>
                                        </p:attrNameLst>
                                      </p:cBhvr>
                                      <p:to>
                                        <p:strVal val="visible"/>
                                      </p:to>
                                    </p:set>
                                    <p:animEffect transition="in" filter="fade">
                                      <p:cBhvr>
                                        <p:cTn id="37" dur="500"/>
                                        <p:tgtEl>
                                          <p:spTgt spid="11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13"/>
                                        </p:tgtEl>
                                        <p:attrNameLst>
                                          <p:attrName>style.visibility</p:attrName>
                                        </p:attrNameLst>
                                      </p:cBhvr>
                                      <p:to>
                                        <p:strVal val="visible"/>
                                      </p:to>
                                    </p:set>
                                    <p:animEffect transition="in" filter="fade">
                                      <p:cBhvr>
                                        <p:cTn id="40" dur="500"/>
                                        <p:tgtEl>
                                          <p:spTgt spid="113"/>
                                        </p:tgtEl>
                                      </p:cBhvr>
                                    </p:animEffect>
                                  </p:childTnLst>
                                </p:cTn>
                              </p:par>
                            </p:childTnLst>
                          </p:cTn>
                        </p:par>
                        <p:par>
                          <p:cTn id="41" fill="hold">
                            <p:stCondLst>
                              <p:cond delay="2000"/>
                            </p:stCondLst>
                            <p:childTnLst>
                              <p:par>
                                <p:cTn id="42" presetID="25" presetClass="entr" presetSubtype="0" fill="hold" grpId="0" nodeType="afterEffect">
                                  <p:stCondLst>
                                    <p:cond delay="0"/>
                                  </p:stCondLst>
                                  <p:childTnLst>
                                    <p:set>
                                      <p:cBhvr>
                                        <p:cTn id="43" dur="1" fill="hold">
                                          <p:stCondLst>
                                            <p:cond delay="0"/>
                                          </p:stCondLst>
                                        </p:cTn>
                                        <p:tgtEl>
                                          <p:spTgt spid="84"/>
                                        </p:tgtEl>
                                        <p:attrNameLst>
                                          <p:attrName>style.visibility</p:attrName>
                                        </p:attrNameLst>
                                      </p:cBhvr>
                                      <p:to>
                                        <p:strVal val="visible"/>
                                      </p:to>
                                    </p:set>
                                    <p:anim calcmode="lin" valueType="num">
                                      <p:cBhvr>
                                        <p:cTn id="44" dur="500" decel="50000" fill="hold">
                                          <p:stCondLst>
                                            <p:cond delay="0"/>
                                          </p:stCondLst>
                                        </p:cTn>
                                        <p:tgtEl>
                                          <p:spTgt spid="84"/>
                                        </p:tgtEl>
                                        <p:attrNameLst>
                                          <p:attrName>style.rotation</p:attrName>
                                        </p:attrNameLst>
                                      </p:cBhvr>
                                      <p:tavLst>
                                        <p:tav tm="0">
                                          <p:val>
                                            <p:fltVal val="-90"/>
                                          </p:val>
                                        </p:tav>
                                        <p:tav tm="100000">
                                          <p:val>
                                            <p:fltVal val="0"/>
                                          </p:val>
                                        </p:tav>
                                      </p:tavLst>
                                    </p:anim>
                                    <p:anim calcmode="lin" valueType="num">
                                      <p:cBhvr>
                                        <p:cTn id="45" dur="500" decel="50000" fill="hold">
                                          <p:stCondLst>
                                            <p:cond delay="0"/>
                                          </p:stCondLst>
                                        </p:cTn>
                                        <p:tgtEl>
                                          <p:spTgt spid="84"/>
                                        </p:tgtEl>
                                        <p:attrNameLst>
                                          <p:attrName>ppt_w</p:attrName>
                                        </p:attrNameLst>
                                      </p:cBhvr>
                                      <p:tavLst>
                                        <p:tav tm="0">
                                          <p:val>
                                            <p:strVal val="#ppt_w"/>
                                          </p:val>
                                        </p:tav>
                                        <p:tav tm="100000">
                                          <p:val>
                                            <p:strVal val="#ppt_w*.05"/>
                                          </p:val>
                                        </p:tav>
                                      </p:tavLst>
                                    </p:anim>
                                    <p:anim calcmode="lin" valueType="num">
                                      <p:cBhvr>
                                        <p:cTn id="46" dur="500" accel="50000" fill="hold">
                                          <p:stCondLst>
                                            <p:cond delay="500"/>
                                          </p:stCondLst>
                                        </p:cTn>
                                        <p:tgtEl>
                                          <p:spTgt spid="84"/>
                                        </p:tgtEl>
                                        <p:attrNameLst>
                                          <p:attrName>ppt_w</p:attrName>
                                        </p:attrNameLst>
                                      </p:cBhvr>
                                      <p:tavLst>
                                        <p:tav tm="0">
                                          <p:val>
                                            <p:strVal val="#ppt_w*.05"/>
                                          </p:val>
                                        </p:tav>
                                        <p:tav tm="100000">
                                          <p:val>
                                            <p:strVal val="#ppt_w"/>
                                          </p:val>
                                        </p:tav>
                                      </p:tavLst>
                                    </p:anim>
                                    <p:anim calcmode="lin" valueType="num">
                                      <p:cBhvr>
                                        <p:cTn id="47" dur="1000" fill="hold"/>
                                        <p:tgtEl>
                                          <p:spTgt spid="84"/>
                                        </p:tgtEl>
                                        <p:attrNameLst>
                                          <p:attrName>ppt_h</p:attrName>
                                        </p:attrNameLst>
                                      </p:cBhvr>
                                      <p:tavLst>
                                        <p:tav tm="0">
                                          <p:val>
                                            <p:strVal val="#ppt_h"/>
                                          </p:val>
                                        </p:tav>
                                        <p:tav tm="100000">
                                          <p:val>
                                            <p:strVal val="#ppt_h"/>
                                          </p:val>
                                        </p:tav>
                                      </p:tavLst>
                                    </p:anim>
                                    <p:anim calcmode="lin" valueType="num">
                                      <p:cBhvr>
                                        <p:cTn id="48" dur="500" decel="50000" fill="hold">
                                          <p:stCondLst>
                                            <p:cond delay="0"/>
                                          </p:stCondLst>
                                        </p:cTn>
                                        <p:tgtEl>
                                          <p:spTgt spid="84"/>
                                        </p:tgtEl>
                                        <p:attrNameLst>
                                          <p:attrName>ppt_x</p:attrName>
                                        </p:attrNameLst>
                                      </p:cBhvr>
                                      <p:tavLst>
                                        <p:tav tm="0">
                                          <p:val>
                                            <p:strVal val="#ppt_x+.4"/>
                                          </p:val>
                                        </p:tav>
                                        <p:tav tm="100000">
                                          <p:val>
                                            <p:strVal val="#ppt_x"/>
                                          </p:val>
                                        </p:tav>
                                      </p:tavLst>
                                    </p:anim>
                                    <p:anim calcmode="lin" valueType="num">
                                      <p:cBhvr>
                                        <p:cTn id="49" dur="500" decel="50000" fill="hold">
                                          <p:stCondLst>
                                            <p:cond delay="0"/>
                                          </p:stCondLst>
                                        </p:cTn>
                                        <p:tgtEl>
                                          <p:spTgt spid="84"/>
                                        </p:tgtEl>
                                        <p:attrNameLst>
                                          <p:attrName>ppt_y</p:attrName>
                                        </p:attrNameLst>
                                      </p:cBhvr>
                                      <p:tavLst>
                                        <p:tav tm="0">
                                          <p:val>
                                            <p:strVal val="#ppt_y-.2"/>
                                          </p:val>
                                        </p:tav>
                                        <p:tav tm="100000">
                                          <p:val>
                                            <p:strVal val="#ppt_y+.1"/>
                                          </p:val>
                                        </p:tav>
                                      </p:tavLst>
                                    </p:anim>
                                    <p:anim calcmode="lin" valueType="num">
                                      <p:cBhvr>
                                        <p:cTn id="50" dur="500" accel="50000" fill="hold">
                                          <p:stCondLst>
                                            <p:cond delay="500"/>
                                          </p:stCondLst>
                                        </p:cTn>
                                        <p:tgtEl>
                                          <p:spTgt spid="84"/>
                                        </p:tgtEl>
                                        <p:attrNameLst>
                                          <p:attrName>ppt_y</p:attrName>
                                        </p:attrNameLst>
                                      </p:cBhvr>
                                      <p:tavLst>
                                        <p:tav tm="0">
                                          <p:val>
                                            <p:strVal val="#ppt_y+.1"/>
                                          </p:val>
                                        </p:tav>
                                        <p:tav tm="100000">
                                          <p:val>
                                            <p:strVal val="#ppt_y"/>
                                          </p:val>
                                        </p:tav>
                                      </p:tavLst>
                                    </p:anim>
                                    <p:animEffect transition="in" filter="fade">
                                      <p:cBhvr>
                                        <p:cTn id="51" dur="1000" decel="50000">
                                          <p:stCondLst>
                                            <p:cond delay="0"/>
                                          </p:stCondLst>
                                        </p:cTn>
                                        <p:tgtEl>
                                          <p:spTgt spid="84"/>
                                        </p:tgtEl>
                                      </p:cBhvr>
                                    </p:animEffect>
                                  </p:childTnLst>
                                </p:cTn>
                              </p:par>
                            </p:childTnLst>
                          </p:cTn>
                        </p:par>
                        <p:par>
                          <p:cTn id="52" fill="hold">
                            <p:stCondLst>
                              <p:cond delay="3000"/>
                            </p:stCondLst>
                            <p:childTnLst>
                              <p:par>
                                <p:cTn id="53" presetID="22" presetClass="entr" presetSubtype="8" fill="hold" grpId="0" nodeType="afterEffect">
                                  <p:stCondLst>
                                    <p:cond delay="0"/>
                                  </p:stCondLst>
                                  <p:childTnLst>
                                    <p:set>
                                      <p:cBhvr>
                                        <p:cTn id="54" dur="1" fill="hold">
                                          <p:stCondLst>
                                            <p:cond delay="0"/>
                                          </p:stCondLst>
                                        </p:cTn>
                                        <p:tgtEl>
                                          <p:spTgt spid="74"/>
                                        </p:tgtEl>
                                        <p:attrNameLst>
                                          <p:attrName>style.visibility</p:attrName>
                                        </p:attrNameLst>
                                      </p:cBhvr>
                                      <p:to>
                                        <p:strVal val="visible"/>
                                      </p:to>
                                    </p:set>
                                    <p:animEffect transition="in" filter="wipe(left)">
                                      <p:cBhvr>
                                        <p:cTn id="55" dur="500"/>
                                        <p:tgtEl>
                                          <p:spTgt spid="7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17"/>
                                        </p:tgtEl>
                                        <p:attrNameLst>
                                          <p:attrName>style.visibility</p:attrName>
                                        </p:attrNameLst>
                                      </p:cBhvr>
                                      <p:to>
                                        <p:strVal val="visible"/>
                                      </p:to>
                                    </p:set>
                                    <p:animEffect transition="in" filter="fade">
                                      <p:cBhvr>
                                        <p:cTn id="58" dur="500"/>
                                        <p:tgtEl>
                                          <p:spTgt spid="11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16"/>
                                        </p:tgtEl>
                                        <p:attrNameLst>
                                          <p:attrName>style.visibility</p:attrName>
                                        </p:attrNameLst>
                                      </p:cBhvr>
                                      <p:to>
                                        <p:strVal val="visible"/>
                                      </p:to>
                                    </p:set>
                                    <p:animEffect transition="in" filter="fade">
                                      <p:cBhvr>
                                        <p:cTn id="61" dur="500"/>
                                        <p:tgtEl>
                                          <p:spTgt spid="116"/>
                                        </p:tgtEl>
                                      </p:cBhvr>
                                    </p:animEffect>
                                  </p:childTnLst>
                                </p:cTn>
                              </p:par>
                            </p:childTnLst>
                          </p:cTn>
                        </p:par>
                        <p:par>
                          <p:cTn id="62" fill="hold">
                            <p:stCondLst>
                              <p:cond delay="3500"/>
                            </p:stCondLst>
                            <p:childTnLst>
                              <p:par>
                                <p:cTn id="63" presetID="53" presetClass="entr" presetSubtype="16" fill="hold" grpId="0" nodeType="afterEffect">
                                  <p:stCondLst>
                                    <p:cond delay="0"/>
                                  </p:stCondLst>
                                  <p:childTnLst>
                                    <p:set>
                                      <p:cBhvr>
                                        <p:cTn id="64" dur="1" fill="hold">
                                          <p:stCondLst>
                                            <p:cond delay="0"/>
                                          </p:stCondLst>
                                        </p:cTn>
                                        <p:tgtEl>
                                          <p:spTgt spid="99"/>
                                        </p:tgtEl>
                                        <p:attrNameLst>
                                          <p:attrName>style.visibility</p:attrName>
                                        </p:attrNameLst>
                                      </p:cBhvr>
                                      <p:to>
                                        <p:strVal val="visible"/>
                                      </p:to>
                                    </p:set>
                                    <p:anim calcmode="lin" valueType="num">
                                      <p:cBhvr>
                                        <p:cTn id="65" dur="500" fill="hold"/>
                                        <p:tgtEl>
                                          <p:spTgt spid="99"/>
                                        </p:tgtEl>
                                        <p:attrNameLst>
                                          <p:attrName>ppt_w</p:attrName>
                                        </p:attrNameLst>
                                      </p:cBhvr>
                                      <p:tavLst>
                                        <p:tav tm="0">
                                          <p:val>
                                            <p:fltVal val="0"/>
                                          </p:val>
                                        </p:tav>
                                        <p:tav tm="100000">
                                          <p:val>
                                            <p:strVal val="#ppt_w"/>
                                          </p:val>
                                        </p:tav>
                                      </p:tavLst>
                                    </p:anim>
                                    <p:anim calcmode="lin" valueType="num">
                                      <p:cBhvr>
                                        <p:cTn id="66" dur="500" fill="hold"/>
                                        <p:tgtEl>
                                          <p:spTgt spid="99"/>
                                        </p:tgtEl>
                                        <p:attrNameLst>
                                          <p:attrName>ppt_h</p:attrName>
                                        </p:attrNameLst>
                                      </p:cBhvr>
                                      <p:tavLst>
                                        <p:tav tm="0">
                                          <p:val>
                                            <p:fltVal val="0"/>
                                          </p:val>
                                        </p:tav>
                                        <p:tav tm="100000">
                                          <p:val>
                                            <p:strVal val="#ppt_h"/>
                                          </p:val>
                                        </p:tav>
                                      </p:tavLst>
                                    </p:anim>
                                    <p:animEffect transition="in" filter="fade">
                                      <p:cBhvr>
                                        <p:cTn id="67" dur="500"/>
                                        <p:tgtEl>
                                          <p:spTgt spid="99"/>
                                        </p:tgtEl>
                                      </p:cBhvr>
                                    </p:animEffect>
                                  </p:childTnLst>
                                </p:cTn>
                              </p:par>
                            </p:childTnLst>
                          </p:cTn>
                        </p:par>
                        <p:par>
                          <p:cTn id="68" fill="hold">
                            <p:stCondLst>
                              <p:cond delay="4000"/>
                            </p:stCondLst>
                            <p:childTnLst>
                              <p:par>
                                <p:cTn id="69" presetID="25" presetClass="entr" presetSubtype="0" fill="hold" nodeType="afterEffect">
                                  <p:stCondLst>
                                    <p:cond delay="0"/>
                                  </p:stCondLst>
                                  <p:childTnLst>
                                    <p:set>
                                      <p:cBhvr>
                                        <p:cTn id="70" dur="1" fill="hold">
                                          <p:stCondLst>
                                            <p:cond delay="0"/>
                                          </p:stCondLst>
                                        </p:cTn>
                                        <p:tgtEl>
                                          <p:spTgt spid="79"/>
                                        </p:tgtEl>
                                        <p:attrNameLst>
                                          <p:attrName>style.visibility</p:attrName>
                                        </p:attrNameLst>
                                      </p:cBhvr>
                                      <p:to>
                                        <p:strVal val="visible"/>
                                      </p:to>
                                    </p:set>
                                    <p:anim calcmode="lin" valueType="num">
                                      <p:cBhvr>
                                        <p:cTn id="71" dur="500" decel="50000" fill="hold">
                                          <p:stCondLst>
                                            <p:cond delay="0"/>
                                          </p:stCondLst>
                                        </p:cTn>
                                        <p:tgtEl>
                                          <p:spTgt spid="79"/>
                                        </p:tgtEl>
                                        <p:attrNameLst>
                                          <p:attrName>style.rotation</p:attrName>
                                        </p:attrNameLst>
                                      </p:cBhvr>
                                      <p:tavLst>
                                        <p:tav tm="0">
                                          <p:val>
                                            <p:fltVal val="-90"/>
                                          </p:val>
                                        </p:tav>
                                        <p:tav tm="100000">
                                          <p:val>
                                            <p:fltVal val="0"/>
                                          </p:val>
                                        </p:tav>
                                      </p:tavLst>
                                    </p:anim>
                                    <p:anim calcmode="lin" valueType="num">
                                      <p:cBhvr>
                                        <p:cTn id="72" dur="500" decel="50000" fill="hold">
                                          <p:stCondLst>
                                            <p:cond delay="0"/>
                                          </p:stCondLst>
                                        </p:cTn>
                                        <p:tgtEl>
                                          <p:spTgt spid="79"/>
                                        </p:tgtEl>
                                        <p:attrNameLst>
                                          <p:attrName>ppt_w</p:attrName>
                                        </p:attrNameLst>
                                      </p:cBhvr>
                                      <p:tavLst>
                                        <p:tav tm="0">
                                          <p:val>
                                            <p:strVal val="#ppt_w"/>
                                          </p:val>
                                        </p:tav>
                                        <p:tav tm="100000">
                                          <p:val>
                                            <p:strVal val="#ppt_w*.05"/>
                                          </p:val>
                                        </p:tav>
                                      </p:tavLst>
                                    </p:anim>
                                    <p:anim calcmode="lin" valueType="num">
                                      <p:cBhvr>
                                        <p:cTn id="73" dur="500" accel="50000" fill="hold">
                                          <p:stCondLst>
                                            <p:cond delay="500"/>
                                          </p:stCondLst>
                                        </p:cTn>
                                        <p:tgtEl>
                                          <p:spTgt spid="79"/>
                                        </p:tgtEl>
                                        <p:attrNameLst>
                                          <p:attrName>ppt_w</p:attrName>
                                        </p:attrNameLst>
                                      </p:cBhvr>
                                      <p:tavLst>
                                        <p:tav tm="0">
                                          <p:val>
                                            <p:strVal val="#ppt_w*.05"/>
                                          </p:val>
                                        </p:tav>
                                        <p:tav tm="100000">
                                          <p:val>
                                            <p:strVal val="#ppt_w"/>
                                          </p:val>
                                        </p:tav>
                                      </p:tavLst>
                                    </p:anim>
                                    <p:anim calcmode="lin" valueType="num">
                                      <p:cBhvr>
                                        <p:cTn id="74" dur="1000" fill="hold"/>
                                        <p:tgtEl>
                                          <p:spTgt spid="79"/>
                                        </p:tgtEl>
                                        <p:attrNameLst>
                                          <p:attrName>ppt_h</p:attrName>
                                        </p:attrNameLst>
                                      </p:cBhvr>
                                      <p:tavLst>
                                        <p:tav tm="0">
                                          <p:val>
                                            <p:strVal val="#ppt_h"/>
                                          </p:val>
                                        </p:tav>
                                        <p:tav tm="100000">
                                          <p:val>
                                            <p:strVal val="#ppt_h"/>
                                          </p:val>
                                        </p:tav>
                                      </p:tavLst>
                                    </p:anim>
                                    <p:anim calcmode="lin" valueType="num">
                                      <p:cBhvr>
                                        <p:cTn id="75" dur="500" decel="50000" fill="hold">
                                          <p:stCondLst>
                                            <p:cond delay="0"/>
                                          </p:stCondLst>
                                        </p:cTn>
                                        <p:tgtEl>
                                          <p:spTgt spid="79"/>
                                        </p:tgtEl>
                                        <p:attrNameLst>
                                          <p:attrName>ppt_x</p:attrName>
                                        </p:attrNameLst>
                                      </p:cBhvr>
                                      <p:tavLst>
                                        <p:tav tm="0">
                                          <p:val>
                                            <p:strVal val="#ppt_x+.4"/>
                                          </p:val>
                                        </p:tav>
                                        <p:tav tm="100000">
                                          <p:val>
                                            <p:strVal val="#ppt_x"/>
                                          </p:val>
                                        </p:tav>
                                      </p:tavLst>
                                    </p:anim>
                                    <p:anim calcmode="lin" valueType="num">
                                      <p:cBhvr>
                                        <p:cTn id="76" dur="500" decel="50000" fill="hold">
                                          <p:stCondLst>
                                            <p:cond delay="0"/>
                                          </p:stCondLst>
                                        </p:cTn>
                                        <p:tgtEl>
                                          <p:spTgt spid="79"/>
                                        </p:tgtEl>
                                        <p:attrNameLst>
                                          <p:attrName>ppt_y</p:attrName>
                                        </p:attrNameLst>
                                      </p:cBhvr>
                                      <p:tavLst>
                                        <p:tav tm="0">
                                          <p:val>
                                            <p:strVal val="#ppt_y-.2"/>
                                          </p:val>
                                        </p:tav>
                                        <p:tav tm="100000">
                                          <p:val>
                                            <p:strVal val="#ppt_y+.1"/>
                                          </p:val>
                                        </p:tav>
                                      </p:tavLst>
                                    </p:anim>
                                    <p:anim calcmode="lin" valueType="num">
                                      <p:cBhvr>
                                        <p:cTn id="77" dur="500" accel="50000" fill="hold">
                                          <p:stCondLst>
                                            <p:cond delay="500"/>
                                          </p:stCondLst>
                                        </p:cTn>
                                        <p:tgtEl>
                                          <p:spTgt spid="79"/>
                                        </p:tgtEl>
                                        <p:attrNameLst>
                                          <p:attrName>ppt_y</p:attrName>
                                        </p:attrNameLst>
                                      </p:cBhvr>
                                      <p:tavLst>
                                        <p:tav tm="0">
                                          <p:val>
                                            <p:strVal val="#ppt_y+.1"/>
                                          </p:val>
                                        </p:tav>
                                        <p:tav tm="100000">
                                          <p:val>
                                            <p:strVal val="#ppt_y"/>
                                          </p:val>
                                        </p:tav>
                                      </p:tavLst>
                                    </p:anim>
                                    <p:animEffect transition="in" filter="fade">
                                      <p:cBhvr>
                                        <p:cTn id="78" dur="1000" decel="50000">
                                          <p:stCondLst>
                                            <p:cond delay="0"/>
                                          </p:stCondLst>
                                        </p:cTn>
                                        <p:tgtEl>
                                          <p:spTgt spid="79"/>
                                        </p:tgtEl>
                                      </p:cBhvr>
                                    </p:animEffect>
                                  </p:childTnLst>
                                </p:cTn>
                              </p:par>
                            </p:childTnLst>
                          </p:cTn>
                        </p:par>
                        <p:par>
                          <p:cTn id="79" fill="hold">
                            <p:stCondLst>
                              <p:cond delay="5000"/>
                            </p:stCondLst>
                            <p:childTnLst>
                              <p:par>
                                <p:cTn id="80" presetID="25" presetClass="entr" presetSubtype="0" fill="hold" grpId="0" nodeType="afterEffect">
                                  <p:stCondLst>
                                    <p:cond delay="0"/>
                                  </p:stCondLst>
                                  <p:childTnLst>
                                    <p:set>
                                      <p:cBhvr>
                                        <p:cTn id="81" dur="1" fill="hold">
                                          <p:stCondLst>
                                            <p:cond delay="0"/>
                                          </p:stCondLst>
                                        </p:cTn>
                                        <p:tgtEl>
                                          <p:spTgt spid="85"/>
                                        </p:tgtEl>
                                        <p:attrNameLst>
                                          <p:attrName>style.visibility</p:attrName>
                                        </p:attrNameLst>
                                      </p:cBhvr>
                                      <p:to>
                                        <p:strVal val="visible"/>
                                      </p:to>
                                    </p:set>
                                    <p:anim calcmode="lin" valueType="num">
                                      <p:cBhvr>
                                        <p:cTn id="82" dur="500" decel="50000" fill="hold">
                                          <p:stCondLst>
                                            <p:cond delay="0"/>
                                          </p:stCondLst>
                                        </p:cTn>
                                        <p:tgtEl>
                                          <p:spTgt spid="85"/>
                                        </p:tgtEl>
                                        <p:attrNameLst>
                                          <p:attrName>style.rotation</p:attrName>
                                        </p:attrNameLst>
                                      </p:cBhvr>
                                      <p:tavLst>
                                        <p:tav tm="0">
                                          <p:val>
                                            <p:fltVal val="-90"/>
                                          </p:val>
                                        </p:tav>
                                        <p:tav tm="100000">
                                          <p:val>
                                            <p:fltVal val="0"/>
                                          </p:val>
                                        </p:tav>
                                      </p:tavLst>
                                    </p:anim>
                                    <p:anim calcmode="lin" valueType="num">
                                      <p:cBhvr>
                                        <p:cTn id="83" dur="500" decel="50000" fill="hold">
                                          <p:stCondLst>
                                            <p:cond delay="0"/>
                                          </p:stCondLst>
                                        </p:cTn>
                                        <p:tgtEl>
                                          <p:spTgt spid="85"/>
                                        </p:tgtEl>
                                        <p:attrNameLst>
                                          <p:attrName>ppt_w</p:attrName>
                                        </p:attrNameLst>
                                      </p:cBhvr>
                                      <p:tavLst>
                                        <p:tav tm="0">
                                          <p:val>
                                            <p:strVal val="#ppt_w"/>
                                          </p:val>
                                        </p:tav>
                                        <p:tav tm="100000">
                                          <p:val>
                                            <p:strVal val="#ppt_w*.05"/>
                                          </p:val>
                                        </p:tav>
                                      </p:tavLst>
                                    </p:anim>
                                    <p:anim calcmode="lin" valueType="num">
                                      <p:cBhvr>
                                        <p:cTn id="84" dur="500" accel="50000" fill="hold">
                                          <p:stCondLst>
                                            <p:cond delay="500"/>
                                          </p:stCondLst>
                                        </p:cTn>
                                        <p:tgtEl>
                                          <p:spTgt spid="85"/>
                                        </p:tgtEl>
                                        <p:attrNameLst>
                                          <p:attrName>ppt_w</p:attrName>
                                        </p:attrNameLst>
                                      </p:cBhvr>
                                      <p:tavLst>
                                        <p:tav tm="0">
                                          <p:val>
                                            <p:strVal val="#ppt_w*.05"/>
                                          </p:val>
                                        </p:tav>
                                        <p:tav tm="100000">
                                          <p:val>
                                            <p:strVal val="#ppt_w"/>
                                          </p:val>
                                        </p:tav>
                                      </p:tavLst>
                                    </p:anim>
                                    <p:anim calcmode="lin" valueType="num">
                                      <p:cBhvr>
                                        <p:cTn id="85" dur="1000" fill="hold"/>
                                        <p:tgtEl>
                                          <p:spTgt spid="85"/>
                                        </p:tgtEl>
                                        <p:attrNameLst>
                                          <p:attrName>ppt_h</p:attrName>
                                        </p:attrNameLst>
                                      </p:cBhvr>
                                      <p:tavLst>
                                        <p:tav tm="0">
                                          <p:val>
                                            <p:strVal val="#ppt_h"/>
                                          </p:val>
                                        </p:tav>
                                        <p:tav tm="100000">
                                          <p:val>
                                            <p:strVal val="#ppt_h"/>
                                          </p:val>
                                        </p:tav>
                                      </p:tavLst>
                                    </p:anim>
                                    <p:anim calcmode="lin" valueType="num">
                                      <p:cBhvr>
                                        <p:cTn id="86" dur="500" decel="50000" fill="hold">
                                          <p:stCondLst>
                                            <p:cond delay="0"/>
                                          </p:stCondLst>
                                        </p:cTn>
                                        <p:tgtEl>
                                          <p:spTgt spid="85"/>
                                        </p:tgtEl>
                                        <p:attrNameLst>
                                          <p:attrName>ppt_x</p:attrName>
                                        </p:attrNameLst>
                                      </p:cBhvr>
                                      <p:tavLst>
                                        <p:tav tm="0">
                                          <p:val>
                                            <p:strVal val="#ppt_x+.4"/>
                                          </p:val>
                                        </p:tav>
                                        <p:tav tm="100000">
                                          <p:val>
                                            <p:strVal val="#ppt_x"/>
                                          </p:val>
                                        </p:tav>
                                      </p:tavLst>
                                    </p:anim>
                                    <p:anim calcmode="lin" valueType="num">
                                      <p:cBhvr>
                                        <p:cTn id="87" dur="500" decel="50000" fill="hold">
                                          <p:stCondLst>
                                            <p:cond delay="0"/>
                                          </p:stCondLst>
                                        </p:cTn>
                                        <p:tgtEl>
                                          <p:spTgt spid="85"/>
                                        </p:tgtEl>
                                        <p:attrNameLst>
                                          <p:attrName>ppt_y</p:attrName>
                                        </p:attrNameLst>
                                      </p:cBhvr>
                                      <p:tavLst>
                                        <p:tav tm="0">
                                          <p:val>
                                            <p:strVal val="#ppt_y-.2"/>
                                          </p:val>
                                        </p:tav>
                                        <p:tav tm="100000">
                                          <p:val>
                                            <p:strVal val="#ppt_y+.1"/>
                                          </p:val>
                                        </p:tav>
                                      </p:tavLst>
                                    </p:anim>
                                    <p:anim calcmode="lin" valueType="num">
                                      <p:cBhvr>
                                        <p:cTn id="88" dur="500" accel="50000" fill="hold">
                                          <p:stCondLst>
                                            <p:cond delay="500"/>
                                          </p:stCondLst>
                                        </p:cTn>
                                        <p:tgtEl>
                                          <p:spTgt spid="85"/>
                                        </p:tgtEl>
                                        <p:attrNameLst>
                                          <p:attrName>ppt_y</p:attrName>
                                        </p:attrNameLst>
                                      </p:cBhvr>
                                      <p:tavLst>
                                        <p:tav tm="0">
                                          <p:val>
                                            <p:strVal val="#ppt_y+.1"/>
                                          </p:val>
                                        </p:tav>
                                        <p:tav tm="100000">
                                          <p:val>
                                            <p:strVal val="#ppt_y"/>
                                          </p:val>
                                        </p:tav>
                                      </p:tavLst>
                                    </p:anim>
                                    <p:animEffect transition="in" filter="fade">
                                      <p:cBhvr>
                                        <p:cTn id="89" dur="1000" decel="50000">
                                          <p:stCondLst>
                                            <p:cond delay="0"/>
                                          </p:stCondLst>
                                        </p:cTn>
                                        <p:tgtEl>
                                          <p:spTgt spid="85"/>
                                        </p:tgtEl>
                                      </p:cBhvr>
                                    </p:animEffect>
                                  </p:childTnLst>
                                </p:cTn>
                              </p:par>
                            </p:childTnLst>
                          </p:cTn>
                        </p:par>
                        <p:par>
                          <p:cTn id="90" fill="hold">
                            <p:stCondLst>
                              <p:cond delay="6000"/>
                            </p:stCondLst>
                            <p:childTnLst>
                              <p:par>
                                <p:cTn id="91" presetID="22" presetClass="entr" presetSubtype="8" fill="hold" grpId="0" nodeType="afterEffect">
                                  <p:stCondLst>
                                    <p:cond delay="0"/>
                                  </p:stCondLst>
                                  <p:childTnLst>
                                    <p:set>
                                      <p:cBhvr>
                                        <p:cTn id="92" dur="1" fill="hold">
                                          <p:stCondLst>
                                            <p:cond delay="0"/>
                                          </p:stCondLst>
                                        </p:cTn>
                                        <p:tgtEl>
                                          <p:spTgt spid="75"/>
                                        </p:tgtEl>
                                        <p:attrNameLst>
                                          <p:attrName>style.visibility</p:attrName>
                                        </p:attrNameLst>
                                      </p:cBhvr>
                                      <p:to>
                                        <p:strVal val="visible"/>
                                      </p:to>
                                    </p:set>
                                    <p:animEffect transition="in" filter="wipe(left)">
                                      <p:cBhvr>
                                        <p:cTn id="93" dur="500"/>
                                        <p:tgtEl>
                                          <p:spTgt spid="75"/>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119"/>
                                        </p:tgtEl>
                                        <p:attrNameLst>
                                          <p:attrName>style.visibility</p:attrName>
                                        </p:attrNameLst>
                                      </p:cBhvr>
                                      <p:to>
                                        <p:strVal val="visible"/>
                                      </p:to>
                                    </p:set>
                                    <p:animEffect transition="in" filter="fade">
                                      <p:cBhvr>
                                        <p:cTn id="96" dur="500"/>
                                        <p:tgtEl>
                                          <p:spTgt spid="119"/>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18"/>
                                        </p:tgtEl>
                                        <p:attrNameLst>
                                          <p:attrName>style.visibility</p:attrName>
                                        </p:attrNameLst>
                                      </p:cBhvr>
                                      <p:to>
                                        <p:strVal val="visible"/>
                                      </p:to>
                                    </p:set>
                                    <p:animEffect transition="in" filter="fade">
                                      <p:cBhvr>
                                        <p:cTn id="99" dur="500"/>
                                        <p:tgtEl>
                                          <p:spTgt spid="118"/>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105"/>
                                        </p:tgtEl>
                                        <p:attrNameLst>
                                          <p:attrName>style.visibility</p:attrName>
                                        </p:attrNameLst>
                                      </p:cBhvr>
                                      <p:to>
                                        <p:strVal val="visible"/>
                                      </p:to>
                                    </p:set>
                                    <p:anim calcmode="lin" valueType="num">
                                      <p:cBhvr>
                                        <p:cTn id="102" dur="500" fill="hold"/>
                                        <p:tgtEl>
                                          <p:spTgt spid="105"/>
                                        </p:tgtEl>
                                        <p:attrNameLst>
                                          <p:attrName>ppt_w</p:attrName>
                                        </p:attrNameLst>
                                      </p:cBhvr>
                                      <p:tavLst>
                                        <p:tav tm="0">
                                          <p:val>
                                            <p:fltVal val="0"/>
                                          </p:val>
                                        </p:tav>
                                        <p:tav tm="100000">
                                          <p:val>
                                            <p:strVal val="#ppt_w"/>
                                          </p:val>
                                        </p:tav>
                                      </p:tavLst>
                                    </p:anim>
                                    <p:anim calcmode="lin" valueType="num">
                                      <p:cBhvr>
                                        <p:cTn id="103" dur="500" fill="hold"/>
                                        <p:tgtEl>
                                          <p:spTgt spid="105"/>
                                        </p:tgtEl>
                                        <p:attrNameLst>
                                          <p:attrName>ppt_h</p:attrName>
                                        </p:attrNameLst>
                                      </p:cBhvr>
                                      <p:tavLst>
                                        <p:tav tm="0">
                                          <p:val>
                                            <p:fltVal val="0"/>
                                          </p:val>
                                        </p:tav>
                                        <p:tav tm="100000">
                                          <p:val>
                                            <p:strVal val="#ppt_h"/>
                                          </p:val>
                                        </p:tav>
                                      </p:tavLst>
                                    </p:anim>
                                    <p:animEffect transition="in" filter="fade">
                                      <p:cBhvr>
                                        <p:cTn id="104" dur="500"/>
                                        <p:tgtEl>
                                          <p:spTgt spid="105"/>
                                        </p:tgtEl>
                                      </p:cBhvr>
                                    </p:animEffect>
                                  </p:childTnLst>
                                </p:cTn>
                              </p:par>
                            </p:childTnLst>
                          </p:cTn>
                        </p:par>
                        <p:par>
                          <p:cTn id="105" fill="hold">
                            <p:stCondLst>
                              <p:cond delay="6500"/>
                            </p:stCondLst>
                            <p:childTnLst>
                              <p:par>
                                <p:cTn id="106" presetID="25" presetClass="entr" presetSubtype="0" fill="hold" nodeType="afterEffect">
                                  <p:stCondLst>
                                    <p:cond delay="0"/>
                                  </p:stCondLst>
                                  <p:childTnLst>
                                    <p:set>
                                      <p:cBhvr>
                                        <p:cTn id="107" dur="1" fill="hold">
                                          <p:stCondLst>
                                            <p:cond delay="0"/>
                                          </p:stCondLst>
                                        </p:cTn>
                                        <p:tgtEl>
                                          <p:spTgt spid="80"/>
                                        </p:tgtEl>
                                        <p:attrNameLst>
                                          <p:attrName>style.visibility</p:attrName>
                                        </p:attrNameLst>
                                      </p:cBhvr>
                                      <p:to>
                                        <p:strVal val="visible"/>
                                      </p:to>
                                    </p:set>
                                    <p:anim calcmode="lin" valueType="num">
                                      <p:cBhvr>
                                        <p:cTn id="108" dur="500" decel="50000" fill="hold">
                                          <p:stCondLst>
                                            <p:cond delay="0"/>
                                          </p:stCondLst>
                                        </p:cTn>
                                        <p:tgtEl>
                                          <p:spTgt spid="80"/>
                                        </p:tgtEl>
                                        <p:attrNameLst>
                                          <p:attrName>style.rotation</p:attrName>
                                        </p:attrNameLst>
                                      </p:cBhvr>
                                      <p:tavLst>
                                        <p:tav tm="0">
                                          <p:val>
                                            <p:fltVal val="-90"/>
                                          </p:val>
                                        </p:tav>
                                        <p:tav tm="100000">
                                          <p:val>
                                            <p:fltVal val="0"/>
                                          </p:val>
                                        </p:tav>
                                      </p:tavLst>
                                    </p:anim>
                                    <p:anim calcmode="lin" valueType="num">
                                      <p:cBhvr>
                                        <p:cTn id="109" dur="500" decel="50000" fill="hold">
                                          <p:stCondLst>
                                            <p:cond delay="0"/>
                                          </p:stCondLst>
                                        </p:cTn>
                                        <p:tgtEl>
                                          <p:spTgt spid="80"/>
                                        </p:tgtEl>
                                        <p:attrNameLst>
                                          <p:attrName>ppt_w</p:attrName>
                                        </p:attrNameLst>
                                      </p:cBhvr>
                                      <p:tavLst>
                                        <p:tav tm="0">
                                          <p:val>
                                            <p:strVal val="#ppt_w"/>
                                          </p:val>
                                        </p:tav>
                                        <p:tav tm="100000">
                                          <p:val>
                                            <p:strVal val="#ppt_w*.05"/>
                                          </p:val>
                                        </p:tav>
                                      </p:tavLst>
                                    </p:anim>
                                    <p:anim calcmode="lin" valueType="num">
                                      <p:cBhvr>
                                        <p:cTn id="110" dur="500" accel="50000" fill="hold">
                                          <p:stCondLst>
                                            <p:cond delay="500"/>
                                          </p:stCondLst>
                                        </p:cTn>
                                        <p:tgtEl>
                                          <p:spTgt spid="80"/>
                                        </p:tgtEl>
                                        <p:attrNameLst>
                                          <p:attrName>ppt_w</p:attrName>
                                        </p:attrNameLst>
                                      </p:cBhvr>
                                      <p:tavLst>
                                        <p:tav tm="0">
                                          <p:val>
                                            <p:strVal val="#ppt_w*.05"/>
                                          </p:val>
                                        </p:tav>
                                        <p:tav tm="100000">
                                          <p:val>
                                            <p:strVal val="#ppt_w"/>
                                          </p:val>
                                        </p:tav>
                                      </p:tavLst>
                                    </p:anim>
                                    <p:anim calcmode="lin" valueType="num">
                                      <p:cBhvr>
                                        <p:cTn id="111" dur="1000" fill="hold"/>
                                        <p:tgtEl>
                                          <p:spTgt spid="80"/>
                                        </p:tgtEl>
                                        <p:attrNameLst>
                                          <p:attrName>ppt_h</p:attrName>
                                        </p:attrNameLst>
                                      </p:cBhvr>
                                      <p:tavLst>
                                        <p:tav tm="0">
                                          <p:val>
                                            <p:strVal val="#ppt_h"/>
                                          </p:val>
                                        </p:tav>
                                        <p:tav tm="100000">
                                          <p:val>
                                            <p:strVal val="#ppt_h"/>
                                          </p:val>
                                        </p:tav>
                                      </p:tavLst>
                                    </p:anim>
                                    <p:anim calcmode="lin" valueType="num">
                                      <p:cBhvr>
                                        <p:cTn id="112" dur="500" decel="50000" fill="hold">
                                          <p:stCondLst>
                                            <p:cond delay="0"/>
                                          </p:stCondLst>
                                        </p:cTn>
                                        <p:tgtEl>
                                          <p:spTgt spid="80"/>
                                        </p:tgtEl>
                                        <p:attrNameLst>
                                          <p:attrName>ppt_x</p:attrName>
                                        </p:attrNameLst>
                                      </p:cBhvr>
                                      <p:tavLst>
                                        <p:tav tm="0">
                                          <p:val>
                                            <p:strVal val="#ppt_x+.4"/>
                                          </p:val>
                                        </p:tav>
                                        <p:tav tm="100000">
                                          <p:val>
                                            <p:strVal val="#ppt_x"/>
                                          </p:val>
                                        </p:tav>
                                      </p:tavLst>
                                    </p:anim>
                                    <p:anim calcmode="lin" valueType="num">
                                      <p:cBhvr>
                                        <p:cTn id="113" dur="500" decel="50000" fill="hold">
                                          <p:stCondLst>
                                            <p:cond delay="0"/>
                                          </p:stCondLst>
                                        </p:cTn>
                                        <p:tgtEl>
                                          <p:spTgt spid="80"/>
                                        </p:tgtEl>
                                        <p:attrNameLst>
                                          <p:attrName>ppt_y</p:attrName>
                                        </p:attrNameLst>
                                      </p:cBhvr>
                                      <p:tavLst>
                                        <p:tav tm="0">
                                          <p:val>
                                            <p:strVal val="#ppt_y-.2"/>
                                          </p:val>
                                        </p:tav>
                                        <p:tav tm="100000">
                                          <p:val>
                                            <p:strVal val="#ppt_y+.1"/>
                                          </p:val>
                                        </p:tav>
                                      </p:tavLst>
                                    </p:anim>
                                    <p:anim calcmode="lin" valueType="num">
                                      <p:cBhvr>
                                        <p:cTn id="114" dur="500" accel="50000" fill="hold">
                                          <p:stCondLst>
                                            <p:cond delay="500"/>
                                          </p:stCondLst>
                                        </p:cTn>
                                        <p:tgtEl>
                                          <p:spTgt spid="80"/>
                                        </p:tgtEl>
                                        <p:attrNameLst>
                                          <p:attrName>ppt_y</p:attrName>
                                        </p:attrNameLst>
                                      </p:cBhvr>
                                      <p:tavLst>
                                        <p:tav tm="0">
                                          <p:val>
                                            <p:strVal val="#ppt_y+.1"/>
                                          </p:val>
                                        </p:tav>
                                        <p:tav tm="100000">
                                          <p:val>
                                            <p:strVal val="#ppt_y"/>
                                          </p:val>
                                        </p:tav>
                                      </p:tavLst>
                                    </p:anim>
                                    <p:animEffect transition="in" filter="fade">
                                      <p:cBhvr>
                                        <p:cTn id="115" dur="1000" decel="50000">
                                          <p:stCondLst>
                                            <p:cond delay="0"/>
                                          </p:stCondLst>
                                        </p:cTn>
                                        <p:tgtEl>
                                          <p:spTgt spid="80"/>
                                        </p:tgtEl>
                                      </p:cBhvr>
                                    </p:animEffect>
                                  </p:childTnLst>
                                </p:cTn>
                              </p:par>
                            </p:childTnLst>
                          </p:cTn>
                        </p:par>
                        <p:par>
                          <p:cTn id="116" fill="hold">
                            <p:stCondLst>
                              <p:cond delay="7500"/>
                            </p:stCondLst>
                            <p:childTnLst>
                              <p:par>
                                <p:cTn id="117" presetID="25" presetClass="entr" presetSubtype="0" fill="hold" grpId="0" nodeType="afterEffect">
                                  <p:stCondLst>
                                    <p:cond delay="0"/>
                                  </p:stCondLst>
                                  <p:childTnLst>
                                    <p:set>
                                      <p:cBhvr>
                                        <p:cTn id="118" dur="1" fill="hold">
                                          <p:stCondLst>
                                            <p:cond delay="0"/>
                                          </p:stCondLst>
                                        </p:cTn>
                                        <p:tgtEl>
                                          <p:spTgt spid="86"/>
                                        </p:tgtEl>
                                        <p:attrNameLst>
                                          <p:attrName>style.visibility</p:attrName>
                                        </p:attrNameLst>
                                      </p:cBhvr>
                                      <p:to>
                                        <p:strVal val="visible"/>
                                      </p:to>
                                    </p:set>
                                    <p:anim calcmode="lin" valueType="num">
                                      <p:cBhvr>
                                        <p:cTn id="119" dur="500" decel="50000" fill="hold">
                                          <p:stCondLst>
                                            <p:cond delay="0"/>
                                          </p:stCondLst>
                                        </p:cTn>
                                        <p:tgtEl>
                                          <p:spTgt spid="86"/>
                                        </p:tgtEl>
                                        <p:attrNameLst>
                                          <p:attrName>style.rotation</p:attrName>
                                        </p:attrNameLst>
                                      </p:cBhvr>
                                      <p:tavLst>
                                        <p:tav tm="0">
                                          <p:val>
                                            <p:fltVal val="-90"/>
                                          </p:val>
                                        </p:tav>
                                        <p:tav tm="100000">
                                          <p:val>
                                            <p:fltVal val="0"/>
                                          </p:val>
                                        </p:tav>
                                      </p:tavLst>
                                    </p:anim>
                                    <p:anim calcmode="lin" valueType="num">
                                      <p:cBhvr>
                                        <p:cTn id="120" dur="500" decel="50000" fill="hold">
                                          <p:stCondLst>
                                            <p:cond delay="0"/>
                                          </p:stCondLst>
                                        </p:cTn>
                                        <p:tgtEl>
                                          <p:spTgt spid="86"/>
                                        </p:tgtEl>
                                        <p:attrNameLst>
                                          <p:attrName>ppt_w</p:attrName>
                                        </p:attrNameLst>
                                      </p:cBhvr>
                                      <p:tavLst>
                                        <p:tav tm="0">
                                          <p:val>
                                            <p:strVal val="#ppt_w"/>
                                          </p:val>
                                        </p:tav>
                                        <p:tav tm="100000">
                                          <p:val>
                                            <p:strVal val="#ppt_w*.05"/>
                                          </p:val>
                                        </p:tav>
                                      </p:tavLst>
                                    </p:anim>
                                    <p:anim calcmode="lin" valueType="num">
                                      <p:cBhvr>
                                        <p:cTn id="121" dur="500" accel="50000" fill="hold">
                                          <p:stCondLst>
                                            <p:cond delay="500"/>
                                          </p:stCondLst>
                                        </p:cTn>
                                        <p:tgtEl>
                                          <p:spTgt spid="86"/>
                                        </p:tgtEl>
                                        <p:attrNameLst>
                                          <p:attrName>ppt_w</p:attrName>
                                        </p:attrNameLst>
                                      </p:cBhvr>
                                      <p:tavLst>
                                        <p:tav tm="0">
                                          <p:val>
                                            <p:strVal val="#ppt_w*.05"/>
                                          </p:val>
                                        </p:tav>
                                        <p:tav tm="100000">
                                          <p:val>
                                            <p:strVal val="#ppt_w"/>
                                          </p:val>
                                        </p:tav>
                                      </p:tavLst>
                                    </p:anim>
                                    <p:anim calcmode="lin" valueType="num">
                                      <p:cBhvr>
                                        <p:cTn id="122" dur="1000" fill="hold"/>
                                        <p:tgtEl>
                                          <p:spTgt spid="86"/>
                                        </p:tgtEl>
                                        <p:attrNameLst>
                                          <p:attrName>ppt_h</p:attrName>
                                        </p:attrNameLst>
                                      </p:cBhvr>
                                      <p:tavLst>
                                        <p:tav tm="0">
                                          <p:val>
                                            <p:strVal val="#ppt_h"/>
                                          </p:val>
                                        </p:tav>
                                        <p:tav tm="100000">
                                          <p:val>
                                            <p:strVal val="#ppt_h"/>
                                          </p:val>
                                        </p:tav>
                                      </p:tavLst>
                                    </p:anim>
                                    <p:anim calcmode="lin" valueType="num">
                                      <p:cBhvr>
                                        <p:cTn id="123" dur="500" decel="50000" fill="hold">
                                          <p:stCondLst>
                                            <p:cond delay="0"/>
                                          </p:stCondLst>
                                        </p:cTn>
                                        <p:tgtEl>
                                          <p:spTgt spid="86"/>
                                        </p:tgtEl>
                                        <p:attrNameLst>
                                          <p:attrName>ppt_x</p:attrName>
                                        </p:attrNameLst>
                                      </p:cBhvr>
                                      <p:tavLst>
                                        <p:tav tm="0">
                                          <p:val>
                                            <p:strVal val="#ppt_x+.4"/>
                                          </p:val>
                                        </p:tav>
                                        <p:tav tm="100000">
                                          <p:val>
                                            <p:strVal val="#ppt_x"/>
                                          </p:val>
                                        </p:tav>
                                      </p:tavLst>
                                    </p:anim>
                                    <p:anim calcmode="lin" valueType="num">
                                      <p:cBhvr>
                                        <p:cTn id="124" dur="500" decel="50000" fill="hold">
                                          <p:stCondLst>
                                            <p:cond delay="0"/>
                                          </p:stCondLst>
                                        </p:cTn>
                                        <p:tgtEl>
                                          <p:spTgt spid="86"/>
                                        </p:tgtEl>
                                        <p:attrNameLst>
                                          <p:attrName>ppt_y</p:attrName>
                                        </p:attrNameLst>
                                      </p:cBhvr>
                                      <p:tavLst>
                                        <p:tav tm="0">
                                          <p:val>
                                            <p:strVal val="#ppt_y-.2"/>
                                          </p:val>
                                        </p:tav>
                                        <p:tav tm="100000">
                                          <p:val>
                                            <p:strVal val="#ppt_y+.1"/>
                                          </p:val>
                                        </p:tav>
                                      </p:tavLst>
                                    </p:anim>
                                    <p:anim calcmode="lin" valueType="num">
                                      <p:cBhvr>
                                        <p:cTn id="125" dur="500" accel="50000" fill="hold">
                                          <p:stCondLst>
                                            <p:cond delay="500"/>
                                          </p:stCondLst>
                                        </p:cTn>
                                        <p:tgtEl>
                                          <p:spTgt spid="86"/>
                                        </p:tgtEl>
                                        <p:attrNameLst>
                                          <p:attrName>ppt_y</p:attrName>
                                        </p:attrNameLst>
                                      </p:cBhvr>
                                      <p:tavLst>
                                        <p:tav tm="0">
                                          <p:val>
                                            <p:strVal val="#ppt_y+.1"/>
                                          </p:val>
                                        </p:tav>
                                        <p:tav tm="100000">
                                          <p:val>
                                            <p:strVal val="#ppt_y"/>
                                          </p:val>
                                        </p:tav>
                                      </p:tavLst>
                                    </p:anim>
                                    <p:animEffect transition="in" filter="fade">
                                      <p:cBhvr>
                                        <p:cTn id="126" dur="1000" decel="50000">
                                          <p:stCondLst>
                                            <p:cond delay="0"/>
                                          </p:stCondLst>
                                        </p:cTn>
                                        <p:tgtEl>
                                          <p:spTgt spid="86"/>
                                        </p:tgtEl>
                                      </p:cBhvr>
                                    </p:animEffect>
                                  </p:childTnLst>
                                </p:cTn>
                              </p:par>
                            </p:childTnLst>
                          </p:cTn>
                        </p:par>
                        <p:par>
                          <p:cTn id="127" fill="hold">
                            <p:stCondLst>
                              <p:cond delay="8500"/>
                            </p:stCondLst>
                            <p:childTnLst>
                              <p:par>
                                <p:cTn id="128" presetID="22" presetClass="entr" presetSubtype="8" fill="hold" grpId="0" nodeType="afterEffect">
                                  <p:stCondLst>
                                    <p:cond delay="0"/>
                                  </p:stCondLst>
                                  <p:childTnLst>
                                    <p:set>
                                      <p:cBhvr>
                                        <p:cTn id="129" dur="1" fill="hold">
                                          <p:stCondLst>
                                            <p:cond delay="0"/>
                                          </p:stCondLst>
                                        </p:cTn>
                                        <p:tgtEl>
                                          <p:spTgt spid="76"/>
                                        </p:tgtEl>
                                        <p:attrNameLst>
                                          <p:attrName>style.visibility</p:attrName>
                                        </p:attrNameLst>
                                      </p:cBhvr>
                                      <p:to>
                                        <p:strVal val="visible"/>
                                      </p:to>
                                    </p:set>
                                    <p:animEffect transition="in" filter="wipe(left)">
                                      <p:cBhvr>
                                        <p:cTn id="130" dur="500"/>
                                        <p:tgtEl>
                                          <p:spTgt spid="76"/>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121"/>
                                        </p:tgtEl>
                                        <p:attrNameLst>
                                          <p:attrName>style.visibility</p:attrName>
                                        </p:attrNameLst>
                                      </p:cBhvr>
                                      <p:to>
                                        <p:strVal val="visible"/>
                                      </p:to>
                                    </p:set>
                                    <p:animEffect transition="in" filter="fade">
                                      <p:cBhvr>
                                        <p:cTn id="133" dur="500"/>
                                        <p:tgtEl>
                                          <p:spTgt spid="121"/>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120"/>
                                        </p:tgtEl>
                                        <p:attrNameLst>
                                          <p:attrName>style.visibility</p:attrName>
                                        </p:attrNameLst>
                                      </p:cBhvr>
                                      <p:to>
                                        <p:strVal val="visible"/>
                                      </p:to>
                                    </p:set>
                                    <p:animEffect transition="in" filter="fade">
                                      <p:cBhvr>
                                        <p:cTn id="136" dur="500"/>
                                        <p:tgtEl>
                                          <p:spTgt spid="120"/>
                                        </p:tgtEl>
                                      </p:cBhvr>
                                    </p:animEffect>
                                  </p:childTnLst>
                                </p:cTn>
                              </p:par>
                              <p:par>
                                <p:cTn id="137" presetID="53" presetClass="entr" presetSubtype="16" fill="hold" grpId="0" nodeType="withEffect">
                                  <p:stCondLst>
                                    <p:cond delay="0"/>
                                  </p:stCondLst>
                                  <p:childTnLst>
                                    <p:set>
                                      <p:cBhvr>
                                        <p:cTn id="138" dur="1" fill="hold">
                                          <p:stCondLst>
                                            <p:cond delay="0"/>
                                          </p:stCondLst>
                                        </p:cTn>
                                        <p:tgtEl>
                                          <p:spTgt spid="111"/>
                                        </p:tgtEl>
                                        <p:attrNameLst>
                                          <p:attrName>style.visibility</p:attrName>
                                        </p:attrNameLst>
                                      </p:cBhvr>
                                      <p:to>
                                        <p:strVal val="visible"/>
                                      </p:to>
                                    </p:set>
                                    <p:anim calcmode="lin" valueType="num">
                                      <p:cBhvr>
                                        <p:cTn id="139" dur="500" fill="hold"/>
                                        <p:tgtEl>
                                          <p:spTgt spid="111"/>
                                        </p:tgtEl>
                                        <p:attrNameLst>
                                          <p:attrName>ppt_w</p:attrName>
                                        </p:attrNameLst>
                                      </p:cBhvr>
                                      <p:tavLst>
                                        <p:tav tm="0">
                                          <p:val>
                                            <p:fltVal val="0"/>
                                          </p:val>
                                        </p:tav>
                                        <p:tav tm="100000">
                                          <p:val>
                                            <p:strVal val="#ppt_w"/>
                                          </p:val>
                                        </p:tav>
                                      </p:tavLst>
                                    </p:anim>
                                    <p:anim calcmode="lin" valueType="num">
                                      <p:cBhvr>
                                        <p:cTn id="140" dur="500" fill="hold"/>
                                        <p:tgtEl>
                                          <p:spTgt spid="111"/>
                                        </p:tgtEl>
                                        <p:attrNameLst>
                                          <p:attrName>ppt_h</p:attrName>
                                        </p:attrNameLst>
                                      </p:cBhvr>
                                      <p:tavLst>
                                        <p:tav tm="0">
                                          <p:val>
                                            <p:fltVal val="0"/>
                                          </p:val>
                                        </p:tav>
                                        <p:tav tm="100000">
                                          <p:val>
                                            <p:strVal val="#ppt_h"/>
                                          </p:val>
                                        </p:tav>
                                      </p:tavLst>
                                    </p:anim>
                                    <p:animEffect transition="in" filter="fade">
                                      <p:cBhvr>
                                        <p:cTn id="141" dur="500"/>
                                        <p:tgtEl>
                                          <p:spTgt spid="111"/>
                                        </p:tgtEl>
                                      </p:cBhvr>
                                    </p:animEffect>
                                  </p:childTnLst>
                                </p:cTn>
                              </p:par>
                            </p:childTnLst>
                          </p:cTn>
                        </p:par>
                        <p:par>
                          <p:cTn id="142" fill="hold">
                            <p:stCondLst>
                              <p:cond delay="9000"/>
                            </p:stCondLst>
                            <p:childTnLst>
                              <p:par>
                                <p:cTn id="143" presetID="25" presetClass="entr" presetSubtype="0" fill="hold" nodeType="afterEffect">
                                  <p:stCondLst>
                                    <p:cond delay="0"/>
                                  </p:stCondLst>
                                  <p:childTnLst>
                                    <p:set>
                                      <p:cBhvr>
                                        <p:cTn id="144" dur="1" fill="hold">
                                          <p:stCondLst>
                                            <p:cond delay="0"/>
                                          </p:stCondLst>
                                        </p:cTn>
                                        <p:tgtEl>
                                          <p:spTgt spid="81"/>
                                        </p:tgtEl>
                                        <p:attrNameLst>
                                          <p:attrName>style.visibility</p:attrName>
                                        </p:attrNameLst>
                                      </p:cBhvr>
                                      <p:to>
                                        <p:strVal val="visible"/>
                                      </p:to>
                                    </p:set>
                                    <p:anim calcmode="lin" valueType="num">
                                      <p:cBhvr>
                                        <p:cTn id="145" dur="500" decel="50000" fill="hold">
                                          <p:stCondLst>
                                            <p:cond delay="0"/>
                                          </p:stCondLst>
                                        </p:cTn>
                                        <p:tgtEl>
                                          <p:spTgt spid="81"/>
                                        </p:tgtEl>
                                        <p:attrNameLst>
                                          <p:attrName>style.rotation</p:attrName>
                                        </p:attrNameLst>
                                      </p:cBhvr>
                                      <p:tavLst>
                                        <p:tav tm="0">
                                          <p:val>
                                            <p:fltVal val="-90"/>
                                          </p:val>
                                        </p:tav>
                                        <p:tav tm="100000">
                                          <p:val>
                                            <p:fltVal val="0"/>
                                          </p:val>
                                        </p:tav>
                                      </p:tavLst>
                                    </p:anim>
                                    <p:anim calcmode="lin" valueType="num">
                                      <p:cBhvr>
                                        <p:cTn id="146" dur="500" decel="50000" fill="hold">
                                          <p:stCondLst>
                                            <p:cond delay="0"/>
                                          </p:stCondLst>
                                        </p:cTn>
                                        <p:tgtEl>
                                          <p:spTgt spid="81"/>
                                        </p:tgtEl>
                                        <p:attrNameLst>
                                          <p:attrName>ppt_w</p:attrName>
                                        </p:attrNameLst>
                                      </p:cBhvr>
                                      <p:tavLst>
                                        <p:tav tm="0">
                                          <p:val>
                                            <p:strVal val="#ppt_w"/>
                                          </p:val>
                                        </p:tav>
                                        <p:tav tm="100000">
                                          <p:val>
                                            <p:strVal val="#ppt_w*.05"/>
                                          </p:val>
                                        </p:tav>
                                      </p:tavLst>
                                    </p:anim>
                                    <p:anim calcmode="lin" valueType="num">
                                      <p:cBhvr>
                                        <p:cTn id="147" dur="500" accel="50000" fill="hold">
                                          <p:stCondLst>
                                            <p:cond delay="500"/>
                                          </p:stCondLst>
                                        </p:cTn>
                                        <p:tgtEl>
                                          <p:spTgt spid="81"/>
                                        </p:tgtEl>
                                        <p:attrNameLst>
                                          <p:attrName>ppt_w</p:attrName>
                                        </p:attrNameLst>
                                      </p:cBhvr>
                                      <p:tavLst>
                                        <p:tav tm="0">
                                          <p:val>
                                            <p:strVal val="#ppt_w*.05"/>
                                          </p:val>
                                        </p:tav>
                                        <p:tav tm="100000">
                                          <p:val>
                                            <p:strVal val="#ppt_w"/>
                                          </p:val>
                                        </p:tav>
                                      </p:tavLst>
                                    </p:anim>
                                    <p:anim calcmode="lin" valueType="num">
                                      <p:cBhvr>
                                        <p:cTn id="148" dur="1000" fill="hold"/>
                                        <p:tgtEl>
                                          <p:spTgt spid="81"/>
                                        </p:tgtEl>
                                        <p:attrNameLst>
                                          <p:attrName>ppt_h</p:attrName>
                                        </p:attrNameLst>
                                      </p:cBhvr>
                                      <p:tavLst>
                                        <p:tav tm="0">
                                          <p:val>
                                            <p:strVal val="#ppt_h"/>
                                          </p:val>
                                        </p:tav>
                                        <p:tav tm="100000">
                                          <p:val>
                                            <p:strVal val="#ppt_h"/>
                                          </p:val>
                                        </p:tav>
                                      </p:tavLst>
                                    </p:anim>
                                    <p:anim calcmode="lin" valueType="num">
                                      <p:cBhvr>
                                        <p:cTn id="149" dur="500" decel="50000" fill="hold">
                                          <p:stCondLst>
                                            <p:cond delay="0"/>
                                          </p:stCondLst>
                                        </p:cTn>
                                        <p:tgtEl>
                                          <p:spTgt spid="81"/>
                                        </p:tgtEl>
                                        <p:attrNameLst>
                                          <p:attrName>ppt_x</p:attrName>
                                        </p:attrNameLst>
                                      </p:cBhvr>
                                      <p:tavLst>
                                        <p:tav tm="0">
                                          <p:val>
                                            <p:strVal val="#ppt_x+.4"/>
                                          </p:val>
                                        </p:tav>
                                        <p:tav tm="100000">
                                          <p:val>
                                            <p:strVal val="#ppt_x"/>
                                          </p:val>
                                        </p:tav>
                                      </p:tavLst>
                                    </p:anim>
                                    <p:anim calcmode="lin" valueType="num">
                                      <p:cBhvr>
                                        <p:cTn id="150" dur="500" decel="50000" fill="hold">
                                          <p:stCondLst>
                                            <p:cond delay="0"/>
                                          </p:stCondLst>
                                        </p:cTn>
                                        <p:tgtEl>
                                          <p:spTgt spid="81"/>
                                        </p:tgtEl>
                                        <p:attrNameLst>
                                          <p:attrName>ppt_y</p:attrName>
                                        </p:attrNameLst>
                                      </p:cBhvr>
                                      <p:tavLst>
                                        <p:tav tm="0">
                                          <p:val>
                                            <p:strVal val="#ppt_y-.2"/>
                                          </p:val>
                                        </p:tav>
                                        <p:tav tm="100000">
                                          <p:val>
                                            <p:strVal val="#ppt_y+.1"/>
                                          </p:val>
                                        </p:tav>
                                      </p:tavLst>
                                    </p:anim>
                                    <p:anim calcmode="lin" valueType="num">
                                      <p:cBhvr>
                                        <p:cTn id="151" dur="500" accel="50000" fill="hold">
                                          <p:stCondLst>
                                            <p:cond delay="500"/>
                                          </p:stCondLst>
                                        </p:cTn>
                                        <p:tgtEl>
                                          <p:spTgt spid="81"/>
                                        </p:tgtEl>
                                        <p:attrNameLst>
                                          <p:attrName>ppt_y</p:attrName>
                                        </p:attrNameLst>
                                      </p:cBhvr>
                                      <p:tavLst>
                                        <p:tav tm="0">
                                          <p:val>
                                            <p:strVal val="#ppt_y+.1"/>
                                          </p:val>
                                        </p:tav>
                                        <p:tav tm="100000">
                                          <p:val>
                                            <p:strVal val="#ppt_y"/>
                                          </p:val>
                                        </p:tav>
                                      </p:tavLst>
                                    </p:anim>
                                    <p:animEffect transition="in" filter="fade">
                                      <p:cBhvr>
                                        <p:cTn id="152" dur="1000" decel="50000">
                                          <p:stCondLst>
                                            <p:cond delay="0"/>
                                          </p:stCondLst>
                                        </p:cTn>
                                        <p:tgtEl>
                                          <p:spTgt spid="81"/>
                                        </p:tgtEl>
                                      </p:cBhvr>
                                    </p:animEffect>
                                  </p:childTnLst>
                                </p:cTn>
                              </p:par>
                            </p:childTnLst>
                          </p:cTn>
                        </p:par>
                        <p:par>
                          <p:cTn id="153" fill="hold">
                            <p:stCondLst>
                              <p:cond delay="10000"/>
                            </p:stCondLst>
                            <p:childTnLst>
                              <p:par>
                                <p:cTn id="154" presetID="25" presetClass="entr" presetSubtype="0" fill="hold" grpId="0" nodeType="afterEffect">
                                  <p:stCondLst>
                                    <p:cond delay="0"/>
                                  </p:stCondLst>
                                  <p:childTnLst>
                                    <p:set>
                                      <p:cBhvr>
                                        <p:cTn id="155" dur="1" fill="hold">
                                          <p:stCondLst>
                                            <p:cond delay="0"/>
                                          </p:stCondLst>
                                        </p:cTn>
                                        <p:tgtEl>
                                          <p:spTgt spid="87"/>
                                        </p:tgtEl>
                                        <p:attrNameLst>
                                          <p:attrName>style.visibility</p:attrName>
                                        </p:attrNameLst>
                                      </p:cBhvr>
                                      <p:to>
                                        <p:strVal val="visible"/>
                                      </p:to>
                                    </p:set>
                                    <p:anim calcmode="lin" valueType="num">
                                      <p:cBhvr>
                                        <p:cTn id="156" dur="500" decel="50000" fill="hold">
                                          <p:stCondLst>
                                            <p:cond delay="0"/>
                                          </p:stCondLst>
                                        </p:cTn>
                                        <p:tgtEl>
                                          <p:spTgt spid="87"/>
                                        </p:tgtEl>
                                        <p:attrNameLst>
                                          <p:attrName>style.rotation</p:attrName>
                                        </p:attrNameLst>
                                      </p:cBhvr>
                                      <p:tavLst>
                                        <p:tav tm="0">
                                          <p:val>
                                            <p:fltVal val="-90"/>
                                          </p:val>
                                        </p:tav>
                                        <p:tav tm="100000">
                                          <p:val>
                                            <p:fltVal val="0"/>
                                          </p:val>
                                        </p:tav>
                                      </p:tavLst>
                                    </p:anim>
                                    <p:anim calcmode="lin" valueType="num">
                                      <p:cBhvr>
                                        <p:cTn id="157" dur="500" decel="50000" fill="hold">
                                          <p:stCondLst>
                                            <p:cond delay="0"/>
                                          </p:stCondLst>
                                        </p:cTn>
                                        <p:tgtEl>
                                          <p:spTgt spid="87"/>
                                        </p:tgtEl>
                                        <p:attrNameLst>
                                          <p:attrName>ppt_w</p:attrName>
                                        </p:attrNameLst>
                                      </p:cBhvr>
                                      <p:tavLst>
                                        <p:tav tm="0">
                                          <p:val>
                                            <p:strVal val="#ppt_w"/>
                                          </p:val>
                                        </p:tav>
                                        <p:tav tm="100000">
                                          <p:val>
                                            <p:strVal val="#ppt_w*.05"/>
                                          </p:val>
                                        </p:tav>
                                      </p:tavLst>
                                    </p:anim>
                                    <p:anim calcmode="lin" valueType="num">
                                      <p:cBhvr>
                                        <p:cTn id="158" dur="500" accel="50000" fill="hold">
                                          <p:stCondLst>
                                            <p:cond delay="500"/>
                                          </p:stCondLst>
                                        </p:cTn>
                                        <p:tgtEl>
                                          <p:spTgt spid="87"/>
                                        </p:tgtEl>
                                        <p:attrNameLst>
                                          <p:attrName>ppt_w</p:attrName>
                                        </p:attrNameLst>
                                      </p:cBhvr>
                                      <p:tavLst>
                                        <p:tav tm="0">
                                          <p:val>
                                            <p:strVal val="#ppt_w*.05"/>
                                          </p:val>
                                        </p:tav>
                                        <p:tav tm="100000">
                                          <p:val>
                                            <p:strVal val="#ppt_w"/>
                                          </p:val>
                                        </p:tav>
                                      </p:tavLst>
                                    </p:anim>
                                    <p:anim calcmode="lin" valueType="num">
                                      <p:cBhvr>
                                        <p:cTn id="159" dur="1000" fill="hold"/>
                                        <p:tgtEl>
                                          <p:spTgt spid="87"/>
                                        </p:tgtEl>
                                        <p:attrNameLst>
                                          <p:attrName>ppt_h</p:attrName>
                                        </p:attrNameLst>
                                      </p:cBhvr>
                                      <p:tavLst>
                                        <p:tav tm="0">
                                          <p:val>
                                            <p:strVal val="#ppt_h"/>
                                          </p:val>
                                        </p:tav>
                                        <p:tav tm="100000">
                                          <p:val>
                                            <p:strVal val="#ppt_h"/>
                                          </p:val>
                                        </p:tav>
                                      </p:tavLst>
                                    </p:anim>
                                    <p:anim calcmode="lin" valueType="num">
                                      <p:cBhvr>
                                        <p:cTn id="160" dur="500" decel="50000" fill="hold">
                                          <p:stCondLst>
                                            <p:cond delay="0"/>
                                          </p:stCondLst>
                                        </p:cTn>
                                        <p:tgtEl>
                                          <p:spTgt spid="87"/>
                                        </p:tgtEl>
                                        <p:attrNameLst>
                                          <p:attrName>ppt_x</p:attrName>
                                        </p:attrNameLst>
                                      </p:cBhvr>
                                      <p:tavLst>
                                        <p:tav tm="0">
                                          <p:val>
                                            <p:strVal val="#ppt_x+.4"/>
                                          </p:val>
                                        </p:tav>
                                        <p:tav tm="100000">
                                          <p:val>
                                            <p:strVal val="#ppt_x"/>
                                          </p:val>
                                        </p:tav>
                                      </p:tavLst>
                                    </p:anim>
                                    <p:anim calcmode="lin" valueType="num">
                                      <p:cBhvr>
                                        <p:cTn id="161" dur="500" decel="50000" fill="hold">
                                          <p:stCondLst>
                                            <p:cond delay="0"/>
                                          </p:stCondLst>
                                        </p:cTn>
                                        <p:tgtEl>
                                          <p:spTgt spid="87"/>
                                        </p:tgtEl>
                                        <p:attrNameLst>
                                          <p:attrName>ppt_y</p:attrName>
                                        </p:attrNameLst>
                                      </p:cBhvr>
                                      <p:tavLst>
                                        <p:tav tm="0">
                                          <p:val>
                                            <p:strVal val="#ppt_y-.2"/>
                                          </p:val>
                                        </p:tav>
                                        <p:tav tm="100000">
                                          <p:val>
                                            <p:strVal val="#ppt_y+.1"/>
                                          </p:val>
                                        </p:tav>
                                      </p:tavLst>
                                    </p:anim>
                                    <p:anim calcmode="lin" valueType="num">
                                      <p:cBhvr>
                                        <p:cTn id="162" dur="500" accel="50000" fill="hold">
                                          <p:stCondLst>
                                            <p:cond delay="500"/>
                                          </p:stCondLst>
                                        </p:cTn>
                                        <p:tgtEl>
                                          <p:spTgt spid="87"/>
                                        </p:tgtEl>
                                        <p:attrNameLst>
                                          <p:attrName>ppt_y</p:attrName>
                                        </p:attrNameLst>
                                      </p:cBhvr>
                                      <p:tavLst>
                                        <p:tav tm="0">
                                          <p:val>
                                            <p:strVal val="#ppt_y+.1"/>
                                          </p:val>
                                        </p:tav>
                                        <p:tav tm="100000">
                                          <p:val>
                                            <p:strVal val="#ppt_y"/>
                                          </p:val>
                                        </p:tav>
                                      </p:tavLst>
                                    </p:anim>
                                    <p:animEffect transition="in" filter="fade">
                                      <p:cBhvr>
                                        <p:cTn id="163" dur="1000" decel="50000">
                                          <p:stCondLst>
                                            <p:cond delay="0"/>
                                          </p:stCondLst>
                                        </p:cTn>
                                        <p:tgtEl>
                                          <p:spTgt spid="87"/>
                                        </p:tgtEl>
                                      </p:cBhvr>
                                    </p:animEffect>
                                  </p:childTnLst>
                                </p:cTn>
                              </p:par>
                            </p:childTnLst>
                          </p:cTn>
                        </p:par>
                        <p:par>
                          <p:cTn id="164" fill="hold">
                            <p:stCondLst>
                              <p:cond delay="11000"/>
                            </p:stCondLst>
                            <p:childTnLst>
                              <p:par>
                                <p:cTn id="165" presetID="22" presetClass="entr" presetSubtype="8" fill="hold" grpId="0" nodeType="afterEffect">
                                  <p:stCondLst>
                                    <p:cond delay="0"/>
                                  </p:stCondLst>
                                  <p:childTnLst>
                                    <p:set>
                                      <p:cBhvr>
                                        <p:cTn id="166" dur="1" fill="hold">
                                          <p:stCondLst>
                                            <p:cond delay="0"/>
                                          </p:stCondLst>
                                        </p:cTn>
                                        <p:tgtEl>
                                          <p:spTgt spid="77"/>
                                        </p:tgtEl>
                                        <p:attrNameLst>
                                          <p:attrName>style.visibility</p:attrName>
                                        </p:attrNameLst>
                                      </p:cBhvr>
                                      <p:to>
                                        <p:strVal val="visible"/>
                                      </p:to>
                                    </p:set>
                                    <p:animEffect transition="in" filter="wipe(left)">
                                      <p:cBhvr>
                                        <p:cTn id="167" dur="500"/>
                                        <p:tgtEl>
                                          <p:spTgt spid="77"/>
                                        </p:tgtEl>
                                      </p:cBhvr>
                                    </p:animEffect>
                                  </p:childTnLst>
                                </p:cTn>
                              </p:par>
                              <p:par>
                                <p:cTn id="168" presetID="10" presetClass="entr" presetSubtype="0" fill="hold" grpId="0" nodeType="withEffect">
                                  <p:stCondLst>
                                    <p:cond delay="0"/>
                                  </p:stCondLst>
                                  <p:childTnLst>
                                    <p:set>
                                      <p:cBhvr>
                                        <p:cTn id="169" dur="1" fill="hold">
                                          <p:stCondLst>
                                            <p:cond delay="0"/>
                                          </p:stCondLst>
                                        </p:cTn>
                                        <p:tgtEl>
                                          <p:spTgt spid="123"/>
                                        </p:tgtEl>
                                        <p:attrNameLst>
                                          <p:attrName>style.visibility</p:attrName>
                                        </p:attrNameLst>
                                      </p:cBhvr>
                                      <p:to>
                                        <p:strVal val="visible"/>
                                      </p:to>
                                    </p:set>
                                    <p:animEffect transition="in" filter="fade">
                                      <p:cBhvr>
                                        <p:cTn id="170" dur="500"/>
                                        <p:tgtEl>
                                          <p:spTgt spid="123"/>
                                        </p:tgtEl>
                                      </p:cBhvr>
                                    </p:animEffect>
                                  </p:childTnLst>
                                </p:cTn>
                              </p:par>
                              <p:par>
                                <p:cTn id="171" presetID="10" presetClass="entr" presetSubtype="0" fill="hold" grpId="0" nodeType="withEffect">
                                  <p:stCondLst>
                                    <p:cond delay="0"/>
                                  </p:stCondLst>
                                  <p:childTnLst>
                                    <p:set>
                                      <p:cBhvr>
                                        <p:cTn id="172" dur="1" fill="hold">
                                          <p:stCondLst>
                                            <p:cond delay="0"/>
                                          </p:stCondLst>
                                        </p:cTn>
                                        <p:tgtEl>
                                          <p:spTgt spid="122"/>
                                        </p:tgtEl>
                                        <p:attrNameLst>
                                          <p:attrName>style.visibility</p:attrName>
                                        </p:attrNameLst>
                                      </p:cBhvr>
                                      <p:to>
                                        <p:strVal val="visible"/>
                                      </p:to>
                                    </p:set>
                                    <p:animEffect transition="in" filter="fade">
                                      <p:cBhvr>
                                        <p:cTn id="173" dur="500"/>
                                        <p:tgtEl>
                                          <p:spTgt spid="122"/>
                                        </p:tgtEl>
                                      </p:cBhvr>
                                    </p:animEffect>
                                  </p:childTnLst>
                                </p:cTn>
                              </p:par>
                              <p:par>
                                <p:cTn id="174" presetID="53" presetClass="entr" presetSubtype="16" fill="hold" grpId="0" nodeType="withEffect">
                                  <p:stCondLst>
                                    <p:cond delay="0"/>
                                  </p:stCondLst>
                                  <p:childTnLst>
                                    <p:set>
                                      <p:cBhvr>
                                        <p:cTn id="175" dur="1" fill="hold">
                                          <p:stCondLst>
                                            <p:cond delay="0"/>
                                          </p:stCondLst>
                                        </p:cTn>
                                        <p:tgtEl>
                                          <p:spTgt spid="108"/>
                                        </p:tgtEl>
                                        <p:attrNameLst>
                                          <p:attrName>style.visibility</p:attrName>
                                        </p:attrNameLst>
                                      </p:cBhvr>
                                      <p:to>
                                        <p:strVal val="visible"/>
                                      </p:to>
                                    </p:set>
                                    <p:anim calcmode="lin" valueType="num">
                                      <p:cBhvr>
                                        <p:cTn id="176" dur="500" fill="hold"/>
                                        <p:tgtEl>
                                          <p:spTgt spid="108"/>
                                        </p:tgtEl>
                                        <p:attrNameLst>
                                          <p:attrName>ppt_w</p:attrName>
                                        </p:attrNameLst>
                                      </p:cBhvr>
                                      <p:tavLst>
                                        <p:tav tm="0">
                                          <p:val>
                                            <p:fltVal val="0"/>
                                          </p:val>
                                        </p:tav>
                                        <p:tav tm="100000">
                                          <p:val>
                                            <p:strVal val="#ppt_w"/>
                                          </p:val>
                                        </p:tav>
                                      </p:tavLst>
                                    </p:anim>
                                    <p:anim calcmode="lin" valueType="num">
                                      <p:cBhvr>
                                        <p:cTn id="177" dur="500" fill="hold"/>
                                        <p:tgtEl>
                                          <p:spTgt spid="108"/>
                                        </p:tgtEl>
                                        <p:attrNameLst>
                                          <p:attrName>ppt_h</p:attrName>
                                        </p:attrNameLst>
                                      </p:cBhvr>
                                      <p:tavLst>
                                        <p:tav tm="0">
                                          <p:val>
                                            <p:fltVal val="0"/>
                                          </p:val>
                                        </p:tav>
                                        <p:tav tm="100000">
                                          <p:val>
                                            <p:strVal val="#ppt_h"/>
                                          </p:val>
                                        </p:tav>
                                      </p:tavLst>
                                    </p:anim>
                                    <p:animEffect transition="in" filter="fade">
                                      <p:cBhvr>
                                        <p:cTn id="178" dur="500"/>
                                        <p:tgtEl>
                                          <p:spTgt spid="108"/>
                                        </p:tgtEl>
                                      </p:cBhvr>
                                    </p:animEffect>
                                  </p:childTnLst>
                                </p:cTn>
                              </p:par>
                            </p:childTnLst>
                          </p:cTn>
                        </p:par>
                        <p:par>
                          <p:cTn id="179" fill="hold">
                            <p:stCondLst>
                              <p:cond delay="11500"/>
                            </p:stCondLst>
                            <p:childTnLst>
                              <p:par>
                                <p:cTn id="180" presetID="25" presetClass="entr" presetSubtype="0" fill="hold" nodeType="afterEffect">
                                  <p:stCondLst>
                                    <p:cond delay="0"/>
                                  </p:stCondLst>
                                  <p:childTnLst>
                                    <p:set>
                                      <p:cBhvr>
                                        <p:cTn id="181" dur="1" fill="hold">
                                          <p:stCondLst>
                                            <p:cond delay="0"/>
                                          </p:stCondLst>
                                        </p:cTn>
                                        <p:tgtEl>
                                          <p:spTgt spid="82"/>
                                        </p:tgtEl>
                                        <p:attrNameLst>
                                          <p:attrName>style.visibility</p:attrName>
                                        </p:attrNameLst>
                                      </p:cBhvr>
                                      <p:to>
                                        <p:strVal val="visible"/>
                                      </p:to>
                                    </p:set>
                                    <p:anim calcmode="lin" valueType="num">
                                      <p:cBhvr>
                                        <p:cTn id="182" dur="500" decel="50000" fill="hold">
                                          <p:stCondLst>
                                            <p:cond delay="0"/>
                                          </p:stCondLst>
                                        </p:cTn>
                                        <p:tgtEl>
                                          <p:spTgt spid="82"/>
                                        </p:tgtEl>
                                        <p:attrNameLst>
                                          <p:attrName>style.rotation</p:attrName>
                                        </p:attrNameLst>
                                      </p:cBhvr>
                                      <p:tavLst>
                                        <p:tav tm="0">
                                          <p:val>
                                            <p:fltVal val="-90"/>
                                          </p:val>
                                        </p:tav>
                                        <p:tav tm="100000">
                                          <p:val>
                                            <p:fltVal val="0"/>
                                          </p:val>
                                        </p:tav>
                                      </p:tavLst>
                                    </p:anim>
                                    <p:anim calcmode="lin" valueType="num">
                                      <p:cBhvr>
                                        <p:cTn id="183" dur="500" decel="50000" fill="hold">
                                          <p:stCondLst>
                                            <p:cond delay="0"/>
                                          </p:stCondLst>
                                        </p:cTn>
                                        <p:tgtEl>
                                          <p:spTgt spid="82"/>
                                        </p:tgtEl>
                                        <p:attrNameLst>
                                          <p:attrName>ppt_w</p:attrName>
                                        </p:attrNameLst>
                                      </p:cBhvr>
                                      <p:tavLst>
                                        <p:tav tm="0">
                                          <p:val>
                                            <p:strVal val="#ppt_w"/>
                                          </p:val>
                                        </p:tav>
                                        <p:tav tm="100000">
                                          <p:val>
                                            <p:strVal val="#ppt_w*.05"/>
                                          </p:val>
                                        </p:tav>
                                      </p:tavLst>
                                    </p:anim>
                                    <p:anim calcmode="lin" valueType="num">
                                      <p:cBhvr>
                                        <p:cTn id="184" dur="500" accel="50000" fill="hold">
                                          <p:stCondLst>
                                            <p:cond delay="500"/>
                                          </p:stCondLst>
                                        </p:cTn>
                                        <p:tgtEl>
                                          <p:spTgt spid="82"/>
                                        </p:tgtEl>
                                        <p:attrNameLst>
                                          <p:attrName>ppt_w</p:attrName>
                                        </p:attrNameLst>
                                      </p:cBhvr>
                                      <p:tavLst>
                                        <p:tav tm="0">
                                          <p:val>
                                            <p:strVal val="#ppt_w*.05"/>
                                          </p:val>
                                        </p:tav>
                                        <p:tav tm="100000">
                                          <p:val>
                                            <p:strVal val="#ppt_w"/>
                                          </p:val>
                                        </p:tav>
                                      </p:tavLst>
                                    </p:anim>
                                    <p:anim calcmode="lin" valueType="num">
                                      <p:cBhvr>
                                        <p:cTn id="185" dur="1000" fill="hold"/>
                                        <p:tgtEl>
                                          <p:spTgt spid="82"/>
                                        </p:tgtEl>
                                        <p:attrNameLst>
                                          <p:attrName>ppt_h</p:attrName>
                                        </p:attrNameLst>
                                      </p:cBhvr>
                                      <p:tavLst>
                                        <p:tav tm="0">
                                          <p:val>
                                            <p:strVal val="#ppt_h"/>
                                          </p:val>
                                        </p:tav>
                                        <p:tav tm="100000">
                                          <p:val>
                                            <p:strVal val="#ppt_h"/>
                                          </p:val>
                                        </p:tav>
                                      </p:tavLst>
                                    </p:anim>
                                    <p:anim calcmode="lin" valueType="num">
                                      <p:cBhvr>
                                        <p:cTn id="186" dur="500" decel="50000" fill="hold">
                                          <p:stCondLst>
                                            <p:cond delay="0"/>
                                          </p:stCondLst>
                                        </p:cTn>
                                        <p:tgtEl>
                                          <p:spTgt spid="82"/>
                                        </p:tgtEl>
                                        <p:attrNameLst>
                                          <p:attrName>ppt_x</p:attrName>
                                        </p:attrNameLst>
                                      </p:cBhvr>
                                      <p:tavLst>
                                        <p:tav tm="0">
                                          <p:val>
                                            <p:strVal val="#ppt_x+.4"/>
                                          </p:val>
                                        </p:tav>
                                        <p:tav tm="100000">
                                          <p:val>
                                            <p:strVal val="#ppt_x"/>
                                          </p:val>
                                        </p:tav>
                                      </p:tavLst>
                                    </p:anim>
                                    <p:anim calcmode="lin" valueType="num">
                                      <p:cBhvr>
                                        <p:cTn id="187" dur="500" decel="50000" fill="hold">
                                          <p:stCondLst>
                                            <p:cond delay="0"/>
                                          </p:stCondLst>
                                        </p:cTn>
                                        <p:tgtEl>
                                          <p:spTgt spid="82"/>
                                        </p:tgtEl>
                                        <p:attrNameLst>
                                          <p:attrName>ppt_y</p:attrName>
                                        </p:attrNameLst>
                                      </p:cBhvr>
                                      <p:tavLst>
                                        <p:tav tm="0">
                                          <p:val>
                                            <p:strVal val="#ppt_y-.2"/>
                                          </p:val>
                                        </p:tav>
                                        <p:tav tm="100000">
                                          <p:val>
                                            <p:strVal val="#ppt_y+.1"/>
                                          </p:val>
                                        </p:tav>
                                      </p:tavLst>
                                    </p:anim>
                                    <p:anim calcmode="lin" valueType="num">
                                      <p:cBhvr>
                                        <p:cTn id="188" dur="500" accel="50000" fill="hold">
                                          <p:stCondLst>
                                            <p:cond delay="500"/>
                                          </p:stCondLst>
                                        </p:cTn>
                                        <p:tgtEl>
                                          <p:spTgt spid="82"/>
                                        </p:tgtEl>
                                        <p:attrNameLst>
                                          <p:attrName>ppt_y</p:attrName>
                                        </p:attrNameLst>
                                      </p:cBhvr>
                                      <p:tavLst>
                                        <p:tav tm="0">
                                          <p:val>
                                            <p:strVal val="#ppt_y+.1"/>
                                          </p:val>
                                        </p:tav>
                                        <p:tav tm="100000">
                                          <p:val>
                                            <p:strVal val="#ppt_y"/>
                                          </p:val>
                                        </p:tav>
                                      </p:tavLst>
                                    </p:anim>
                                    <p:animEffect transition="in" filter="fade">
                                      <p:cBhvr>
                                        <p:cTn id="189" dur="1000" decel="50000">
                                          <p:stCondLst>
                                            <p:cond delay="0"/>
                                          </p:stCondLst>
                                        </p:cTn>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74" grpId="0" animBg="1"/>
      <p:bldP spid="75" grpId="0" animBg="1"/>
      <p:bldP spid="76" grpId="0" animBg="1"/>
      <p:bldP spid="77" grpId="0" animBg="1"/>
      <p:bldP spid="83" grpId="0" animBg="1"/>
      <p:bldP spid="84" grpId="0" animBg="1"/>
      <p:bldP spid="85" grpId="0" animBg="1"/>
      <p:bldP spid="86" grpId="0" animBg="1"/>
      <p:bldP spid="87" grpId="0" animBg="1"/>
      <p:bldP spid="99" grpId="0" animBg="1"/>
      <p:bldP spid="102" grpId="0" animBg="1"/>
      <p:bldP spid="105" grpId="0" animBg="1"/>
      <p:bldP spid="108" grpId="0" animBg="1"/>
      <p:bldP spid="111" grpId="0" animBg="1"/>
      <p:bldP spid="113" grpId="0"/>
      <p:bldP spid="114" grpId="0"/>
      <p:bldP spid="116" grpId="0"/>
      <p:bldP spid="117" grpId="0"/>
      <p:bldP spid="118" grpId="0"/>
      <p:bldP spid="119" grpId="0"/>
      <p:bldP spid="120" grpId="0"/>
      <p:bldP spid="121" grpId="0"/>
      <p:bldP spid="122" grpId="0"/>
      <p:bldP spid="1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4709705" y="439987"/>
            <a:ext cx="2954655" cy="646331"/>
          </a:xfrm>
          <a:prstGeom prst="rect">
            <a:avLst/>
          </a:prstGeom>
          <a:noFill/>
        </p:spPr>
        <p:txBody>
          <a:bodyPr wrap="none" lIns="91404" tIns="45702" rIns="91404" bIns="45702" rtlCol="0">
            <a:spAutoFit/>
          </a:bodyPr>
          <a:lstStyle/>
          <a:p>
            <a:r>
              <a:rPr lang="zh-CN" altLang="en-US" sz="3600" b="1" dirty="0">
                <a:solidFill>
                  <a:srgbClr val="E74337"/>
                </a:solidFill>
                <a:latin typeface="微软雅黑" pitchFamily="34" charset="-122"/>
                <a:ea typeface="微软雅黑" pitchFamily="34" charset="-122"/>
              </a:rPr>
              <a:t>重点工作回顾</a:t>
            </a:r>
            <a:endParaRPr lang="en-US" altLang="zh-CN" sz="3600" b="1" dirty="0">
              <a:solidFill>
                <a:srgbClr val="E74337"/>
              </a:solidFill>
              <a:latin typeface="微软雅黑" pitchFamily="34" charset="-122"/>
              <a:ea typeface="微软雅黑" pitchFamily="34" charset="-122"/>
            </a:endParaRPr>
          </a:p>
        </p:txBody>
      </p:sp>
      <p:sp>
        <p:nvSpPr>
          <p:cNvPr id="29" name="矩形 28"/>
          <p:cNvSpPr/>
          <p:nvPr/>
        </p:nvSpPr>
        <p:spPr>
          <a:xfrm>
            <a:off x="7738684" y="2663248"/>
            <a:ext cx="2448945" cy="3097061"/>
          </a:xfrm>
          <a:prstGeom prst="rect">
            <a:avLst/>
          </a:prstGeom>
          <a:noFill/>
          <a:ln w="12700">
            <a:solidFill>
              <a:srgbClr val="E74337"/>
            </a:soli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p>
        </p:txBody>
      </p:sp>
      <p:sp>
        <p:nvSpPr>
          <p:cNvPr id="30" name="五边形 5"/>
          <p:cNvSpPr/>
          <p:nvPr/>
        </p:nvSpPr>
        <p:spPr>
          <a:xfrm>
            <a:off x="7672764" y="1870977"/>
            <a:ext cx="2736531" cy="576197"/>
          </a:xfrm>
          <a:custGeom>
            <a:avLst/>
            <a:gdLst/>
            <a:ahLst/>
            <a:cxnLst/>
            <a:rect l="l" t="t" r="r" b="b"/>
            <a:pathLst>
              <a:path w="2736056" h="576064">
                <a:moveTo>
                  <a:pt x="0" y="0"/>
                </a:moveTo>
                <a:lnTo>
                  <a:pt x="2448024" y="0"/>
                </a:lnTo>
                <a:lnTo>
                  <a:pt x="2736056" y="288032"/>
                </a:lnTo>
                <a:lnTo>
                  <a:pt x="2448024" y="576064"/>
                </a:lnTo>
                <a:lnTo>
                  <a:pt x="0" y="576064"/>
                </a:lnTo>
                <a:lnTo>
                  <a:pt x="288032" y="288032"/>
                </a:lnTo>
                <a:close/>
              </a:path>
            </a:pathLst>
          </a:custGeom>
          <a:noFill/>
          <a:ln w="12700">
            <a:solidFill>
              <a:srgbClr val="E74337"/>
            </a:soli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p>
        </p:txBody>
      </p:sp>
      <p:sp>
        <p:nvSpPr>
          <p:cNvPr id="31" name="Rectangle 42"/>
          <p:cNvSpPr/>
          <p:nvPr/>
        </p:nvSpPr>
        <p:spPr>
          <a:xfrm flipH="1">
            <a:off x="7854991" y="2951347"/>
            <a:ext cx="2304732" cy="815268"/>
          </a:xfrm>
          <a:prstGeom prst="rect">
            <a:avLst/>
          </a:prstGeom>
          <a:noFill/>
          <a:ln w="12700" cap="flat" cmpd="sng" algn="ctr">
            <a:noFill/>
            <a:prstDash val="solid"/>
          </a:ln>
          <a:effectLst/>
        </p:spPr>
        <p:txBody>
          <a:bodyPr lIns="91401" tIns="0" rIns="91401" bIns="0" rtlCol="0" anchor="t"/>
          <a:lstStyle/>
          <a:p>
            <a:pPr>
              <a:defRPr/>
            </a:pPr>
            <a:r>
              <a:rPr lang="zh-CN" altLang="en-US" sz="1400" kern="0" dirty="0">
                <a:solidFill>
                  <a:schemeClr val="bg1"/>
                </a:solidFill>
                <a:latin typeface="微软雅黑" pitchFamily="34" charset="-122"/>
                <a:ea typeface="微软雅黑" pitchFamily="34" charset="-122"/>
                <a:cs typeface="Arial" panose="020B0604020202090204" pitchFamily="34" charset="0"/>
              </a:rPr>
              <a:t>加入你的文字描述加入你的文字描述，加入你的</a:t>
            </a:r>
            <a:endParaRPr lang="en-US" altLang="zh-CN" sz="1400" kern="0" dirty="0">
              <a:solidFill>
                <a:schemeClr val="bg1"/>
              </a:solidFill>
              <a:latin typeface="微软雅黑" pitchFamily="34" charset="-122"/>
              <a:ea typeface="微软雅黑" pitchFamily="34" charset="-122"/>
              <a:cs typeface="Arial" panose="020B0604020202090204" pitchFamily="34" charset="0"/>
            </a:endParaRPr>
          </a:p>
          <a:p>
            <a:pPr>
              <a:defRPr/>
            </a:pPr>
            <a:r>
              <a:rPr lang="zh-CN" altLang="en-US" sz="1400" kern="0" dirty="0">
                <a:solidFill>
                  <a:schemeClr val="bg1"/>
                </a:solidFill>
                <a:latin typeface="微软雅黑" pitchFamily="34" charset="-122"/>
                <a:ea typeface="微软雅黑" pitchFamily="34" charset="-122"/>
                <a:cs typeface="Arial" panose="020B0604020202090204" pitchFamily="34" charset="0"/>
              </a:rPr>
              <a:t>加入你的文字描述！</a:t>
            </a:r>
            <a:endParaRPr lang="en-US" altLang="zh-CN" sz="1400" kern="0" dirty="0">
              <a:solidFill>
                <a:schemeClr val="bg1"/>
              </a:solidFill>
              <a:latin typeface="微软雅黑" pitchFamily="34" charset="-122"/>
              <a:ea typeface="微软雅黑" pitchFamily="34" charset="-122"/>
              <a:cs typeface="Arial" panose="020B0604020202090204" pitchFamily="34" charset="0"/>
            </a:endParaRPr>
          </a:p>
        </p:txBody>
      </p:sp>
      <p:sp>
        <p:nvSpPr>
          <p:cNvPr id="32" name="Rectangle 42"/>
          <p:cNvSpPr/>
          <p:nvPr/>
        </p:nvSpPr>
        <p:spPr>
          <a:xfrm flipH="1">
            <a:off x="8056921" y="2032435"/>
            <a:ext cx="2058686" cy="253281"/>
          </a:xfrm>
          <a:prstGeom prst="rect">
            <a:avLst/>
          </a:prstGeom>
          <a:noFill/>
          <a:ln w="12700" cap="flat" cmpd="sng" algn="ctr">
            <a:noFill/>
            <a:prstDash val="solid"/>
          </a:ln>
          <a:effectLst/>
        </p:spPr>
        <p:txBody>
          <a:bodyPr lIns="91401" tIns="0" rIns="91401" bIns="0" rtlCol="0" anchor="t"/>
          <a:lstStyle/>
          <a:p>
            <a:r>
              <a:rPr lang="zh-CN" altLang="en-US" b="1" dirty="0">
                <a:solidFill>
                  <a:schemeClr val="bg1"/>
                </a:solidFill>
                <a:latin typeface="微软雅黑" pitchFamily="34" charset="-122"/>
                <a:ea typeface="微软雅黑" pitchFamily="34" charset="-122"/>
                <a:cs typeface="Arial" panose="020B0604020202090204" pitchFamily="34" charset="0"/>
              </a:rPr>
              <a:t>点击添加标题</a:t>
            </a:r>
            <a:endParaRPr lang="zh-CN" altLang="en-US" b="1" dirty="0">
              <a:solidFill>
                <a:schemeClr val="bg1"/>
              </a:solidFill>
              <a:latin typeface="微软雅黑" pitchFamily="34" charset="-122"/>
              <a:ea typeface="微软雅黑" pitchFamily="34" charset="-122"/>
              <a:cs typeface="Arial" panose="020B0604020202090204" pitchFamily="34" charset="0"/>
            </a:endParaRPr>
          </a:p>
        </p:txBody>
      </p:sp>
      <p:sp>
        <p:nvSpPr>
          <p:cNvPr id="33" name="矩形 32"/>
          <p:cNvSpPr/>
          <p:nvPr/>
        </p:nvSpPr>
        <p:spPr>
          <a:xfrm>
            <a:off x="5022992" y="2663248"/>
            <a:ext cx="2448945" cy="3097061"/>
          </a:xfrm>
          <a:prstGeom prst="rect">
            <a:avLst/>
          </a:prstGeom>
          <a:noFill/>
          <a:ln w="12700">
            <a:solidFill>
              <a:srgbClr val="E74337"/>
            </a:soli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p>
        </p:txBody>
      </p:sp>
      <p:sp>
        <p:nvSpPr>
          <p:cNvPr id="34" name="五边形 5"/>
          <p:cNvSpPr/>
          <p:nvPr/>
        </p:nvSpPr>
        <p:spPr>
          <a:xfrm>
            <a:off x="4957075" y="1870977"/>
            <a:ext cx="2736531" cy="576197"/>
          </a:xfrm>
          <a:custGeom>
            <a:avLst/>
            <a:gdLst/>
            <a:ahLst/>
            <a:cxnLst/>
            <a:rect l="l" t="t" r="r" b="b"/>
            <a:pathLst>
              <a:path w="2736056" h="576064">
                <a:moveTo>
                  <a:pt x="0" y="0"/>
                </a:moveTo>
                <a:lnTo>
                  <a:pt x="2448024" y="0"/>
                </a:lnTo>
                <a:lnTo>
                  <a:pt x="2736056" y="288032"/>
                </a:lnTo>
                <a:lnTo>
                  <a:pt x="2448024" y="576064"/>
                </a:lnTo>
                <a:lnTo>
                  <a:pt x="0" y="576064"/>
                </a:lnTo>
                <a:lnTo>
                  <a:pt x="288032" y="288032"/>
                </a:lnTo>
                <a:close/>
              </a:path>
            </a:pathLst>
          </a:custGeom>
          <a:noFill/>
          <a:ln w="12700">
            <a:solidFill>
              <a:srgbClr val="E74337"/>
            </a:soli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p>
        </p:txBody>
      </p:sp>
      <p:sp>
        <p:nvSpPr>
          <p:cNvPr id="35" name="Rectangle 42"/>
          <p:cNvSpPr/>
          <p:nvPr/>
        </p:nvSpPr>
        <p:spPr>
          <a:xfrm flipH="1">
            <a:off x="5139299" y="2951347"/>
            <a:ext cx="2304732" cy="815268"/>
          </a:xfrm>
          <a:prstGeom prst="rect">
            <a:avLst/>
          </a:prstGeom>
          <a:noFill/>
          <a:ln w="12700" cap="flat" cmpd="sng" algn="ctr">
            <a:noFill/>
            <a:prstDash val="solid"/>
          </a:ln>
          <a:effectLst/>
        </p:spPr>
        <p:txBody>
          <a:bodyPr lIns="91401" tIns="0" rIns="91401" bIns="0" rtlCol="0" anchor="t"/>
          <a:lstStyle/>
          <a:p>
            <a:pPr>
              <a:defRPr/>
            </a:pPr>
            <a:r>
              <a:rPr lang="zh-CN" altLang="en-US" sz="1400" kern="0" dirty="0">
                <a:solidFill>
                  <a:schemeClr val="bg1"/>
                </a:solidFill>
                <a:latin typeface="微软雅黑" pitchFamily="34" charset="-122"/>
                <a:ea typeface="微软雅黑" pitchFamily="34" charset="-122"/>
                <a:cs typeface="Arial" panose="020B0604020202090204" pitchFamily="34" charset="0"/>
              </a:rPr>
              <a:t>加入你的文字描述加入你的文字描述，加入你的</a:t>
            </a:r>
            <a:endParaRPr lang="en-US" altLang="zh-CN" sz="1400" kern="0" dirty="0">
              <a:solidFill>
                <a:schemeClr val="bg1"/>
              </a:solidFill>
              <a:latin typeface="微软雅黑" pitchFamily="34" charset="-122"/>
              <a:ea typeface="微软雅黑" pitchFamily="34" charset="-122"/>
              <a:cs typeface="Arial" panose="020B0604020202090204" pitchFamily="34" charset="0"/>
            </a:endParaRPr>
          </a:p>
          <a:p>
            <a:pPr>
              <a:defRPr/>
            </a:pPr>
            <a:r>
              <a:rPr lang="zh-CN" altLang="en-US" sz="1400" kern="0" dirty="0">
                <a:solidFill>
                  <a:schemeClr val="bg1"/>
                </a:solidFill>
                <a:latin typeface="微软雅黑" pitchFamily="34" charset="-122"/>
                <a:ea typeface="微软雅黑" pitchFamily="34" charset="-122"/>
                <a:cs typeface="Arial" panose="020B0604020202090204" pitchFamily="34" charset="0"/>
              </a:rPr>
              <a:t>加入你的文字描述！</a:t>
            </a:r>
            <a:endParaRPr lang="en-US" altLang="zh-CN" sz="1400" kern="0" dirty="0">
              <a:solidFill>
                <a:schemeClr val="bg1"/>
              </a:solidFill>
              <a:latin typeface="微软雅黑" pitchFamily="34" charset="-122"/>
              <a:ea typeface="微软雅黑" pitchFamily="34" charset="-122"/>
              <a:cs typeface="Arial" panose="020B0604020202090204" pitchFamily="34" charset="0"/>
            </a:endParaRPr>
          </a:p>
        </p:txBody>
      </p:sp>
      <p:sp>
        <p:nvSpPr>
          <p:cNvPr id="36" name="Rectangle 42"/>
          <p:cNvSpPr/>
          <p:nvPr/>
        </p:nvSpPr>
        <p:spPr>
          <a:xfrm flipH="1">
            <a:off x="5341229" y="2032435"/>
            <a:ext cx="2058686" cy="253281"/>
          </a:xfrm>
          <a:prstGeom prst="rect">
            <a:avLst/>
          </a:prstGeom>
          <a:noFill/>
          <a:ln w="12700" cap="flat" cmpd="sng" algn="ctr">
            <a:noFill/>
            <a:prstDash val="solid"/>
          </a:ln>
          <a:effectLst/>
        </p:spPr>
        <p:txBody>
          <a:bodyPr lIns="91401" tIns="0" rIns="91401" bIns="0" rtlCol="0" anchor="t"/>
          <a:lstStyle/>
          <a:p>
            <a:r>
              <a:rPr lang="zh-CN" altLang="en-US" b="1" dirty="0">
                <a:solidFill>
                  <a:schemeClr val="bg1"/>
                </a:solidFill>
                <a:latin typeface="微软雅黑" pitchFamily="34" charset="-122"/>
                <a:ea typeface="微软雅黑" pitchFamily="34" charset="-122"/>
                <a:cs typeface="Arial" panose="020B0604020202090204" pitchFamily="34" charset="0"/>
              </a:rPr>
              <a:t>点击添加标题</a:t>
            </a:r>
            <a:endParaRPr lang="zh-CN" altLang="en-US" b="1" dirty="0">
              <a:solidFill>
                <a:schemeClr val="bg1"/>
              </a:solidFill>
              <a:latin typeface="微软雅黑" pitchFamily="34" charset="-122"/>
              <a:ea typeface="微软雅黑" pitchFamily="34" charset="-122"/>
              <a:cs typeface="Arial" panose="020B0604020202090204" pitchFamily="34" charset="0"/>
            </a:endParaRPr>
          </a:p>
        </p:txBody>
      </p:sp>
      <p:sp>
        <p:nvSpPr>
          <p:cNvPr id="37" name="矩形 36"/>
          <p:cNvSpPr/>
          <p:nvPr/>
        </p:nvSpPr>
        <p:spPr>
          <a:xfrm>
            <a:off x="2286461" y="2663248"/>
            <a:ext cx="2448945" cy="3097061"/>
          </a:xfrm>
          <a:prstGeom prst="rect">
            <a:avLst/>
          </a:prstGeom>
          <a:noFill/>
          <a:ln w="12700">
            <a:solidFill>
              <a:srgbClr val="E74337"/>
            </a:soli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p>
        </p:txBody>
      </p:sp>
      <p:sp>
        <p:nvSpPr>
          <p:cNvPr id="38" name="五边形 5"/>
          <p:cNvSpPr/>
          <p:nvPr/>
        </p:nvSpPr>
        <p:spPr>
          <a:xfrm>
            <a:off x="2220544" y="1870977"/>
            <a:ext cx="2736531" cy="576197"/>
          </a:xfrm>
          <a:custGeom>
            <a:avLst/>
            <a:gdLst/>
            <a:ahLst/>
            <a:cxnLst/>
            <a:rect l="l" t="t" r="r" b="b"/>
            <a:pathLst>
              <a:path w="2736056" h="576064">
                <a:moveTo>
                  <a:pt x="0" y="0"/>
                </a:moveTo>
                <a:lnTo>
                  <a:pt x="2448024" y="0"/>
                </a:lnTo>
                <a:lnTo>
                  <a:pt x="2736056" y="288032"/>
                </a:lnTo>
                <a:lnTo>
                  <a:pt x="2448024" y="576064"/>
                </a:lnTo>
                <a:lnTo>
                  <a:pt x="0" y="576064"/>
                </a:lnTo>
                <a:lnTo>
                  <a:pt x="288032" y="288032"/>
                </a:lnTo>
                <a:close/>
              </a:path>
            </a:pathLst>
          </a:custGeom>
          <a:noFill/>
          <a:ln w="12700">
            <a:solidFill>
              <a:srgbClr val="E74337"/>
            </a:solidFill>
          </a:ln>
          <a:effectLst>
            <a:outerShdw blurRad="254000" dist="1270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p>
        </p:txBody>
      </p:sp>
      <p:sp>
        <p:nvSpPr>
          <p:cNvPr id="39" name="Rectangle 42"/>
          <p:cNvSpPr/>
          <p:nvPr/>
        </p:nvSpPr>
        <p:spPr>
          <a:xfrm flipH="1">
            <a:off x="2402768" y="2951347"/>
            <a:ext cx="2304732" cy="815268"/>
          </a:xfrm>
          <a:prstGeom prst="rect">
            <a:avLst/>
          </a:prstGeom>
          <a:noFill/>
          <a:ln w="12700" cap="flat" cmpd="sng" algn="ctr">
            <a:noFill/>
            <a:prstDash val="solid"/>
          </a:ln>
          <a:effectLst/>
        </p:spPr>
        <p:txBody>
          <a:bodyPr lIns="91401" tIns="0" rIns="91401" bIns="0" rtlCol="0" anchor="t"/>
          <a:lstStyle/>
          <a:p>
            <a:pPr>
              <a:defRPr/>
            </a:pPr>
            <a:r>
              <a:rPr lang="zh-CN" altLang="en-US" sz="1400" kern="0" dirty="0">
                <a:solidFill>
                  <a:schemeClr val="bg1"/>
                </a:solidFill>
                <a:latin typeface="微软雅黑" pitchFamily="34" charset="-122"/>
                <a:ea typeface="微软雅黑" pitchFamily="34" charset="-122"/>
                <a:cs typeface="Arial" panose="020B0604020202090204" pitchFamily="34" charset="0"/>
              </a:rPr>
              <a:t>加入你的文字描述加入你的文字描述，加入你的</a:t>
            </a:r>
            <a:endParaRPr lang="en-US" altLang="zh-CN" sz="1400" kern="0" dirty="0">
              <a:solidFill>
                <a:schemeClr val="bg1"/>
              </a:solidFill>
              <a:latin typeface="微软雅黑" pitchFamily="34" charset="-122"/>
              <a:ea typeface="微软雅黑" pitchFamily="34" charset="-122"/>
              <a:cs typeface="Arial" panose="020B0604020202090204" pitchFamily="34" charset="0"/>
            </a:endParaRPr>
          </a:p>
          <a:p>
            <a:pPr>
              <a:defRPr/>
            </a:pPr>
            <a:r>
              <a:rPr lang="zh-CN" altLang="en-US" sz="1400" kern="0" dirty="0">
                <a:solidFill>
                  <a:schemeClr val="bg1"/>
                </a:solidFill>
                <a:latin typeface="微软雅黑" pitchFamily="34" charset="-122"/>
                <a:ea typeface="微软雅黑" pitchFamily="34" charset="-122"/>
                <a:cs typeface="Arial" panose="020B0604020202090204" pitchFamily="34" charset="0"/>
              </a:rPr>
              <a:t>加入你的文字描述！</a:t>
            </a:r>
            <a:endParaRPr lang="en-US" altLang="zh-CN" sz="1400" kern="0" dirty="0">
              <a:solidFill>
                <a:schemeClr val="bg1"/>
              </a:solidFill>
              <a:latin typeface="微软雅黑" pitchFamily="34" charset="-122"/>
              <a:ea typeface="微软雅黑" pitchFamily="34" charset="-122"/>
              <a:cs typeface="Arial" panose="020B0604020202090204" pitchFamily="34" charset="0"/>
            </a:endParaRPr>
          </a:p>
          <a:p>
            <a:pPr>
              <a:defRPr/>
            </a:pPr>
            <a:endParaRPr lang="en-US" altLang="zh-CN" sz="1400" kern="0" dirty="0">
              <a:solidFill>
                <a:schemeClr val="bg1"/>
              </a:solidFill>
              <a:latin typeface="微软雅黑" pitchFamily="34" charset="-122"/>
              <a:ea typeface="微软雅黑" pitchFamily="34" charset="-122"/>
              <a:cs typeface="Arial" panose="020B0604020202090204" pitchFamily="34" charset="0"/>
            </a:endParaRPr>
          </a:p>
        </p:txBody>
      </p:sp>
      <p:sp>
        <p:nvSpPr>
          <p:cNvPr id="40" name="Rectangle 42"/>
          <p:cNvSpPr/>
          <p:nvPr/>
        </p:nvSpPr>
        <p:spPr>
          <a:xfrm flipH="1">
            <a:off x="2604698" y="2032435"/>
            <a:ext cx="2058686" cy="253281"/>
          </a:xfrm>
          <a:prstGeom prst="rect">
            <a:avLst/>
          </a:prstGeom>
          <a:noFill/>
          <a:ln w="12700" cap="flat" cmpd="sng" algn="ctr">
            <a:noFill/>
            <a:prstDash val="solid"/>
          </a:ln>
          <a:effectLst/>
        </p:spPr>
        <p:txBody>
          <a:bodyPr lIns="91401" tIns="0" rIns="91401" bIns="0" rtlCol="0" anchor="t"/>
          <a:lstStyle/>
          <a:p>
            <a:r>
              <a:rPr lang="zh-CN" altLang="en-US" b="1" dirty="0">
                <a:solidFill>
                  <a:schemeClr val="bg1"/>
                </a:solidFill>
                <a:latin typeface="微软雅黑" pitchFamily="34" charset="-122"/>
                <a:ea typeface="微软雅黑" pitchFamily="34" charset="-122"/>
                <a:cs typeface="Arial" panose="020B0604020202090204" pitchFamily="34" charset="0"/>
              </a:rPr>
              <a:t>点击添加标题</a:t>
            </a:r>
            <a:endParaRPr lang="zh-CN" altLang="en-US" b="1" dirty="0">
              <a:solidFill>
                <a:schemeClr val="bg1"/>
              </a:solidFill>
              <a:latin typeface="微软雅黑" pitchFamily="34" charset="-122"/>
              <a:ea typeface="微软雅黑" pitchFamily="34" charset="-122"/>
              <a:cs typeface="Arial" panose="020B0604020202090204" pitchFamily="34" charset="0"/>
            </a:endParaRPr>
          </a:p>
        </p:txBody>
      </p:sp>
      <p:sp>
        <p:nvSpPr>
          <p:cNvPr id="41" name="矩形 40"/>
          <p:cNvSpPr/>
          <p:nvPr/>
        </p:nvSpPr>
        <p:spPr>
          <a:xfrm>
            <a:off x="2548266" y="3991918"/>
            <a:ext cx="1870163" cy="1340026"/>
          </a:xfrm>
          <a:prstGeom prst="rect">
            <a:avLst/>
          </a:prstGeom>
          <a:solidFill>
            <a:schemeClr val="bg1"/>
          </a:solidFill>
          <a:ln>
            <a:solidFill>
              <a:srgbClr val="E74337"/>
            </a:solidFill>
          </a:ln>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p>
        </p:txBody>
      </p:sp>
      <p:sp>
        <p:nvSpPr>
          <p:cNvPr id="42" name="矩形 41"/>
          <p:cNvSpPr/>
          <p:nvPr/>
        </p:nvSpPr>
        <p:spPr>
          <a:xfrm>
            <a:off x="5356586" y="3978465"/>
            <a:ext cx="1870163" cy="1340026"/>
          </a:xfrm>
          <a:prstGeom prst="rect">
            <a:avLst/>
          </a:prstGeom>
          <a:solidFill>
            <a:schemeClr val="bg1"/>
          </a:solidFill>
          <a:ln>
            <a:solidFill>
              <a:srgbClr val="E74337"/>
            </a:solidFill>
          </a:ln>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p>
        </p:txBody>
      </p:sp>
      <p:sp>
        <p:nvSpPr>
          <p:cNvPr id="43" name="矩形 42"/>
          <p:cNvSpPr/>
          <p:nvPr/>
        </p:nvSpPr>
        <p:spPr>
          <a:xfrm>
            <a:off x="8023281" y="3960737"/>
            <a:ext cx="1870163" cy="1340026"/>
          </a:xfrm>
          <a:prstGeom prst="rect">
            <a:avLst/>
          </a:prstGeom>
          <a:solidFill>
            <a:schemeClr val="bg1"/>
          </a:solidFill>
          <a:ln>
            <a:solidFill>
              <a:srgbClr val="E74337"/>
            </a:solidFill>
          </a:ln>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p>
        </p:txBody>
      </p:sp>
      <p:grpSp>
        <p:nvGrpSpPr>
          <p:cNvPr id="28" name="组合 27"/>
          <p:cNvGrpSpPr/>
          <p:nvPr/>
        </p:nvGrpSpPr>
        <p:grpSpPr>
          <a:xfrm>
            <a:off x="8412148" y="572424"/>
            <a:ext cx="8647786" cy="381452"/>
            <a:chOff x="3546557" y="3058874"/>
            <a:chExt cx="8647786" cy="381452"/>
          </a:xfrm>
        </p:grpSpPr>
        <p:grpSp>
          <p:nvGrpSpPr>
            <p:cNvPr id="44" name="组合 43"/>
            <p:cNvGrpSpPr/>
            <p:nvPr/>
          </p:nvGrpSpPr>
          <p:grpSpPr>
            <a:xfrm>
              <a:off x="3546557" y="3058874"/>
              <a:ext cx="381452" cy="381452"/>
              <a:chOff x="3123591" y="3333387"/>
              <a:chExt cx="381452" cy="381452"/>
            </a:xfrm>
          </p:grpSpPr>
          <p:sp>
            <p:nvSpPr>
              <p:cNvPr id="46" name="椭圆 45"/>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47" name="椭圆 46"/>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45" name="直接连接符 44"/>
            <p:cNvCxnSpPr/>
            <p:nvPr/>
          </p:nvCxnSpPr>
          <p:spPr>
            <a:xfrm>
              <a:off x="3662669" y="3248000"/>
              <a:ext cx="8531674" cy="0"/>
            </a:xfrm>
            <a:prstGeom prst="line">
              <a:avLst/>
            </a:prstGeom>
            <a:ln>
              <a:solidFill>
                <a:srgbClr val="E74337"/>
              </a:solidFill>
            </a:ln>
          </p:spPr>
          <p:style>
            <a:lnRef idx="1">
              <a:schemeClr val="accent1"/>
            </a:lnRef>
            <a:fillRef idx="0">
              <a:schemeClr val="accent1"/>
            </a:fillRef>
            <a:effectRef idx="0">
              <a:schemeClr val="accent1"/>
            </a:effectRef>
            <a:fontRef idx="minor">
              <a:schemeClr val="tx1"/>
            </a:fontRef>
          </p:style>
        </p:cxnSp>
      </p:grpSp>
      <p:grpSp>
        <p:nvGrpSpPr>
          <p:cNvPr id="48" name="组合 47"/>
          <p:cNvGrpSpPr/>
          <p:nvPr/>
        </p:nvGrpSpPr>
        <p:grpSpPr>
          <a:xfrm>
            <a:off x="-4834779" y="572424"/>
            <a:ext cx="8712639" cy="381452"/>
            <a:chOff x="-3986345" y="345226"/>
            <a:chExt cx="8712639" cy="381452"/>
          </a:xfrm>
          <a:solidFill>
            <a:srgbClr val="E74337"/>
          </a:solidFill>
        </p:grpSpPr>
        <p:grpSp>
          <p:nvGrpSpPr>
            <p:cNvPr id="49" name="组合 48"/>
            <p:cNvGrpSpPr/>
            <p:nvPr/>
          </p:nvGrpSpPr>
          <p:grpSpPr>
            <a:xfrm>
              <a:off x="4344842" y="345226"/>
              <a:ext cx="381452" cy="381452"/>
              <a:chOff x="3123591" y="3333387"/>
              <a:chExt cx="381452" cy="381452"/>
            </a:xfrm>
            <a:grpFill/>
          </p:grpSpPr>
          <p:sp>
            <p:nvSpPr>
              <p:cNvPr id="51" name="椭圆 50"/>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52" name="椭圆 51"/>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50" name="直接连接符 49"/>
            <p:cNvCxnSpPr/>
            <p:nvPr/>
          </p:nvCxnSpPr>
          <p:spPr>
            <a:xfrm>
              <a:off x="-3986345" y="534352"/>
              <a:ext cx="8531674" cy="0"/>
            </a:xfrm>
            <a:prstGeom prst="line">
              <a:avLst/>
            </a:prstGeom>
            <a:grpFill/>
            <a:ln>
              <a:solidFill>
                <a:srgbClr val="E74337"/>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0-#ppt_w/2"/>
                                          </p:val>
                                        </p:tav>
                                        <p:tav tm="100000">
                                          <p:val>
                                            <p:strVal val="#ppt_x"/>
                                          </p:val>
                                        </p:tav>
                                      </p:tavLst>
                                    </p:anim>
                                    <p:anim calcmode="lin" valueType="num">
                                      <p:cBhvr additive="base">
                                        <p:cTn id="8" dur="500" fill="hold"/>
                                        <p:tgtEl>
                                          <p:spTgt spid="3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500"/>
                                        <p:tgtEl>
                                          <p:spTgt spid="40"/>
                                        </p:tgtEl>
                                      </p:cBhvr>
                                    </p:animEffect>
                                  </p:childTnLst>
                                </p:cTn>
                              </p:par>
                            </p:childTnLst>
                          </p:cTn>
                        </p:par>
                        <p:par>
                          <p:cTn id="13" fill="hold">
                            <p:stCondLst>
                              <p:cond delay="1000"/>
                            </p:stCondLst>
                            <p:childTnLst>
                              <p:par>
                                <p:cTn id="14" presetID="22" presetClass="entr" presetSubtype="4"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ipe(down)">
                                      <p:cBhvr>
                                        <p:cTn id="16" dur="500"/>
                                        <p:tgtEl>
                                          <p:spTgt spid="37"/>
                                        </p:tgtEl>
                                      </p:cBhvr>
                                    </p:animEffect>
                                  </p:childTnLst>
                                </p:cTn>
                              </p:par>
                            </p:childTnLst>
                          </p:cTn>
                        </p:par>
                        <p:par>
                          <p:cTn id="17" fill="hold">
                            <p:stCondLst>
                              <p:cond delay="1500"/>
                            </p:stCondLst>
                            <p:childTnLst>
                              <p:par>
                                <p:cTn id="18" presetID="42" presetClass="entr" presetSubtype="0" fill="hold" grpId="0" nodeType="after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fade">
                                      <p:cBhvr>
                                        <p:cTn id="20" dur="1000"/>
                                        <p:tgtEl>
                                          <p:spTgt spid="41"/>
                                        </p:tgtEl>
                                      </p:cBhvr>
                                    </p:animEffect>
                                    <p:anim calcmode="lin" valueType="num">
                                      <p:cBhvr>
                                        <p:cTn id="21" dur="1000" fill="hold"/>
                                        <p:tgtEl>
                                          <p:spTgt spid="41"/>
                                        </p:tgtEl>
                                        <p:attrNameLst>
                                          <p:attrName>ppt_x</p:attrName>
                                        </p:attrNameLst>
                                      </p:cBhvr>
                                      <p:tavLst>
                                        <p:tav tm="0">
                                          <p:val>
                                            <p:strVal val="#ppt_x"/>
                                          </p:val>
                                        </p:tav>
                                        <p:tav tm="100000">
                                          <p:val>
                                            <p:strVal val="#ppt_x"/>
                                          </p:val>
                                        </p:tav>
                                      </p:tavLst>
                                    </p:anim>
                                    <p:anim calcmode="lin" valueType="num">
                                      <p:cBhvr>
                                        <p:cTn id="22" dur="1000" fill="hold"/>
                                        <p:tgtEl>
                                          <p:spTgt spid="41"/>
                                        </p:tgtEl>
                                        <p:attrNameLst>
                                          <p:attrName>ppt_y</p:attrName>
                                        </p:attrNameLst>
                                      </p:cBhvr>
                                      <p:tavLst>
                                        <p:tav tm="0">
                                          <p:val>
                                            <p:strVal val="#ppt_y+.1"/>
                                          </p:val>
                                        </p:tav>
                                        <p:tav tm="100000">
                                          <p:val>
                                            <p:strVal val="#ppt_y"/>
                                          </p:val>
                                        </p:tav>
                                      </p:tavLst>
                                    </p:anim>
                                  </p:childTnLst>
                                </p:cTn>
                              </p:par>
                            </p:childTnLst>
                          </p:cTn>
                        </p:par>
                        <p:par>
                          <p:cTn id="23" fill="hold">
                            <p:stCondLst>
                              <p:cond delay="2500"/>
                            </p:stCondLst>
                            <p:childTnLst>
                              <p:par>
                                <p:cTn id="24" presetID="10" presetClass="entr" presetSubtype="0" fill="hold" grpId="0" nodeType="afterEffect">
                                  <p:stCondLst>
                                    <p:cond delay="0"/>
                                  </p:stCondLst>
                                  <p:childTnLst>
                                    <p:set>
                                      <p:cBhvr>
                                        <p:cTn id="25" dur="1" fill="hold">
                                          <p:stCondLst>
                                            <p:cond delay="0"/>
                                          </p:stCondLst>
                                        </p:cTn>
                                        <p:tgtEl>
                                          <p:spTgt spid="39"/>
                                        </p:tgtEl>
                                        <p:attrNameLst>
                                          <p:attrName>style.visibility</p:attrName>
                                        </p:attrNameLst>
                                      </p:cBhvr>
                                      <p:to>
                                        <p:strVal val="visible"/>
                                      </p:to>
                                    </p:set>
                                    <p:animEffect transition="in" filter="fade">
                                      <p:cBhvr>
                                        <p:cTn id="26" dur="500"/>
                                        <p:tgtEl>
                                          <p:spTgt spid="39"/>
                                        </p:tgtEl>
                                      </p:cBhvr>
                                    </p:animEffect>
                                  </p:childTnLst>
                                </p:cTn>
                              </p:par>
                            </p:childTnLst>
                          </p:cTn>
                        </p:par>
                        <p:par>
                          <p:cTn id="27" fill="hold">
                            <p:stCondLst>
                              <p:cond delay="3000"/>
                            </p:stCondLst>
                            <p:childTnLst>
                              <p:par>
                                <p:cTn id="28" presetID="2" presetClass="entr" presetSubtype="8" fill="hold" grpId="0" nodeType="afterEffect">
                                  <p:stCondLst>
                                    <p:cond delay="0"/>
                                  </p:stCondLst>
                                  <p:childTnLst>
                                    <p:set>
                                      <p:cBhvr>
                                        <p:cTn id="29" dur="1" fill="hold">
                                          <p:stCondLst>
                                            <p:cond delay="0"/>
                                          </p:stCondLst>
                                        </p:cTn>
                                        <p:tgtEl>
                                          <p:spTgt spid="34"/>
                                        </p:tgtEl>
                                        <p:attrNameLst>
                                          <p:attrName>style.visibility</p:attrName>
                                        </p:attrNameLst>
                                      </p:cBhvr>
                                      <p:to>
                                        <p:strVal val="visible"/>
                                      </p:to>
                                    </p:set>
                                    <p:anim calcmode="lin" valueType="num">
                                      <p:cBhvr additive="base">
                                        <p:cTn id="30" dur="500" fill="hold"/>
                                        <p:tgtEl>
                                          <p:spTgt spid="34"/>
                                        </p:tgtEl>
                                        <p:attrNameLst>
                                          <p:attrName>ppt_x</p:attrName>
                                        </p:attrNameLst>
                                      </p:cBhvr>
                                      <p:tavLst>
                                        <p:tav tm="0">
                                          <p:val>
                                            <p:strVal val="0-#ppt_w/2"/>
                                          </p:val>
                                        </p:tav>
                                        <p:tav tm="100000">
                                          <p:val>
                                            <p:strVal val="#ppt_x"/>
                                          </p:val>
                                        </p:tav>
                                      </p:tavLst>
                                    </p:anim>
                                    <p:anim calcmode="lin" valueType="num">
                                      <p:cBhvr additive="base">
                                        <p:cTn id="31" dur="500" fill="hold"/>
                                        <p:tgtEl>
                                          <p:spTgt spid="34"/>
                                        </p:tgtEl>
                                        <p:attrNameLst>
                                          <p:attrName>ppt_y</p:attrName>
                                        </p:attrNameLst>
                                      </p:cBhvr>
                                      <p:tavLst>
                                        <p:tav tm="0">
                                          <p:val>
                                            <p:strVal val="#ppt_y"/>
                                          </p:val>
                                        </p:tav>
                                        <p:tav tm="100000">
                                          <p:val>
                                            <p:strVal val="#ppt_y"/>
                                          </p:val>
                                        </p:tav>
                                      </p:tavLst>
                                    </p:anim>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fade">
                                      <p:cBhvr>
                                        <p:cTn id="35" dur="500"/>
                                        <p:tgtEl>
                                          <p:spTgt spid="36"/>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wipe(down)">
                                      <p:cBhvr>
                                        <p:cTn id="39" dur="500"/>
                                        <p:tgtEl>
                                          <p:spTgt spid="33"/>
                                        </p:tgtEl>
                                      </p:cBhvr>
                                    </p:animEffect>
                                  </p:childTnLst>
                                </p:cTn>
                              </p:par>
                            </p:childTnLst>
                          </p:cTn>
                        </p:par>
                        <p:par>
                          <p:cTn id="40" fill="hold">
                            <p:stCondLst>
                              <p:cond delay="4500"/>
                            </p:stCondLst>
                            <p:childTnLst>
                              <p:par>
                                <p:cTn id="41" presetID="42" presetClass="entr" presetSubtype="0" fill="hold" grpId="0" nodeType="after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fade">
                                      <p:cBhvr>
                                        <p:cTn id="43" dur="1000"/>
                                        <p:tgtEl>
                                          <p:spTgt spid="42"/>
                                        </p:tgtEl>
                                      </p:cBhvr>
                                    </p:animEffect>
                                    <p:anim calcmode="lin" valueType="num">
                                      <p:cBhvr>
                                        <p:cTn id="44" dur="1000" fill="hold"/>
                                        <p:tgtEl>
                                          <p:spTgt spid="42"/>
                                        </p:tgtEl>
                                        <p:attrNameLst>
                                          <p:attrName>ppt_x</p:attrName>
                                        </p:attrNameLst>
                                      </p:cBhvr>
                                      <p:tavLst>
                                        <p:tav tm="0">
                                          <p:val>
                                            <p:strVal val="#ppt_x"/>
                                          </p:val>
                                        </p:tav>
                                        <p:tav tm="100000">
                                          <p:val>
                                            <p:strVal val="#ppt_x"/>
                                          </p:val>
                                        </p:tav>
                                      </p:tavLst>
                                    </p:anim>
                                    <p:anim calcmode="lin" valueType="num">
                                      <p:cBhvr>
                                        <p:cTn id="45" dur="1000" fill="hold"/>
                                        <p:tgtEl>
                                          <p:spTgt spid="42"/>
                                        </p:tgtEl>
                                        <p:attrNameLst>
                                          <p:attrName>ppt_y</p:attrName>
                                        </p:attrNameLst>
                                      </p:cBhvr>
                                      <p:tavLst>
                                        <p:tav tm="0">
                                          <p:val>
                                            <p:strVal val="#ppt_y+.1"/>
                                          </p:val>
                                        </p:tav>
                                        <p:tav tm="100000">
                                          <p:val>
                                            <p:strVal val="#ppt_y"/>
                                          </p:val>
                                        </p:tav>
                                      </p:tavLst>
                                    </p:anim>
                                  </p:childTnLst>
                                </p:cTn>
                              </p:par>
                            </p:childTnLst>
                          </p:cTn>
                        </p:par>
                        <p:par>
                          <p:cTn id="46" fill="hold">
                            <p:stCondLst>
                              <p:cond delay="5500"/>
                            </p:stCondLst>
                            <p:childTnLst>
                              <p:par>
                                <p:cTn id="47" presetID="10" presetClass="entr" presetSubtype="0" fill="hold" grpId="0" nodeType="after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fade">
                                      <p:cBhvr>
                                        <p:cTn id="49" dur="500"/>
                                        <p:tgtEl>
                                          <p:spTgt spid="35"/>
                                        </p:tgtEl>
                                      </p:cBhvr>
                                    </p:animEffect>
                                  </p:childTnLst>
                                </p:cTn>
                              </p:par>
                            </p:childTnLst>
                          </p:cTn>
                        </p:par>
                        <p:par>
                          <p:cTn id="50" fill="hold">
                            <p:stCondLst>
                              <p:cond delay="6000"/>
                            </p:stCondLst>
                            <p:childTnLst>
                              <p:par>
                                <p:cTn id="51" presetID="2" presetClass="entr" presetSubtype="8" fill="hold" grpId="0" nodeType="afterEffect">
                                  <p:stCondLst>
                                    <p:cond delay="0"/>
                                  </p:stCondLst>
                                  <p:childTnLst>
                                    <p:set>
                                      <p:cBhvr>
                                        <p:cTn id="52" dur="1" fill="hold">
                                          <p:stCondLst>
                                            <p:cond delay="0"/>
                                          </p:stCondLst>
                                        </p:cTn>
                                        <p:tgtEl>
                                          <p:spTgt spid="30"/>
                                        </p:tgtEl>
                                        <p:attrNameLst>
                                          <p:attrName>style.visibility</p:attrName>
                                        </p:attrNameLst>
                                      </p:cBhvr>
                                      <p:to>
                                        <p:strVal val="visible"/>
                                      </p:to>
                                    </p:set>
                                    <p:anim calcmode="lin" valueType="num">
                                      <p:cBhvr additive="base">
                                        <p:cTn id="53" dur="500" fill="hold"/>
                                        <p:tgtEl>
                                          <p:spTgt spid="30"/>
                                        </p:tgtEl>
                                        <p:attrNameLst>
                                          <p:attrName>ppt_x</p:attrName>
                                        </p:attrNameLst>
                                      </p:cBhvr>
                                      <p:tavLst>
                                        <p:tav tm="0">
                                          <p:val>
                                            <p:strVal val="0-#ppt_w/2"/>
                                          </p:val>
                                        </p:tav>
                                        <p:tav tm="100000">
                                          <p:val>
                                            <p:strVal val="#ppt_x"/>
                                          </p:val>
                                        </p:tav>
                                      </p:tavLst>
                                    </p:anim>
                                    <p:anim calcmode="lin" valueType="num">
                                      <p:cBhvr additive="base">
                                        <p:cTn id="54" dur="500" fill="hold"/>
                                        <p:tgtEl>
                                          <p:spTgt spid="30"/>
                                        </p:tgtEl>
                                        <p:attrNameLst>
                                          <p:attrName>ppt_y</p:attrName>
                                        </p:attrNameLst>
                                      </p:cBhvr>
                                      <p:tavLst>
                                        <p:tav tm="0">
                                          <p:val>
                                            <p:strVal val="#ppt_y"/>
                                          </p:val>
                                        </p:tav>
                                        <p:tav tm="100000">
                                          <p:val>
                                            <p:strVal val="#ppt_y"/>
                                          </p:val>
                                        </p:tav>
                                      </p:tavLst>
                                    </p:anim>
                                  </p:childTnLst>
                                </p:cTn>
                              </p:par>
                            </p:childTnLst>
                          </p:cTn>
                        </p:par>
                        <p:par>
                          <p:cTn id="55" fill="hold">
                            <p:stCondLst>
                              <p:cond delay="6500"/>
                            </p:stCondLst>
                            <p:childTnLst>
                              <p:par>
                                <p:cTn id="56" presetID="10" presetClass="entr" presetSubtype="0" fill="hold" grpId="0" nodeType="after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fade">
                                      <p:cBhvr>
                                        <p:cTn id="58" dur="500"/>
                                        <p:tgtEl>
                                          <p:spTgt spid="32"/>
                                        </p:tgtEl>
                                      </p:cBhvr>
                                    </p:animEffect>
                                  </p:childTnLst>
                                </p:cTn>
                              </p:par>
                            </p:childTnLst>
                          </p:cTn>
                        </p:par>
                        <p:par>
                          <p:cTn id="59" fill="hold">
                            <p:stCondLst>
                              <p:cond delay="7000"/>
                            </p:stCondLst>
                            <p:childTnLst>
                              <p:par>
                                <p:cTn id="60" presetID="22" presetClass="entr" presetSubtype="4" fill="hold" grpId="0" nodeType="after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wipe(down)">
                                      <p:cBhvr>
                                        <p:cTn id="62" dur="500"/>
                                        <p:tgtEl>
                                          <p:spTgt spid="29"/>
                                        </p:tgtEl>
                                      </p:cBhvr>
                                    </p:animEffect>
                                  </p:childTnLst>
                                </p:cTn>
                              </p:par>
                            </p:childTnLst>
                          </p:cTn>
                        </p:par>
                        <p:par>
                          <p:cTn id="63" fill="hold">
                            <p:stCondLst>
                              <p:cond delay="7500"/>
                            </p:stCondLst>
                            <p:childTnLst>
                              <p:par>
                                <p:cTn id="64" presetID="42" presetClass="entr" presetSubtype="0" fill="hold" grpId="0" nodeType="afterEffect">
                                  <p:stCondLst>
                                    <p:cond delay="0"/>
                                  </p:stCondLst>
                                  <p:childTnLst>
                                    <p:set>
                                      <p:cBhvr>
                                        <p:cTn id="65" dur="1" fill="hold">
                                          <p:stCondLst>
                                            <p:cond delay="0"/>
                                          </p:stCondLst>
                                        </p:cTn>
                                        <p:tgtEl>
                                          <p:spTgt spid="43"/>
                                        </p:tgtEl>
                                        <p:attrNameLst>
                                          <p:attrName>style.visibility</p:attrName>
                                        </p:attrNameLst>
                                      </p:cBhvr>
                                      <p:to>
                                        <p:strVal val="visible"/>
                                      </p:to>
                                    </p:set>
                                    <p:animEffect transition="in" filter="fade">
                                      <p:cBhvr>
                                        <p:cTn id="66" dur="1000"/>
                                        <p:tgtEl>
                                          <p:spTgt spid="43"/>
                                        </p:tgtEl>
                                      </p:cBhvr>
                                    </p:animEffect>
                                    <p:anim calcmode="lin" valueType="num">
                                      <p:cBhvr>
                                        <p:cTn id="67" dur="1000" fill="hold"/>
                                        <p:tgtEl>
                                          <p:spTgt spid="43"/>
                                        </p:tgtEl>
                                        <p:attrNameLst>
                                          <p:attrName>ppt_x</p:attrName>
                                        </p:attrNameLst>
                                      </p:cBhvr>
                                      <p:tavLst>
                                        <p:tav tm="0">
                                          <p:val>
                                            <p:strVal val="#ppt_x"/>
                                          </p:val>
                                        </p:tav>
                                        <p:tav tm="100000">
                                          <p:val>
                                            <p:strVal val="#ppt_x"/>
                                          </p:val>
                                        </p:tav>
                                      </p:tavLst>
                                    </p:anim>
                                    <p:anim calcmode="lin" valueType="num">
                                      <p:cBhvr>
                                        <p:cTn id="68" dur="1000" fill="hold"/>
                                        <p:tgtEl>
                                          <p:spTgt spid="43"/>
                                        </p:tgtEl>
                                        <p:attrNameLst>
                                          <p:attrName>ppt_y</p:attrName>
                                        </p:attrNameLst>
                                      </p:cBhvr>
                                      <p:tavLst>
                                        <p:tav tm="0">
                                          <p:val>
                                            <p:strVal val="#ppt_y+.1"/>
                                          </p:val>
                                        </p:tav>
                                        <p:tav tm="100000">
                                          <p:val>
                                            <p:strVal val="#ppt_y"/>
                                          </p:val>
                                        </p:tav>
                                      </p:tavLst>
                                    </p:anim>
                                  </p:childTnLst>
                                </p:cTn>
                              </p:par>
                            </p:childTnLst>
                          </p:cTn>
                        </p:par>
                        <p:par>
                          <p:cTn id="69" fill="hold">
                            <p:stCondLst>
                              <p:cond delay="8500"/>
                            </p:stCondLst>
                            <p:childTnLst>
                              <p:par>
                                <p:cTn id="70" presetID="10" presetClass="entr" presetSubtype="0" fill="hold" grpId="0" nodeType="afterEffect">
                                  <p:stCondLst>
                                    <p:cond delay="0"/>
                                  </p:stCondLst>
                                  <p:childTnLst>
                                    <p:set>
                                      <p:cBhvr>
                                        <p:cTn id="71" dur="1" fill="hold">
                                          <p:stCondLst>
                                            <p:cond delay="0"/>
                                          </p:stCondLst>
                                        </p:cTn>
                                        <p:tgtEl>
                                          <p:spTgt spid="31"/>
                                        </p:tgtEl>
                                        <p:attrNameLst>
                                          <p:attrName>style.visibility</p:attrName>
                                        </p:attrNameLst>
                                      </p:cBhvr>
                                      <p:to>
                                        <p:strVal val="visible"/>
                                      </p:to>
                                    </p:set>
                                    <p:animEffect transition="in" filter="fade">
                                      <p:cBhvr>
                                        <p:cTn id="7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p:bldP spid="32" grpId="0"/>
      <p:bldP spid="33" grpId="0" animBg="1"/>
      <p:bldP spid="34" grpId="0" animBg="1"/>
      <p:bldP spid="35" grpId="0"/>
      <p:bldP spid="36" grpId="0"/>
      <p:bldP spid="37" grpId="0" animBg="1"/>
      <p:bldP spid="38" grpId="0" animBg="1"/>
      <p:bldP spid="39" grpId="0"/>
      <p:bldP spid="40" grpId="0"/>
      <p:bldP spid="41" grpId="0" animBg="1"/>
      <p:bldP spid="42" grpId="0" animBg="1"/>
      <p:bldP spid="4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4720581" y="439987"/>
            <a:ext cx="2954655" cy="646331"/>
          </a:xfrm>
          <a:prstGeom prst="rect">
            <a:avLst/>
          </a:prstGeom>
          <a:noFill/>
        </p:spPr>
        <p:txBody>
          <a:bodyPr wrap="none" lIns="91404" tIns="45702" rIns="91404" bIns="45702" rtlCol="0">
            <a:spAutoFit/>
          </a:bodyPr>
          <a:lstStyle/>
          <a:p>
            <a:r>
              <a:rPr lang="zh-CN" altLang="en-US" sz="3600" b="1" dirty="0">
                <a:solidFill>
                  <a:srgbClr val="E74337"/>
                </a:solidFill>
                <a:latin typeface="微软雅黑" pitchFamily="34" charset="-122"/>
                <a:ea typeface="微软雅黑" pitchFamily="34" charset="-122"/>
              </a:rPr>
              <a:t>四项目标综述</a:t>
            </a:r>
            <a:endParaRPr lang="en-US" altLang="zh-CN" sz="3600" b="1" dirty="0">
              <a:solidFill>
                <a:srgbClr val="E74337"/>
              </a:solidFill>
              <a:latin typeface="微软雅黑" pitchFamily="34" charset="-122"/>
              <a:ea typeface="微软雅黑" pitchFamily="34" charset="-122"/>
            </a:endParaRPr>
          </a:p>
        </p:txBody>
      </p:sp>
      <p:sp>
        <p:nvSpPr>
          <p:cNvPr id="26" name="矩形 5"/>
          <p:cNvSpPr/>
          <p:nvPr/>
        </p:nvSpPr>
        <p:spPr>
          <a:xfrm>
            <a:off x="3121057" y="2027403"/>
            <a:ext cx="1584451" cy="1008345"/>
          </a:xfrm>
          <a:custGeom>
            <a:avLst/>
            <a:gdLst/>
            <a:ahLst/>
            <a:cxnLst/>
            <a:rect l="l" t="t" r="r" b="b"/>
            <a:pathLst>
              <a:path w="1584176" h="1008112">
                <a:moveTo>
                  <a:pt x="0" y="0"/>
                </a:moveTo>
                <a:lnTo>
                  <a:pt x="1584176" y="0"/>
                </a:lnTo>
                <a:lnTo>
                  <a:pt x="1584176" y="576064"/>
                </a:lnTo>
                <a:lnTo>
                  <a:pt x="918102" y="576064"/>
                </a:lnTo>
                <a:lnTo>
                  <a:pt x="648072" y="1008112"/>
                </a:lnTo>
                <a:lnTo>
                  <a:pt x="648072" y="576064"/>
                </a:lnTo>
                <a:lnTo>
                  <a:pt x="0" y="576064"/>
                </a:lnTo>
                <a:close/>
              </a:path>
            </a:pathLst>
          </a:custGeom>
          <a:solidFill>
            <a:srgbClr val="E74337"/>
          </a:solidFill>
          <a:ln w="12700">
            <a:solidFill>
              <a:srgbClr val="E74337"/>
            </a:solidFill>
          </a:ln>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p>
        </p:txBody>
      </p:sp>
      <p:sp>
        <p:nvSpPr>
          <p:cNvPr id="27" name="Rectangle 42"/>
          <p:cNvSpPr/>
          <p:nvPr/>
        </p:nvSpPr>
        <p:spPr>
          <a:xfrm flipH="1">
            <a:off x="3093468" y="2206270"/>
            <a:ext cx="1612037" cy="253281"/>
          </a:xfrm>
          <a:prstGeom prst="rect">
            <a:avLst/>
          </a:prstGeom>
          <a:noFill/>
          <a:ln w="12700" cap="flat" cmpd="sng" algn="ctr">
            <a:noFill/>
            <a:prstDash val="solid"/>
          </a:ln>
          <a:effectLst/>
        </p:spPr>
        <p:txBody>
          <a:bodyPr lIns="91401" tIns="0" rIns="91401" bIns="0" rtlCol="0" anchor="t"/>
          <a:lstStyle/>
          <a:p>
            <a:pPr algn="ctr"/>
            <a:r>
              <a:rPr lang="zh-CN" altLang="en-US" b="1" dirty="0" smtClean="0">
                <a:solidFill>
                  <a:schemeClr val="bg1"/>
                </a:solidFill>
                <a:latin typeface="微软雅黑" pitchFamily="34" charset="-122"/>
                <a:ea typeface="微软雅黑" pitchFamily="34" charset="-122"/>
                <a:cs typeface="Arial" panose="020B0604020202090204" pitchFamily="34" charset="0"/>
              </a:rPr>
              <a:t>加入标题</a:t>
            </a:r>
            <a:endParaRPr lang="zh-CN" altLang="en-US" b="1" dirty="0">
              <a:solidFill>
                <a:schemeClr val="bg1"/>
              </a:solidFill>
              <a:latin typeface="微软雅黑" pitchFamily="34" charset="-122"/>
              <a:ea typeface="微软雅黑" pitchFamily="34" charset="-122"/>
              <a:cs typeface="Arial" panose="020B0604020202090204" pitchFamily="34" charset="0"/>
            </a:endParaRPr>
          </a:p>
        </p:txBody>
      </p:sp>
      <p:sp>
        <p:nvSpPr>
          <p:cNvPr id="28" name="Rectangle 42"/>
          <p:cNvSpPr/>
          <p:nvPr/>
        </p:nvSpPr>
        <p:spPr>
          <a:xfrm flipH="1">
            <a:off x="3718712" y="3035749"/>
            <a:ext cx="2283164" cy="748853"/>
          </a:xfrm>
          <a:prstGeom prst="rect">
            <a:avLst/>
          </a:prstGeom>
          <a:noFill/>
          <a:ln w="12700" cap="flat" cmpd="sng" algn="ctr">
            <a:noFill/>
            <a:prstDash val="solid"/>
          </a:ln>
          <a:effectLst/>
        </p:spPr>
        <p:txBody>
          <a:bodyPr lIns="91401" tIns="0" rIns="91401" bIns="0" rtlCol="0" anchor="t"/>
          <a:lstStyle/>
          <a:p>
            <a:pPr lvl="0">
              <a:defRPr/>
            </a:pPr>
            <a:r>
              <a:rPr lang="zh-CN" altLang="en-US" sz="1400" kern="0" dirty="0">
                <a:solidFill>
                  <a:schemeClr val="bg1"/>
                </a:solidFill>
                <a:latin typeface="微软雅黑" pitchFamily="34" charset="-122"/>
                <a:ea typeface="微软雅黑" pitchFamily="34" charset="-122"/>
                <a:cs typeface="Arial" panose="020B0604020202090204" pitchFamily="34" charset="0"/>
              </a:rPr>
              <a:t>加入你的文字描述，加入你的文字描述，加入你</a:t>
            </a:r>
            <a:endParaRPr lang="en-US" altLang="zh-CN" sz="1400" kern="0" dirty="0">
              <a:solidFill>
                <a:schemeClr val="bg1"/>
              </a:solidFill>
              <a:latin typeface="微软雅黑" pitchFamily="34" charset="-122"/>
              <a:ea typeface="微软雅黑" pitchFamily="34" charset="-122"/>
              <a:cs typeface="Arial" panose="020B0604020202090204" pitchFamily="34" charset="0"/>
            </a:endParaRPr>
          </a:p>
          <a:p>
            <a:pPr>
              <a:defRPr/>
            </a:pPr>
            <a:r>
              <a:rPr lang="zh-CN" altLang="en-US" sz="1400" kern="0" dirty="0">
                <a:solidFill>
                  <a:schemeClr val="bg1"/>
                </a:solidFill>
                <a:latin typeface="微软雅黑" pitchFamily="34" charset="-122"/>
                <a:ea typeface="微软雅黑" pitchFamily="34" charset="-122"/>
                <a:cs typeface="Arial" panose="020B0604020202090204" pitchFamily="34" charset="0"/>
              </a:rPr>
              <a:t>加入你的文字描述！</a:t>
            </a:r>
            <a:endParaRPr lang="en-US" altLang="zh-CN" sz="1400" kern="0" dirty="0">
              <a:solidFill>
                <a:schemeClr val="bg1"/>
              </a:solidFill>
              <a:latin typeface="微软雅黑" pitchFamily="34" charset="-122"/>
              <a:ea typeface="微软雅黑" pitchFamily="34" charset="-122"/>
              <a:cs typeface="Arial" panose="020B0604020202090204" pitchFamily="34" charset="0"/>
            </a:endParaRPr>
          </a:p>
        </p:txBody>
      </p:sp>
      <p:sp>
        <p:nvSpPr>
          <p:cNvPr id="29" name="矩形 5"/>
          <p:cNvSpPr/>
          <p:nvPr/>
        </p:nvSpPr>
        <p:spPr>
          <a:xfrm>
            <a:off x="3221582" y="4116118"/>
            <a:ext cx="1584451" cy="1008345"/>
          </a:xfrm>
          <a:custGeom>
            <a:avLst/>
            <a:gdLst/>
            <a:ahLst/>
            <a:cxnLst/>
            <a:rect l="l" t="t" r="r" b="b"/>
            <a:pathLst>
              <a:path w="1584176" h="1008112">
                <a:moveTo>
                  <a:pt x="0" y="0"/>
                </a:moveTo>
                <a:lnTo>
                  <a:pt x="1584176" y="0"/>
                </a:lnTo>
                <a:lnTo>
                  <a:pt x="1584176" y="576064"/>
                </a:lnTo>
                <a:lnTo>
                  <a:pt x="918102" y="576064"/>
                </a:lnTo>
                <a:lnTo>
                  <a:pt x="648072" y="1008112"/>
                </a:lnTo>
                <a:lnTo>
                  <a:pt x="648072" y="576064"/>
                </a:lnTo>
                <a:lnTo>
                  <a:pt x="0" y="576064"/>
                </a:lnTo>
                <a:close/>
              </a:path>
            </a:pathLst>
          </a:custGeom>
          <a:solidFill>
            <a:srgbClr val="E74337"/>
          </a:solidFill>
          <a:ln w="12700">
            <a:solidFill>
              <a:srgbClr val="E74337"/>
            </a:solidFill>
          </a:ln>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p>
        </p:txBody>
      </p:sp>
      <p:sp>
        <p:nvSpPr>
          <p:cNvPr id="30" name="Rectangle 42"/>
          <p:cNvSpPr/>
          <p:nvPr/>
        </p:nvSpPr>
        <p:spPr>
          <a:xfrm flipH="1">
            <a:off x="3193994" y="4294985"/>
            <a:ext cx="1612037" cy="253281"/>
          </a:xfrm>
          <a:prstGeom prst="rect">
            <a:avLst/>
          </a:prstGeom>
          <a:noFill/>
          <a:ln w="12700" cap="flat" cmpd="sng" algn="ctr">
            <a:noFill/>
            <a:prstDash val="solid"/>
          </a:ln>
          <a:effectLst/>
        </p:spPr>
        <p:txBody>
          <a:bodyPr lIns="91401" tIns="0" rIns="91401" bIns="0" rtlCol="0" anchor="t"/>
          <a:lstStyle/>
          <a:p>
            <a:pPr algn="ctr"/>
            <a:r>
              <a:rPr lang="zh-CN" altLang="en-US" b="1" dirty="0">
                <a:solidFill>
                  <a:schemeClr val="bg1"/>
                </a:solidFill>
                <a:latin typeface="微软雅黑" pitchFamily="34" charset="-122"/>
                <a:ea typeface="微软雅黑" pitchFamily="34" charset="-122"/>
                <a:cs typeface="Arial" panose="020B0604020202090204" pitchFamily="34" charset="0"/>
              </a:rPr>
              <a:t>加入标题</a:t>
            </a:r>
            <a:endParaRPr lang="zh-CN" altLang="en-US" b="1" dirty="0">
              <a:solidFill>
                <a:schemeClr val="bg1"/>
              </a:solidFill>
              <a:latin typeface="微软雅黑" pitchFamily="34" charset="-122"/>
              <a:ea typeface="微软雅黑" pitchFamily="34" charset="-122"/>
              <a:cs typeface="Arial" panose="020B0604020202090204" pitchFamily="34" charset="0"/>
            </a:endParaRPr>
          </a:p>
        </p:txBody>
      </p:sp>
      <p:sp>
        <p:nvSpPr>
          <p:cNvPr id="31" name="Rectangle 42"/>
          <p:cNvSpPr/>
          <p:nvPr/>
        </p:nvSpPr>
        <p:spPr>
          <a:xfrm flipH="1">
            <a:off x="3819237" y="5124462"/>
            <a:ext cx="2283164" cy="666738"/>
          </a:xfrm>
          <a:prstGeom prst="rect">
            <a:avLst/>
          </a:prstGeom>
          <a:noFill/>
          <a:ln w="12700" cap="flat" cmpd="sng" algn="ctr">
            <a:noFill/>
            <a:prstDash val="solid"/>
          </a:ln>
          <a:effectLst/>
        </p:spPr>
        <p:txBody>
          <a:bodyPr lIns="91401" tIns="0" rIns="91401" bIns="0" rtlCol="0" anchor="t"/>
          <a:lstStyle/>
          <a:p>
            <a:pPr lvl="0">
              <a:defRPr/>
            </a:pPr>
            <a:r>
              <a:rPr lang="zh-CN" altLang="en-US" sz="1400" kern="0" dirty="0">
                <a:solidFill>
                  <a:schemeClr val="bg1"/>
                </a:solidFill>
                <a:latin typeface="微软雅黑" pitchFamily="34" charset="-122"/>
                <a:ea typeface="微软雅黑" pitchFamily="34" charset="-122"/>
                <a:cs typeface="Arial" panose="020B0604020202090204" pitchFamily="34" charset="0"/>
              </a:rPr>
              <a:t>加入你的文字描述，加入你的文字描述，加入你</a:t>
            </a:r>
            <a:endParaRPr lang="en-US" altLang="zh-CN" sz="1400" kern="0" dirty="0">
              <a:solidFill>
                <a:schemeClr val="bg1"/>
              </a:solidFill>
              <a:latin typeface="微软雅黑" pitchFamily="34" charset="-122"/>
              <a:ea typeface="微软雅黑" pitchFamily="34" charset="-122"/>
              <a:cs typeface="Arial" panose="020B0604020202090204" pitchFamily="34" charset="0"/>
            </a:endParaRPr>
          </a:p>
          <a:p>
            <a:pPr>
              <a:defRPr/>
            </a:pPr>
            <a:r>
              <a:rPr lang="zh-CN" altLang="en-US" sz="1400" kern="0" dirty="0">
                <a:solidFill>
                  <a:schemeClr val="bg1"/>
                </a:solidFill>
                <a:latin typeface="微软雅黑" pitchFamily="34" charset="-122"/>
                <a:ea typeface="微软雅黑" pitchFamily="34" charset="-122"/>
                <a:cs typeface="Arial" panose="020B0604020202090204" pitchFamily="34" charset="0"/>
              </a:rPr>
              <a:t>加入你的文字描述！</a:t>
            </a:r>
            <a:endParaRPr lang="en-US" altLang="zh-CN" sz="1400" kern="0" dirty="0">
              <a:solidFill>
                <a:schemeClr val="bg1"/>
              </a:solidFill>
              <a:latin typeface="微软雅黑" pitchFamily="34" charset="-122"/>
              <a:ea typeface="微软雅黑" pitchFamily="34" charset="-122"/>
              <a:cs typeface="Arial" panose="020B0604020202090204" pitchFamily="34" charset="0"/>
            </a:endParaRPr>
          </a:p>
        </p:txBody>
      </p:sp>
      <p:sp>
        <p:nvSpPr>
          <p:cNvPr id="32" name="矩形 5"/>
          <p:cNvSpPr/>
          <p:nvPr/>
        </p:nvSpPr>
        <p:spPr>
          <a:xfrm>
            <a:off x="6794102" y="2027403"/>
            <a:ext cx="1584451" cy="1008345"/>
          </a:xfrm>
          <a:custGeom>
            <a:avLst/>
            <a:gdLst/>
            <a:ahLst/>
            <a:cxnLst/>
            <a:rect l="l" t="t" r="r" b="b"/>
            <a:pathLst>
              <a:path w="1584176" h="1008112">
                <a:moveTo>
                  <a:pt x="0" y="0"/>
                </a:moveTo>
                <a:lnTo>
                  <a:pt x="1584176" y="0"/>
                </a:lnTo>
                <a:lnTo>
                  <a:pt x="1584176" y="576064"/>
                </a:lnTo>
                <a:lnTo>
                  <a:pt x="918102" y="576064"/>
                </a:lnTo>
                <a:lnTo>
                  <a:pt x="648072" y="1008112"/>
                </a:lnTo>
                <a:lnTo>
                  <a:pt x="648072" y="576064"/>
                </a:lnTo>
                <a:lnTo>
                  <a:pt x="0" y="576064"/>
                </a:lnTo>
                <a:close/>
              </a:path>
            </a:pathLst>
          </a:custGeom>
          <a:solidFill>
            <a:srgbClr val="E74337"/>
          </a:solidFill>
          <a:ln w="12700">
            <a:solidFill>
              <a:srgbClr val="E74337"/>
            </a:solidFill>
          </a:ln>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p>
        </p:txBody>
      </p:sp>
      <p:sp>
        <p:nvSpPr>
          <p:cNvPr id="33" name="Rectangle 42"/>
          <p:cNvSpPr/>
          <p:nvPr/>
        </p:nvSpPr>
        <p:spPr>
          <a:xfrm flipH="1">
            <a:off x="6766514" y="2206270"/>
            <a:ext cx="1612037" cy="253281"/>
          </a:xfrm>
          <a:prstGeom prst="rect">
            <a:avLst/>
          </a:prstGeom>
          <a:noFill/>
          <a:ln w="12700" cap="flat" cmpd="sng" algn="ctr">
            <a:noFill/>
            <a:prstDash val="solid"/>
          </a:ln>
          <a:effectLst/>
        </p:spPr>
        <p:txBody>
          <a:bodyPr lIns="91401" tIns="0" rIns="91401" bIns="0" rtlCol="0" anchor="t"/>
          <a:lstStyle/>
          <a:p>
            <a:pPr algn="ctr"/>
            <a:r>
              <a:rPr lang="zh-CN" altLang="en-US" b="1" dirty="0">
                <a:solidFill>
                  <a:schemeClr val="bg1"/>
                </a:solidFill>
                <a:latin typeface="微软雅黑" pitchFamily="34" charset="-122"/>
                <a:ea typeface="微软雅黑" pitchFamily="34" charset="-122"/>
                <a:cs typeface="Arial" panose="020B0604020202090204" pitchFamily="34" charset="0"/>
              </a:rPr>
              <a:t>加入标题</a:t>
            </a:r>
            <a:endParaRPr lang="zh-CN" altLang="en-US" b="1" dirty="0">
              <a:solidFill>
                <a:schemeClr val="bg1"/>
              </a:solidFill>
              <a:latin typeface="微软雅黑" pitchFamily="34" charset="-122"/>
              <a:ea typeface="微软雅黑" pitchFamily="34" charset="-122"/>
              <a:cs typeface="Arial" panose="020B0604020202090204" pitchFamily="34" charset="0"/>
            </a:endParaRPr>
          </a:p>
        </p:txBody>
      </p:sp>
      <p:sp>
        <p:nvSpPr>
          <p:cNvPr id="34" name="Rectangle 42"/>
          <p:cNvSpPr/>
          <p:nvPr/>
        </p:nvSpPr>
        <p:spPr>
          <a:xfrm flipH="1">
            <a:off x="7391757" y="3035749"/>
            <a:ext cx="2283164" cy="748853"/>
          </a:xfrm>
          <a:prstGeom prst="rect">
            <a:avLst/>
          </a:prstGeom>
          <a:noFill/>
          <a:ln w="12700" cap="flat" cmpd="sng" algn="ctr">
            <a:noFill/>
            <a:prstDash val="solid"/>
          </a:ln>
          <a:effectLst/>
        </p:spPr>
        <p:txBody>
          <a:bodyPr lIns="91401" tIns="0" rIns="91401" bIns="0" rtlCol="0" anchor="t"/>
          <a:lstStyle/>
          <a:p>
            <a:pPr lvl="0">
              <a:defRPr/>
            </a:pPr>
            <a:r>
              <a:rPr lang="zh-CN" altLang="en-US" sz="1400" kern="0" dirty="0">
                <a:solidFill>
                  <a:schemeClr val="bg1"/>
                </a:solidFill>
                <a:latin typeface="微软雅黑" pitchFamily="34" charset="-122"/>
                <a:ea typeface="微软雅黑" pitchFamily="34" charset="-122"/>
                <a:cs typeface="Arial" panose="020B0604020202090204" pitchFamily="34" charset="0"/>
              </a:rPr>
              <a:t>加入你的文字描述，加入你的文字描述，加入你</a:t>
            </a:r>
            <a:endParaRPr lang="en-US" altLang="zh-CN" sz="1400" kern="0" dirty="0">
              <a:solidFill>
                <a:schemeClr val="bg1"/>
              </a:solidFill>
              <a:latin typeface="微软雅黑" pitchFamily="34" charset="-122"/>
              <a:ea typeface="微软雅黑" pitchFamily="34" charset="-122"/>
              <a:cs typeface="Arial" panose="020B0604020202090204" pitchFamily="34" charset="0"/>
            </a:endParaRPr>
          </a:p>
          <a:p>
            <a:pPr>
              <a:defRPr/>
            </a:pPr>
            <a:r>
              <a:rPr lang="zh-CN" altLang="en-US" sz="1400" kern="0" dirty="0">
                <a:solidFill>
                  <a:schemeClr val="bg1"/>
                </a:solidFill>
                <a:latin typeface="微软雅黑" pitchFamily="34" charset="-122"/>
                <a:ea typeface="微软雅黑" pitchFamily="34" charset="-122"/>
                <a:cs typeface="Arial" panose="020B0604020202090204" pitchFamily="34" charset="0"/>
              </a:rPr>
              <a:t>加入你的文字描述！</a:t>
            </a:r>
            <a:endParaRPr lang="en-US" altLang="zh-CN" sz="1400" kern="0" dirty="0">
              <a:solidFill>
                <a:schemeClr val="bg1"/>
              </a:solidFill>
              <a:latin typeface="微软雅黑" pitchFamily="34" charset="-122"/>
              <a:ea typeface="微软雅黑" pitchFamily="34" charset="-122"/>
              <a:cs typeface="Arial" panose="020B0604020202090204" pitchFamily="34" charset="0"/>
            </a:endParaRPr>
          </a:p>
        </p:txBody>
      </p:sp>
      <p:sp>
        <p:nvSpPr>
          <p:cNvPr id="35" name="矩形 5"/>
          <p:cNvSpPr/>
          <p:nvPr/>
        </p:nvSpPr>
        <p:spPr>
          <a:xfrm>
            <a:off x="6894626" y="4116118"/>
            <a:ext cx="1584451" cy="1008345"/>
          </a:xfrm>
          <a:custGeom>
            <a:avLst/>
            <a:gdLst/>
            <a:ahLst/>
            <a:cxnLst/>
            <a:rect l="l" t="t" r="r" b="b"/>
            <a:pathLst>
              <a:path w="1584176" h="1008112">
                <a:moveTo>
                  <a:pt x="0" y="0"/>
                </a:moveTo>
                <a:lnTo>
                  <a:pt x="1584176" y="0"/>
                </a:lnTo>
                <a:lnTo>
                  <a:pt x="1584176" y="576064"/>
                </a:lnTo>
                <a:lnTo>
                  <a:pt x="918102" y="576064"/>
                </a:lnTo>
                <a:lnTo>
                  <a:pt x="648072" y="1008112"/>
                </a:lnTo>
                <a:lnTo>
                  <a:pt x="648072" y="576064"/>
                </a:lnTo>
                <a:lnTo>
                  <a:pt x="0" y="576064"/>
                </a:lnTo>
                <a:close/>
              </a:path>
            </a:pathLst>
          </a:custGeom>
          <a:solidFill>
            <a:srgbClr val="E74337"/>
          </a:solidFill>
          <a:ln w="12700">
            <a:solidFill>
              <a:srgbClr val="E74337"/>
            </a:solidFill>
          </a:ln>
          <a:effectLst/>
        </p:spPr>
        <p:style>
          <a:lnRef idx="2">
            <a:schemeClr val="accent1">
              <a:shade val="50000"/>
            </a:schemeClr>
          </a:lnRef>
          <a:fillRef idx="1">
            <a:schemeClr val="accent1"/>
          </a:fillRef>
          <a:effectRef idx="0">
            <a:schemeClr val="accent1"/>
          </a:effectRef>
          <a:fontRef idx="minor">
            <a:schemeClr val="lt1"/>
          </a:fontRef>
        </p:style>
        <p:txBody>
          <a:bodyPr lIns="91401" tIns="45700" rIns="91401" bIns="45700" rtlCol="0" anchor="ctr"/>
          <a:lstStyle/>
          <a:p>
            <a:pPr algn="ctr"/>
            <a:endParaRPr lang="zh-CN" altLang="en-US"/>
          </a:p>
        </p:txBody>
      </p:sp>
      <p:sp>
        <p:nvSpPr>
          <p:cNvPr id="36" name="Rectangle 42"/>
          <p:cNvSpPr/>
          <p:nvPr/>
        </p:nvSpPr>
        <p:spPr>
          <a:xfrm flipH="1">
            <a:off x="6867039" y="4294985"/>
            <a:ext cx="1612037" cy="253281"/>
          </a:xfrm>
          <a:prstGeom prst="rect">
            <a:avLst/>
          </a:prstGeom>
          <a:noFill/>
          <a:ln w="12700" cap="flat" cmpd="sng" algn="ctr">
            <a:noFill/>
            <a:prstDash val="solid"/>
          </a:ln>
          <a:effectLst/>
        </p:spPr>
        <p:txBody>
          <a:bodyPr lIns="91401" tIns="0" rIns="91401" bIns="0" rtlCol="0" anchor="t"/>
          <a:lstStyle/>
          <a:p>
            <a:pPr algn="ctr"/>
            <a:r>
              <a:rPr lang="zh-CN" altLang="en-US" b="1" dirty="0">
                <a:solidFill>
                  <a:schemeClr val="bg1"/>
                </a:solidFill>
                <a:latin typeface="微软雅黑" pitchFamily="34" charset="-122"/>
                <a:ea typeface="微软雅黑" pitchFamily="34" charset="-122"/>
                <a:cs typeface="Arial" panose="020B0604020202090204" pitchFamily="34" charset="0"/>
              </a:rPr>
              <a:t>加入标题</a:t>
            </a:r>
            <a:endParaRPr lang="zh-CN" altLang="en-US" b="1" dirty="0">
              <a:solidFill>
                <a:schemeClr val="bg1"/>
              </a:solidFill>
              <a:latin typeface="微软雅黑" pitchFamily="34" charset="-122"/>
              <a:ea typeface="微软雅黑" pitchFamily="34" charset="-122"/>
              <a:cs typeface="Arial" panose="020B0604020202090204" pitchFamily="34" charset="0"/>
            </a:endParaRPr>
          </a:p>
        </p:txBody>
      </p:sp>
      <p:sp>
        <p:nvSpPr>
          <p:cNvPr id="37" name="Rectangle 42"/>
          <p:cNvSpPr/>
          <p:nvPr/>
        </p:nvSpPr>
        <p:spPr>
          <a:xfrm flipH="1">
            <a:off x="7492283" y="5124462"/>
            <a:ext cx="2283164" cy="768338"/>
          </a:xfrm>
          <a:prstGeom prst="rect">
            <a:avLst/>
          </a:prstGeom>
          <a:noFill/>
          <a:ln w="12700" cap="flat" cmpd="sng" algn="ctr">
            <a:noFill/>
            <a:prstDash val="solid"/>
          </a:ln>
          <a:effectLst/>
        </p:spPr>
        <p:txBody>
          <a:bodyPr lIns="91401" tIns="0" rIns="91401" bIns="0" rtlCol="0" anchor="t"/>
          <a:lstStyle/>
          <a:p>
            <a:pPr lvl="0">
              <a:defRPr/>
            </a:pPr>
            <a:r>
              <a:rPr lang="zh-CN" altLang="en-US" sz="1400" kern="0" dirty="0">
                <a:solidFill>
                  <a:schemeClr val="bg1"/>
                </a:solidFill>
                <a:latin typeface="微软雅黑" pitchFamily="34" charset="-122"/>
                <a:ea typeface="微软雅黑" pitchFamily="34" charset="-122"/>
                <a:cs typeface="Arial" panose="020B0604020202090204" pitchFamily="34" charset="0"/>
              </a:rPr>
              <a:t>加入你的文字描述，加入你的文字描述，加入你</a:t>
            </a:r>
            <a:endParaRPr lang="en-US" altLang="zh-CN" sz="1400" kern="0" dirty="0">
              <a:solidFill>
                <a:schemeClr val="bg1"/>
              </a:solidFill>
              <a:latin typeface="微软雅黑" pitchFamily="34" charset="-122"/>
              <a:ea typeface="微软雅黑" pitchFamily="34" charset="-122"/>
              <a:cs typeface="Arial" panose="020B0604020202090204" pitchFamily="34" charset="0"/>
            </a:endParaRPr>
          </a:p>
          <a:p>
            <a:pPr>
              <a:defRPr/>
            </a:pPr>
            <a:r>
              <a:rPr lang="zh-CN" altLang="en-US" sz="1400" kern="0" dirty="0">
                <a:solidFill>
                  <a:schemeClr val="bg1"/>
                </a:solidFill>
                <a:latin typeface="微软雅黑" pitchFamily="34" charset="-122"/>
                <a:ea typeface="微软雅黑" pitchFamily="34" charset="-122"/>
                <a:cs typeface="Arial" panose="020B0604020202090204" pitchFamily="34" charset="0"/>
              </a:rPr>
              <a:t>加入你的文字描述！</a:t>
            </a:r>
            <a:endParaRPr lang="en-US" altLang="zh-CN" sz="1400" kern="0" dirty="0">
              <a:solidFill>
                <a:schemeClr val="bg1"/>
              </a:solidFill>
              <a:latin typeface="微软雅黑" pitchFamily="34" charset="-122"/>
              <a:ea typeface="微软雅黑" pitchFamily="34" charset="-122"/>
              <a:cs typeface="Arial" panose="020B0604020202090204" pitchFamily="34" charset="0"/>
            </a:endParaRPr>
          </a:p>
        </p:txBody>
      </p:sp>
      <p:grpSp>
        <p:nvGrpSpPr>
          <p:cNvPr id="25" name="组合 24"/>
          <p:cNvGrpSpPr/>
          <p:nvPr/>
        </p:nvGrpSpPr>
        <p:grpSpPr>
          <a:xfrm>
            <a:off x="8412148" y="572424"/>
            <a:ext cx="8647786" cy="381452"/>
            <a:chOff x="3546557" y="3058874"/>
            <a:chExt cx="8647786" cy="381452"/>
          </a:xfrm>
        </p:grpSpPr>
        <p:grpSp>
          <p:nvGrpSpPr>
            <p:cNvPr id="38" name="组合 37"/>
            <p:cNvGrpSpPr/>
            <p:nvPr/>
          </p:nvGrpSpPr>
          <p:grpSpPr>
            <a:xfrm>
              <a:off x="3546557" y="3058874"/>
              <a:ext cx="381452" cy="381452"/>
              <a:chOff x="3123591" y="3333387"/>
              <a:chExt cx="381452" cy="381452"/>
            </a:xfrm>
          </p:grpSpPr>
          <p:sp>
            <p:nvSpPr>
              <p:cNvPr id="40" name="椭圆 39"/>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41" name="椭圆 40"/>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39" name="直接连接符 38"/>
            <p:cNvCxnSpPr/>
            <p:nvPr/>
          </p:nvCxnSpPr>
          <p:spPr>
            <a:xfrm>
              <a:off x="3662669" y="3248000"/>
              <a:ext cx="8531674" cy="0"/>
            </a:xfrm>
            <a:prstGeom prst="line">
              <a:avLst/>
            </a:prstGeom>
            <a:ln>
              <a:solidFill>
                <a:srgbClr val="E74337"/>
              </a:solidFill>
            </a:ln>
          </p:spPr>
          <p:style>
            <a:lnRef idx="1">
              <a:schemeClr val="accent1"/>
            </a:lnRef>
            <a:fillRef idx="0">
              <a:schemeClr val="accent1"/>
            </a:fillRef>
            <a:effectRef idx="0">
              <a:schemeClr val="accent1"/>
            </a:effectRef>
            <a:fontRef idx="minor">
              <a:schemeClr val="tx1"/>
            </a:fontRef>
          </p:style>
        </p:cxnSp>
      </p:grpSp>
      <p:grpSp>
        <p:nvGrpSpPr>
          <p:cNvPr id="42" name="组合 41"/>
          <p:cNvGrpSpPr/>
          <p:nvPr/>
        </p:nvGrpSpPr>
        <p:grpSpPr>
          <a:xfrm>
            <a:off x="-4834779" y="572424"/>
            <a:ext cx="8712639" cy="381452"/>
            <a:chOff x="-3986345" y="345226"/>
            <a:chExt cx="8712639" cy="381452"/>
          </a:xfrm>
          <a:solidFill>
            <a:srgbClr val="E74337"/>
          </a:solidFill>
        </p:grpSpPr>
        <p:grpSp>
          <p:nvGrpSpPr>
            <p:cNvPr id="43" name="组合 42"/>
            <p:cNvGrpSpPr/>
            <p:nvPr/>
          </p:nvGrpSpPr>
          <p:grpSpPr>
            <a:xfrm>
              <a:off x="4344842" y="345226"/>
              <a:ext cx="381452" cy="381452"/>
              <a:chOff x="3123591" y="3333387"/>
              <a:chExt cx="381452" cy="381452"/>
            </a:xfrm>
            <a:grpFill/>
          </p:grpSpPr>
          <p:sp>
            <p:nvSpPr>
              <p:cNvPr id="45" name="椭圆 44"/>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46" name="椭圆 45"/>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44" name="直接连接符 43"/>
            <p:cNvCxnSpPr/>
            <p:nvPr/>
          </p:nvCxnSpPr>
          <p:spPr>
            <a:xfrm>
              <a:off x="-3986345" y="534352"/>
              <a:ext cx="8531674" cy="0"/>
            </a:xfrm>
            <a:prstGeom prst="line">
              <a:avLst/>
            </a:prstGeom>
            <a:grpFill/>
            <a:ln>
              <a:solidFill>
                <a:srgbClr val="E74337"/>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ppt_w</p:attrName>
                                        </p:attrNameLst>
                                      </p:cBhvr>
                                      <p:tavLst>
                                        <p:tav tm="0" fmla="#ppt_w*sin(2.5*pi*$)">
                                          <p:val>
                                            <p:fltVal val="0"/>
                                          </p:val>
                                        </p:tav>
                                        <p:tav tm="100000">
                                          <p:val>
                                            <p:fltVal val="1"/>
                                          </p:val>
                                        </p:tav>
                                      </p:tavLst>
                                    </p:anim>
                                    <p:anim calcmode="lin" valueType="num">
                                      <p:cBhvr>
                                        <p:cTn id="9" dur="1000" fill="hold"/>
                                        <p:tgtEl>
                                          <p:spTgt spid="26"/>
                                        </p:tgtEl>
                                        <p:attrNameLst>
                                          <p:attrName>ppt_h</p:attrName>
                                        </p:attrNameLst>
                                      </p:cBhvr>
                                      <p:tavLst>
                                        <p:tav tm="0">
                                          <p:val>
                                            <p:strVal val="#ppt_h"/>
                                          </p:val>
                                        </p:tav>
                                        <p:tav tm="100000">
                                          <p:val>
                                            <p:strVal val="#ppt_h"/>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1000"/>
                                        <p:tgtEl>
                                          <p:spTgt spid="28"/>
                                        </p:tgtEl>
                                      </p:cBhvr>
                                    </p:animEffect>
                                    <p:anim calcmode="lin" valueType="num">
                                      <p:cBhvr>
                                        <p:cTn id="18" dur="1000" fill="hold"/>
                                        <p:tgtEl>
                                          <p:spTgt spid="28"/>
                                        </p:tgtEl>
                                        <p:attrNameLst>
                                          <p:attrName>ppt_x</p:attrName>
                                        </p:attrNameLst>
                                      </p:cBhvr>
                                      <p:tavLst>
                                        <p:tav tm="0">
                                          <p:val>
                                            <p:strVal val="#ppt_x"/>
                                          </p:val>
                                        </p:tav>
                                        <p:tav tm="100000">
                                          <p:val>
                                            <p:strVal val="#ppt_x"/>
                                          </p:val>
                                        </p:tav>
                                      </p:tavLst>
                                    </p:anim>
                                    <p:anim calcmode="lin" valueType="num">
                                      <p:cBhvr>
                                        <p:cTn id="19" dur="1000" fill="hold"/>
                                        <p:tgtEl>
                                          <p:spTgt spid="28"/>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45" presetClass="entr" presetSubtype="0" fill="hold" grpId="0" nodeType="after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1000"/>
                                        <p:tgtEl>
                                          <p:spTgt spid="32"/>
                                        </p:tgtEl>
                                      </p:cBhvr>
                                    </p:animEffect>
                                    <p:anim calcmode="lin" valueType="num">
                                      <p:cBhvr>
                                        <p:cTn id="24" dur="1000" fill="hold"/>
                                        <p:tgtEl>
                                          <p:spTgt spid="32"/>
                                        </p:tgtEl>
                                        <p:attrNameLst>
                                          <p:attrName>ppt_w</p:attrName>
                                        </p:attrNameLst>
                                      </p:cBhvr>
                                      <p:tavLst>
                                        <p:tav tm="0" fmla="#ppt_w*sin(2.5*pi*$)">
                                          <p:val>
                                            <p:fltVal val="0"/>
                                          </p:val>
                                        </p:tav>
                                        <p:tav tm="100000">
                                          <p:val>
                                            <p:fltVal val="1"/>
                                          </p:val>
                                        </p:tav>
                                      </p:tavLst>
                                    </p:anim>
                                    <p:anim calcmode="lin" valueType="num">
                                      <p:cBhvr>
                                        <p:cTn id="25" dur="1000" fill="hold"/>
                                        <p:tgtEl>
                                          <p:spTgt spid="32"/>
                                        </p:tgtEl>
                                        <p:attrNameLst>
                                          <p:attrName>ppt_h</p:attrName>
                                        </p:attrNameLst>
                                      </p:cBhvr>
                                      <p:tavLst>
                                        <p:tav tm="0">
                                          <p:val>
                                            <p:strVal val="#ppt_h"/>
                                          </p:val>
                                        </p:tav>
                                        <p:tav tm="100000">
                                          <p:val>
                                            <p:strVal val="#ppt_h"/>
                                          </p:val>
                                        </p:tav>
                                      </p:tavLst>
                                    </p:anim>
                                  </p:childTnLst>
                                </p:cTn>
                              </p:par>
                            </p:childTnLst>
                          </p:cTn>
                        </p:par>
                        <p:par>
                          <p:cTn id="26" fill="hold">
                            <p:stCondLst>
                              <p:cond delay="3500"/>
                            </p:stCondLst>
                            <p:childTnLst>
                              <p:par>
                                <p:cTn id="27" presetID="10" presetClass="entr" presetSubtype="0" fill="hold" grpId="0" nodeType="after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fade">
                                      <p:cBhvr>
                                        <p:cTn id="29" dur="500"/>
                                        <p:tgtEl>
                                          <p:spTgt spid="33"/>
                                        </p:tgtEl>
                                      </p:cBhvr>
                                    </p:animEffect>
                                  </p:childTnLst>
                                </p:cTn>
                              </p:par>
                            </p:childTnLst>
                          </p:cTn>
                        </p:par>
                        <p:par>
                          <p:cTn id="30" fill="hold">
                            <p:stCondLst>
                              <p:cond delay="4000"/>
                            </p:stCondLst>
                            <p:childTnLst>
                              <p:par>
                                <p:cTn id="31" presetID="42" presetClass="entr" presetSubtype="0" fill="hold" grpId="0" nodeType="after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fade">
                                      <p:cBhvr>
                                        <p:cTn id="33" dur="1000"/>
                                        <p:tgtEl>
                                          <p:spTgt spid="34"/>
                                        </p:tgtEl>
                                      </p:cBhvr>
                                    </p:animEffect>
                                    <p:anim calcmode="lin" valueType="num">
                                      <p:cBhvr>
                                        <p:cTn id="34" dur="1000" fill="hold"/>
                                        <p:tgtEl>
                                          <p:spTgt spid="34"/>
                                        </p:tgtEl>
                                        <p:attrNameLst>
                                          <p:attrName>ppt_x</p:attrName>
                                        </p:attrNameLst>
                                      </p:cBhvr>
                                      <p:tavLst>
                                        <p:tav tm="0">
                                          <p:val>
                                            <p:strVal val="#ppt_x"/>
                                          </p:val>
                                        </p:tav>
                                        <p:tav tm="100000">
                                          <p:val>
                                            <p:strVal val="#ppt_x"/>
                                          </p:val>
                                        </p:tav>
                                      </p:tavLst>
                                    </p:anim>
                                    <p:anim calcmode="lin" valueType="num">
                                      <p:cBhvr>
                                        <p:cTn id="35" dur="1000" fill="hold"/>
                                        <p:tgtEl>
                                          <p:spTgt spid="34"/>
                                        </p:tgtEl>
                                        <p:attrNameLst>
                                          <p:attrName>ppt_y</p:attrName>
                                        </p:attrNameLst>
                                      </p:cBhvr>
                                      <p:tavLst>
                                        <p:tav tm="0">
                                          <p:val>
                                            <p:strVal val="#ppt_y+.1"/>
                                          </p:val>
                                        </p:tav>
                                        <p:tav tm="100000">
                                          <p:val>
                                            <p:strVal val="#ppt_y"/>
                                          </p:val>
                                        </p:tav>
                                      </p:tavLst>
                                    </p:anim>
                                  </p:childTnLst>
                                </p:cTn>
                              </p:par>
                            </p:childTnLst>
                          </p:cTn>
                        </p:par>
                        <p:par>
                          <p:cTn id="36" fill="hold">
                            <p:stCondLst>
                              <p:cond delay="5000"/>
                            </p:stCondLst>
                            <p:childTnLst>
                              <p:par>
                                <p:cTn id="37" presetID="45" presetClass="entr" presetSubtype="0" fill="hold" grpId="0" nodeType="after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1000"/>
                                        <p:tgtEl>
                                          <p:spTgt spid="29"/>
                                        </p:tgtEl>
                                      </p:cBhvr>
                                    </p:animEffect>
                                    <p:anim calcmode="lin" valueType="num">
                                      <p:cBhvr>
                                        <p:cTn id="40" dur="1000" fill="hold"/>
                                        <p:tgtEl>
                                          <p:spTgt spid="29"/>
                                        </p:tgtEl>
                                        <p:attrNameLst>
                                          <p:attrName>ppt_w</p:attrName>
                                        </p:attrNameLst>
                                      </p:cBhvr>
                                      <p:tavLst>
                                        <p:tav tm="0" fmla="#ppt_w*sin(2.5*pi*$)">
                                          <p:val>
                                            <p:fltVal val="0"/>
                                          </p:val>
                                        </p:tav>
                                        <p:tav tm="100000">
                                          <p:val>
                                            <p:fltVal val="1"/>
                                          </p:val>
                                        </p:tav>
                                      </p:tavLst>
                                    </p:anim>
                                    <p:anim calcmode="lin" valueType="num">
                                      <p:cBhvr>
                                        <p:cTn id="41" dur="1000" fill="hold"/>
                                        <p:tgtEl>
                                          <p:spTgt spid="29"/>
                                        </p:tgtEl>
                                        <p:attrNameLst>
                                          <p:attrName>ppt_h</p:attrName>
                                        </p:attrNameLst>
                                      </p:cBhvr>
                                      <p:tavLst>
                                        <p:tav tm="0">
                                          <p:val>
                                            <p:strVal val="#ppt_h"/>
                                          </p:val>
                                        </p:tav>
                                        <p:tav tm="100000">
                                          <p:val>
                                            <p:strVal val="#ppt_h"/>
                                          </p:val>
                                        </p:tav>
                                      </p:tavLst>
                                    </p:anim>
                                  </p:childTnLst>
                                </p:cTn>
                              </p:par>
                            </p:childTnLst>
                          </p:cTn>
                        </p:par>
                        <p:par>
                          <p:cTn id="42" fill="hold">
                            <p:stCondLst>
                              <p:cond delay="6000"/>
                            </p:stCondLst>
                            <p:childTnLst>
                              <p:par>
                                <p:cTn id="43" presetID="10" presetClass="entr" presetSubtype="0" fill="hold" grpId="0" nodeType="after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fade">
                                      <p:cBhvr>
                                        <p:cTn id="45" dur="500"/>
                                        <p:tgtEl>
                                          <p:spTgt spid="30"/>
                                        </p:tgtEl>
                                      </p:cBhvr>
                                    </p:animEffect>
                                  </p:childTnLst>
                                </p:cTn>
                              </p:par>
                            </p:childTnLst>
                          </p:cTn>
                        </p:par>
                        <p:par>
                          <p:cTn id="46" fill="hold">
                            <p:stCondLst>
                              <p:cond delay="6500"/>
                            </p:stCondLst>
                            <p:childTnLst>
                              <p:par>
                                <p:cTn id="47" presetID="42" presetClass="entr" presetSubtype="0" fill="hold" grpId="0" nodeType="after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fade">
                                      <p:cBhvr>
                                        <p:cTn id="49" dur="1000"/>
                                        <p:tgtEl>
                                          <p:spTgt spid="31"/>
                                        </p:tgtEl>
                                      </p:cBhvr>
                                    </p:animEffect>
                                    <p:anim calcmode="lin" valueType="num">
                                      <p:cBhvr>
                                        <p:cTn id="50" dur="1000" fill="hold"/>
                                        <p:tgtEl>
                                          <p:spTgt spid="31"/>
                                        </p:tgtEl>
                                        <p:attrNameLst>
                                          <p:attrName>ppt_x</p:attrName>
                                        </p:attrNameLst>
                                      </p:cBhvr>
                                      <p:tavLst>
                                        <p:tav tm="0">
                                          <p:val>
                                            <p:strVal val="#ppt_x"/>
                                          </p:val>
                                        </p:tav>
                                        <p:tav tm="100000">
                                          <p:val>
                                            <p:strVal val="#ppt_x"/>
                                          </p:val>
                                        </p:tav>
                                      </p:tavLst>
                                    </p:anim>
                                    <p:anim calcmode="lin" valueType="num">
                                      <p:cBhvr>
                                        <p:cTn id="51" dur="1000" fill="hold"/>
                                        <p:tgtEl>
                                          <p:spTgt spid="31"/>
                                        </p:tgtEl>
                                        <p:attrNameLst>
                                          <p:attrName>ppt_y</p:attrName>
                                        </p:attrNameLst>
                                      </p:cBhvr>
                                      <p:tavLst>
                                        <p:tav tm="0">
                                          <p:val>
                                            <p:strVal val="#ppt_y+.1"/>
                                          </p:val>
                                        </p:tav>
                                        <p:tav tm="100000">
                                          <p:val>
                                            <p:strVal val="#ppt_y"/>
                                          </p:val>
                                        </p:tav>
                                      </p:tavLst>
                                    </p:anim>
                                  </p:childTnLst>
                                </p:cTn>
                              </p:par>
                            </p:childTnLst>
                          </p:cTn>
                        </p:par>
                        <p:par>
                          <p:cTn id="52" fill="hold">
                            <p:stCondLst>
                              <p:cond delay="7500"/>
                            </p:stCondLst>
                            <p:childTnLst>
                              <p:par>
                                <p:cTn id="53" presetID="45" presetClass="entr" presetSubtype="0" fill="hold" grpId="0" nodeType="after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fade">
                                      <p:cBhvr>
                                        <p:cTn id="55" dur="1000"/>
                                        <p:tgtEl>
                                          <p:spTgt spid="35"/>
                                        </p:tgtEl>
                                      </p:cBhvr>
                                    </p:animEffect>
                                    <p:anim calcmode="lin" valueType="num">
                                      <p:cBhvr>
                                        <p:cTn id="56" dur="1000" fill="hold"/>
                                        <p:tgtEl>
                                          <p:spTgt spid="35"/>
                                        </p:tgtEl>
                                        <p:attrNameLst>
                                          <p:attrName>ppt_w</p:attrName>
                                        </p:attrNameLst>
                                      </p:cBhvr>
                                      <p:tavLst>
                                        <p:tav tm="0" fmla="#ppt_w*sin(2.5*pi*$)">
                                          <p:val>
                                            <p:fltVal val="0"/>
                                          </p:val>
                                        </p:tav>
                                        <p:tav tm="100000">
                                          <p:val>
                                            <p:fltVal val="1"/>
                                          </p:val>
                                        </p:tav>
                                      </p:tavLst>
                                    </p:anim>
                                    <p:anim calcmode="lin" valueType="num">
                                      <p:cBhvr>
                                        <p:cTn id="57" dur="1000" fill="hold"/>
                                        <p:tgtEl>
                                          <p:spTgt spid="35"/>
                                        </p:tgtEl>
                                        <p:attrNameLst>
                                          <p:attrName>ppt_h</p:attrName>
                                        </p:attrNameLst>
                                      </p:cBhvr>
                                      <p:tavLst>
                                        <p:tav tm="0">
                                          <p:val>
                                            <p:strVal val="#ppt_h"/>
                                          </p:val>
                                        </p:tav>
                                        <p:tav tm="100000">
                                          <p:val>
                                            <p:strVal val="#ppt_h"/>
                                          </p:val>
                                        </p:tav>
                                      </p:tavLst>
                                    </p:anim>
                                  </p:childTnLst>
                                </p:cTn>
                              </p:par>
                            </p:childTnLst>
                          </p:cTn>
                        </p:par>
                        <p:par>
                          <p:cTn id="58" fill="hold">
                            <p:stCondLst>
                              <p:cond delay="8500"/>
                            </p:stCondLst>
                            <p:childTnLst>
                              <p:par>
                                <p:cTn id="59" presetID="10" presetClass="entr" presetSubtype="0" fill="hold" grpId="0" nodeType="after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fade">
                                      <p:cBhvr>
                                        <p:cTn id="61" dur="500"/>
                                        <p:tgtEl>
                                          <p:spTgt spid="36"/>
                                        </p:tgtEl>
                                      </p:cBhvr>
                                    </p:animEffect>
                                  </p:childTnLst>
                                </p:cTn>
                              </p:par>
                            </p:childTnLst>
                          </p:cTn>
                        </p:par>
                        <p:par>
                          <p:cTn id="62" fill="hold">
                            <p:stCondLst>
                              <p:cond delay="9000"/>
                            </p:stCondLst>
                            <p:childTnLst>
                              <p:par>
                                <p:cTn id="63" presetID="42" presetClass="entr" presetSubtype="0" fill="hold" grpId="0" nodeType="afterEffect">
                                  <p:stCondLst>
                                    <p:cond delay="0"/>
                                  </p:stCondLst>
                                  <p:childTnLst>
                                    <p:set>
                                      <p:cBhvr>
                                        <p:cTn id="64" dur="1" fill="hold">
                                          <p:stCondLst>
                                            <p:cond delay="0"/>
                                          </p:stCondLst>
                                        </p:cTn>
                                        <p:tgtEl>
                                          <p:spTgt spid="37"/>
                                        </p:tgtEl>
                                        <p:attrNameLst>
                                          <p:attrName>style.visibility</p:attrName>
                                        </p:attrNameLst>
                                      </p:cBhvr>
                                      <p:to>
                                        <p:strVal val="visible"/>
                                      </p:to>
                                    </p:set>
                                    <p:animEffect transition="in" filter="fade">
                                      <p:cBhvr>
                                        <p:cTn id="65" dur="1000"/>
                                        <p:tgtEl>
                                          <p:spTgt spid="37"/>
                                        </p:tgtEl>
                                      </p:cBhvr>
                                    </p:animEffect>
                                    <p:anim calcmode="lin" valueType="num">
                                      <p:cBhvr>
                                        <p:cTn id="66" dur="1000" fill="hold"/>
                                        <p:tgtEl>
                                          <p:spTgt spid="37"/>
                                        </p:tgtEl>
                                        <p:attrNameLst>
                                          <p:attrName>ppt_x</p:attrName>
                                        </p:attrNameLst>
                                      </p:cBhvr>
                                      <p:tavLst>
                                        <p:tav tm="0">
                                          <p:val>
                                            <p:strVal val="#ppt_x"/>
                                          </p:val>
                                        </p:tav>
                                        <p:tav tm="100000">
                                          <p:val>
                                            <p:strVal val="#ppt_x"/>
                                          </p:val>
                                        </p:tav>
                                      </p:tavLst>
                                    </p:anim>
                                    <p:anim calcmode="lin" valueType="num">
                                      <p:cBhvr>
                                        <p:cTn id="67"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p:bldP spid="28" grpId="0"/>
      <p:bldP spid="29" grpId="0" animBg="1"/>
      <p:bldP spid="30" grpId="0"/>
      <p:bldP spid="31" grpId="0"/>
      <p:bldP spid="32" grpId="0" animBg="1"/>
      <p:bldP spid="33" grpId="0"/>
      <p:bldP spid="34" grpId="0"/>
      <p:bldP spid="35" grpId="0" animBg="1"/>
      <p:bldP spid="36" grpId="0"/>
      <p:bldP spid="3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4720581" y="439987"/>
            <a:ext cx="2954655" cy="646331"/>
          </a:xfrm>
          <a:prstGeom prst="rect">
            <a:avLst/>
          </a:prstGeom>
          <a:noFill/>
        </p:spPr>
        <p:txBody>
          <a:bodyPr wrap="none" lIns="91404" tIns="45702" rIns="91404" bIns="45702" rtlCol="0">
            <a:spAutoFit/>
          </a:bodyPr>
          <a:lstStyle/>
          <a:p>
            <a:r>
              <a:rPr lang="zh-CN" altLang="en-US" sz="3600" b="1" dirty="0">
                <a:solidFill>
                  <a:srgbClr val="E74337"/>
                </a:solidFill>
                <a:latin typeface="微软雅黑" pitchFamily="34" charset="-122"/>
                <a:ea typeface="微软雅黑" pitchFamily="34" charset="-122"/>
              </a:rPr>
              <a:t>团队成员介绍</a:t>
            </a:r>
            <a:endParaRPr lang="en-US" altLang="zh-CN" sz="3600" b="1" dirty="0">
              <a:solidFill>
                <a:srgbClr val="E74337"/>
              </a:solidFill>
              <a:latin typeface="微软雅黑" pitchFamily="34" charset="-122"/>
              <a:ea typeface="微软雅黑" pitchFamily="34" charset="-122"/>
            </a:endParaRPr>
          </a:p>
        </p:txBody>
      </p:sp>
      <p:grpSp>
        <p:nvGrpSpPr>
          <p:cNvPr id="25" name="组合 24"/>
          <p:cNvGrpSpPr/>
          <p:nvPr/>
        </p:nvGrpSpPr>
        <p:grpSpPr>
          <a:xfrm>
            <a:off x="8412148" y="572424"/>
            <a:ext cx="8647786" cy="381452"/>
            <a:chOff x="3546557" y="3058874"/>
            <a:chExt cx="8647786" cy="381452"/>
          </a:xfrm>
        </p:grpSpPr>
        <p:grpSp>
          <p:nvGrpSpPr>
            <p:cNvPr id="38" name="组合 37"/>
            <p:cNvGrpSpPr/>
            <p:nvPr/>
          </p:nvGrpSpPr>
          <p:grpSpPr>
            <a:xfrm>
              <a:off x="3546557" y="3058874"/>
              <a:ext cx="381452" cy="381452"/>
              <a:chOff x="3123591" y="3333387"/>
              <a:chExt cx="381452" cy="381452"/>
            </a:xfrm>
          </p:grpSpPr>
          <p:sp>
            <p:nvSpPr>
              <p:cNvPr id="40" name="椭圆 39"/>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41" name="椭圆 40"/>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39" name="直接连接符 38"/>
            <p:cNvCxnSpPr/>
            <p:nvPr/>
          </p:nvCxnSpPr>
          <p:spPr>
            <a:xfrm>
              <a:off x="3662669" y="3248000"/>
              <a:ext cx="8531674" cy="0"/>
            </a:xfrm>
            <a:prstGeom prst="line">
              <a:avLst/>
            </a:prstGeom>
            <a:ln>
              <a:solidFill>
                <a:srgbClr val="E74337"/>
              </a:solidFill>
            </a:ln>
          </p:spPr>
          <p:style>
            <a:lnRef idx="1">
              <a:schemeClr val="accent1"/>
            </a:lnRef>
            <a:fillRef idx="0">
              <a:schemeClr val="accent1"/>
            </a:fillRef>
            <a:effectRef idx="0">
              <a:schemeClr val="accent1"/>
            </a:effectRef>
            <a:fontRef idx="minor">
              <a:schemeClr val="tx1"/>
            </a:fontRef>
          </p:style>
        </p:cxnSp>
      </p:grpSp>
      <p:grpSp>
        <p:nvGrpSpPr>
          <p:cNvPr id="42" name="组合 41"/>
          <p:cNvGrpSpPr/>
          <p:nvPr/>
        </p:nvGrpSpPr>
        <p:grpSpPr>
          <a:xfrm>
            <a:off x="-4834779" y="572424"/>
            <a:ext cx="8712639" cy="381452"/>
            <a:chOff x="-3986345" y="345226"/>
            <a:chExt cx="8712639" cy="381452"/>
          </a:xfrm>
          <a:solidFill>
            <a:srgbClr val="E74337"/>
          </a:solidFill>
        </p:grpSpPr>
        <p:grpSp>
          <p:nvGrpSpPr>
            <p:cNvPr id="43" name="组合 42"/>
            <p:cNvGrpSpPr/>
            <p:nvPr/>
          </p:nvGrpSpPr>
          <p:grpSpPr>
            <a:xfrm>
              <a:off x="4344842" y="345226"/>
              <a:ext cx="381452" cy="381452"/>
              <a:chOff x="3123591" y="3333387"/>
              <a:chExt cx="381452" cy="381452"/>
            </a:xfrm>
            <a:grpFill/>
          </p:grpSpPr>
          <p:sp>
            <p:nvSpPr>
              <p:cNvPr id="45" name="椭圆 44"/>
              <p:cNvSpPr/>
              <p:nvPr/>
            </p:nvSpPr>
            <p:spPr>
              <a:xfrm flipV="1">
                <a:off x="3208440" y="3418236"/>
                <a:ext cx="211754" cy="211754"/>
              </a:xfrm>
              <a:prstGeom prst="ellipse">
                <a:avLst/>
              </a:prstGeom>
              <a:solidFill>
                <a:srgbClr val="E74337"/>
              </a:solid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46" name="椭圆 45"/>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44" name="直接连接符 43"/>
            <p:cNvCxnSpPr/>
            <p:nvPr/>
          </p:nvCxnSpPr>
          <p:spPr>
            <a:xfrm>
              <a:off x="-3986345" y="534352"/>
              <a:ext cx="8531674" cy="0"/>
            </a:xfrm>
            <a:prstGeom prst="line">
              <a:avLst/>
            </a:prstGeom>
            <a:grpFill/>
            <a:ln>
              <a:solidFill>
                <a:srgbClr val="E74337"/>
              </a:solidFill>
            </a:ln>
          </p:spPr>
          <p:style>
            <a:lnRef idx="1">
              <a:schemeClr val="accent1"/>
            </a:lnRef>
            <a:fillRef idx="0">
              <a:schemeClr val="accent1"/>
            </a:fillRef>
            <a:effectRef idx="0">
              <a:schemeClr val="accent1"/>
            </a:effectRef>
            <a:fontRef idx="minor">
              <a:schemeClr val="tx1"/>
            </a:fontRef>
          </p:style>
        </p:cxnSp>
      </p:grpSp>
      <p:sp>
        <p:nvSpPr>
          <p:cNvPr id="47" name="TextBox 46"/>
          <p:cNvSpPr txBox="1"/>
          <p:nvPr/>
        </p:nvSpPr>
        <p:spPr>
          <a:xfrm>
            <a:off x="2108531" y="4600695"/>
            <a:ext cx="1440160" cy="1292662"/>
          </a:xfrm>
          <a:prstGeom prst="rect">
            <a:avLst/>
          </a:prstGeom>
          <a:noFill/>
        </p:spPr>
        <p:txBody>
          <a:bodyPr wrap="square" lIns="0" tIns="0" rIns="0" bIns="0" rtlCol="0">
            <a:spAutoFit/>
          </a:bodyPr>
          <a:lstStyle/>
          <a:p>
            <a:pPr algn="just"/>
            <a:r>
              <a:rPr lang="zh-CN" altLang="en-US" sz="1400" dirty="0">
                <a:solidFill>
                  <a:schemeClr val="bg1"/>
                </a:solidFill>
                <a:latin typeface="微软雅黑" pitchFamily="34" charset="-122"/>
                <a:ea typeface="微软雅黑" pitchFamily="34" charset="-122"/>
              </a:rPr>
              <a:t>点击输入简要文字介绍，文字内容需概括精炼，不用多余的文字修饰，言简意赅的说明分项内容</a:t>
            </a:r>
            <a:r>
              <a:rPr lang="en-US" altLang="zh-CN" sz="1400" dirty="0">
                <a:solidFill>
                  <a:schemeClr val="bg1"/>
                </a:solidFill>
                <a:latin typeface="微软雅黑" pitchFamily="34" charset="-122"/>
                <a:ea typeface="微软雅黑" pitchFamily="34" charset="-122"/>
              </a:rPr>
              <a:t>……</a:t>
            </a:r>
            <a:r>
              <a:rPr lang="zh-CN" altLang="en-US" sz="1400" dirty="0">
                <a:solidFill>
                  <a:schemeClr val="bg1"/>
                </a:solidFill>
                <a:latin typeface="微软雅黑" pitchFamily="34" charset="-122"/>
                <a:ea typeface="微软雅黑" pitchFamily="34" charset="-122"/>
              </a:rPr>
              <a:t>。</a:t>
            </a:r>
            <a:endParaRPr lang="en-US" altLang="zh-CN" sz="1400" dirty="0">
              <a:solidFill>
                <a:schemeClr val="bg1"/>
              </a:solidFill>
              <a:latin typeface="微软雅黑" pitchFamily="34" charset="-122"/>
              <a:ea typeface="微软雅黑" pitchFamily="34" charset="-122"/>
            </a:endParaRPr>
          </a:p>
        </p:txBody>
      </p:sp>
      <p:sp>
        <p:nvSpPr>
          <p:cNvPr id="48" name="TextBox 47"/>
          <p:cNvSpPr txBox="1"/>
          <p:nvPr/>
        </p:nvSpPr>
        <p:spPr>
          <a:xfrm>
            <a:off x="4329223" y="4600695"/>
            <a:ext cx="1440160" cy="1292662"/>
          </a:xfrm>
          <a:prstGeom prst="rect">
            <a:avLst/>
          </a:prstGeom>
          <a:noFill/>
        </p:spPr>
        <p:txBody>
          <a:bodyPr wrap="square" lIns="0" tIns="0" rIns="0" bIns="0" rtlCol="0">
            <a:spAutoFit/>
          </a:bodyPr>
          <a:lstStyle/>
          <a:p>
            <a:pPr algn="just"/>
            <a:r>
              <a:rPr lang="zh-CN" altLang="en-US" sz="1400" dirty="0">
                <a:solidFill>
                  <a:schemeClr val="bg1"/>
                </a:solidFill>
                <a:latin typeface="微软雅黑" pitchFamily="34" charset="-122"/>
                <a:ea typeface="微软雅黑" pitchFamily="34" charset="-122"/>
              </a:rPr>
              <a:t>点击输入简要文字介绍，文字内容需概括精炼，不用多余的文字修饰，言简意赅的说明分项内容</a:t>
            </a:r>
            <a:r>
              <a:rPr lang="en-US" altLang="zh-CN" sz="1400" dirty="0">
                <a:solidFill>
                  <a:schemeClr val="bg1"/>
                </a:solidFill>
                <a:latin typeface="微软雅黑" pitchFamily="34" charset="-122"/>
                <a:ea typeface="微软雅黑" pitchFamily="34" charset="-122"/>
              </a:rPr>
              <a:t>……</a:t>
            </a:r>
            <a:r>
              <a:rPr lang="zh-CN" altLang="en-US" sz="1400" dirty="0">
                <a:solidFill>
                  <a:schemeClr val="bg1"/>
                </a:solidFill>
                <a:latin typeface="微软雅黑" pitchFamily="34" charset="-122"/>
                <a:ea typeface="微软雅黑" pitchFamily="34" charset="-122"/>
              </a:rPr>
              <a:t>。</a:t>
            </a:r>
            <a:endParaRPr lang="en-US" altLang="zh-CN" sz="1400" dirty="0">
              <a:solidFill>
                <a:schemeClr val="bg1"/>
              </a:solidFill>
              <a:latin typeface="微软雅黑" pitchFamily="34" charset="-122"/>
              <a:ea typeface="微软雅黑" pitchFamily="34" charset="-122"/>
            </a:endParaRPr>
          </a:p>
        </p:txBody>
      </p:sp>
      <p:sp>
        <p:nvSpPr>
          <p:cNvPr id="49" name="TextBox 48"/>
          <p:cNvSpPr txBox="1"/>
          <p:nvPr/>
        </p:nvSpPr>
        <p:spPr>
          <a:xfrm>
            <a:off x="6473715" y="4600695"/>
            <a:ext cx="1440160" cy="1292662"/>
          </a:xfrm>
          <a:prstGeom prst="rect">
            <a:avLst/>
          </a:prstGeom>
          <a:noFill/>
        </p:spPr>
        <p:txBody>
          <a:bodyPr wrap="square" lIns="0" tIns="0" rIns="0" bIns="0" rtlCol="0">
            <a:spAutoFit/>
          </a:bodyPr>
          <a:lstStyle/>
          <a:p>
            <a:pPr algn="just"/>
            <a:r>
              <a:rPr lang="zh-CN" altLang="en-US" sz="1400" dirty="0">
                <a:solidFill>
                  <a:schemeClr val="bg1"/>
                </a:solidFill>
                <a:latin typeface="微软雅黑" pitchFamily="34" charset="-122"/>
                <a:ea typeface="微软雅黑" pitchFamily="34" charset="-122"/>
              </a:rPr>
              <a:t>点击输入简要文字介绍，文字内容需概括精炼，不用多余的文字修饰，言简意赅的说明分项内容</a:t>
            </a:r>
            <a:r>
              <a:rPr lang="en-US" altLang="zh-CN" sz="1400" dirty="0">
                <a:solidFill>
                  <a:schemeClr val="bg1"/>
                </a:solidFill>
                <a:latin typeface="微软雅黑" pitchFamily="34" charset="-122"/>
                <a:ea typeface="微软雅黑" pitchFamily="34" charset="-122"/>
              </a:rPr>
              <a:t>……</a:t>
            </a:r>
            <a:r>
              <a:rPr lang="zh-CN" altLang="en-US" sz="1400" dirty="0">
                <a:solidFill>
                  <a:schemeClr val="bg1"/>
                </a:solidFill>
                <a:latin typeface="微软雅黑" pitchFamily="34" charset="-122"/>
                <a:ea typeface="微软雅黑" pitchFamily="34" charset="-122"/>
              </a:rPr>
              <a:t>。</a:t>
            </a:r>
            <a:endParaRPr lang="en-US" altLang="zh-CN" sz="1400" dirty="0">
              <a:solidFill>
                <a:schemeClr val="bg1"/>
              </a:solidFill>
              <a:latin typeface="微软雅黑" pitchFamily="34" charset="-122"/>
              <a:ea typeface="微软雅黑" pitchFamily="34" charset="-122"/>
            </a:endParaRPr>
          </a:p>
        </p:txBody>
      </p:sp>
      <p:sp>
        <p:nvSpPr>
          <p:cNvPr id="50" name="TextBox 49"/>
          <p:cNvSpPr txBox="1"/>
          <p:nvPr/>
        </p:nvSpPr>
        <p:spPr>
          <a:xfrm>
            <a:off x="8596443" y="4600695"/>
            <a:ext cx="1440160" cy="1292662"/>
          </a:xfrm>
          <a:prstGeom prst="rect">
            <a:avLst/>
          </a:prstGeom>
          <a:noFill/>
        </p:spPr>
        <p:txBody>
          <a:bodyPr wrap="square" lIns="0" tIns="0" rIns="0" bIns="0" rtlCol="0">
            <a:spAutoFit/>
          </a:bodyPr>
          <a:lstStyle/>
          <a:p>
            <a:pPr algn="just"/>
            <a:r>
              <a:rPr lang="zh-CN" altLang="en-US" sz="1400" dirty="0">
                <a:solidFill>
                  <a:schemeClr val="bg1"/>
                </a:solidFill>
                <a:latin typeface="微软雅黑" pitchFamily="34" charset="-122"/>
                <a:ea typeface="微软雅黑" pitchFamily="34" charset="-122"/>
              </a:rPr>
              <a:t>点击输入简要文字介绍，文字内容需概括精炼，不用多余的文字修饰，言简意赅的说明分项内容</a:t>
            </a:r>
            <a:r>
              <a:rPr lang="en-US" altLang="zh-CN" sz="1400" dirty="0">
                <a:solidFill>
                  <a:schemeClr val="bg1"/>
                </a:solidFill>
                <a:latin typeface="微软雅黑" pitchFamily="34" charset="-122"/>
                <a:ea typeface="微软雅黑" pitchFamily="34" charset="-122"/>
              </a:rPr>
              <a:t>……</a:t>
            </a:r>
            <a:r>
              <a:rPr lang="zh-CN" altLang="en-US" sz="1400" dirty="0">
                <a:solidFill>
                  <a:schemeClr val="bg1"/>
                </a:solidFill>
                <a:latin typeface="微软雅黑" pitchFamily="34" charset="-122"/>
                <a:ea typeface="微软雅黑" pitchFamily="34" charset="-122"/>
              </a:rPr>
              <a:t>。</a:t>
            </a:r>
            <a:endParaRPr lang="en-US" altLang="zh-CN" sz="1400" dirty="0">
              <a:solidFill>
                <a:schemeClr val="bg1"/>
              </a:solidFill>
              <a:latin typeface="微软雅黑" pitchFamily="34" charset="-122"/>
              <a:ea typeface="微软雅黑" pitchFamily="34" charset="-122"/>
            </a:endParaRPr>
          </a:p>
        </p:txBody>
      </p:sp>
      <p:sp>
        <p:nvSpPr>
          <p:cNvPr id="51" name="矩形 50"/>
          <p:cNvSpPr>
            <a:spLocks noChangeArrowheads="1"/>
          </p:cNvSpPr>
          <p:nvPr/>
        </p:nvSpPr>
        <p:spPr bwMode="auto">
          <a:xfrm>
            <a:off x="2302394" y="3712995"/>
            <a:ext cx="1025922" cy="30777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lstStyle/>
          <a:p>
            <a:pPr algn="ctr">
              <a:spcBef>
                <a:spcPct val="0"/>
              </a:spcBef>
            </a:pPr>
            <a:r>
              <a:rPr lang="zh-CN" altLang="en-US" sz="1600" b="1" cap="all" dirty="0">
                <a:solidFill>
                  <a:schemeClr val="bg1"/>
                </a:solidFill>
                <a:latin typeface="微软雅黑" pitchFamily="34" charset="-122"/>
                <a:ea typeface="微软雅黑" pitchFamily="34" charset="-122"/>
                <a:cs typeface="+mj-cs"/>
              </a:rPr>
              <a:t>通用名</a:t>
            </a:r>
            <a:endParaRPr lang="en-US" altLang="zh-CN" sz="1600" b="1" cap="all" dirty="0">
              <a:solidFill>
                <a:schemeClr val="bg1"/>
              </a:solidFill>
              <a:latin typeface="微软雅黑" pitchFamily="34" charset="-122"/>
              <a:ea typeface="微软雅黑" pitchFamily="34" charset="-122"/>
              <a:cs typeface="+mj-cs"/>
            </a:endParaRPr>
          </a:p>
        </p:txBody>
      </p:sp>
      <p:sp>
        <p:nvSpPr>
          <p:cNvPr id="52" name="矩形 51"/>
          <p:cNvSpPr>
            <a:spLocks noChangeArrowheads="1"/>
          </p:cNvSpPr>
          <p:nvPr/>
        </p:nvSpPr>
        <p:spPr bwMode="auto">
          <a:xfrm>
            <a:off x="4523086" y="3712995"/>
            <a:ext cx="1025922" cy="30777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lstStyle/>
          <a:p>
            <a:pPr algn="ctr">
              <a:spcBef>
                <a:spcPct val="0"/>
              </a:spcBef>
            </a:pPr>
            <a:r>
              <a:rPr lang="zh-CN" altLang="en-US" sz="1600" b="1" cap="all" dirty="0">
                <a:solidFill>
                  <a:schemeClr val="bg1"/>
                </a:solidFill>
                <a:latin typeface="微软雅黑" pitchFamily="34" charset="-122"/>
                <a:ea typeface="微软雅黑" pitchFamily="34" charset="-122"/>
              </a:rPr>
              <a:t>通用名</a:t>
            </a:r>
            <a:endParaRPr lang="en-US" altLang="zh-CN" sz="1600" b="1" cap="all" dirty="0">
              <a:solidFill>
                <a:schemeClr val="bg1"/>
              </a:solidFill>
              <a:latin typeface="微软雅黑" pitchFamily="34" charset="-122"/>
              <a:ea typeface="微软雅黑" pitchFamily="34" charset="-122"/>
            </a:endParaRPr>
          </a:p>
        </p:txBody>
      </p:sp>
      <p:sp>
        <p:nvSpPr>
          <p:cNvPr id="53" name="矩形 52"/>
          <p:cNvSpPr>
            <a:spLocks noChangeArrowheads="1"/>
          </p:cNvSpPr>
          <p:nvPr/>
        </p:nvSpPr>
        <p:spPr bwMode="auto">
          <a:xfrm>
            <a:off x="6667578" y="3712995"/>
            <a:ext cx="1025922" cy="30777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lstStyle/>
          <a:p>
            <a:pPr algn="ctr">
              <a:spcBef>
                <a:spcPct val="0"/>
              </a:spcBef>
            </a:pPr>
            <a:r>
              <a:rPr lang="zh-CN" altLang="en-US" sz="1600" b="1" cap="all" dirty="0">
                <a:solidFill>
                  <a:schemeClr val="bg1"/>
                </a:solidFill>
                <a:latin typeface="微软雅黑" pitchFamily="34" charset="-122"/>
                <a:ea typeface="微软雅黑" pitchFamily="34" charset="-122"/>
              </a:rPr>
              <a:t>通用名</a:t>
            </a:r>
            <a:endParaRPr lang="en-US" altLang="zh-CN" sz="1600" b="1" cap="all" dirty="0">
              <a:solidFill>
                <a:schemeClr val="bg1"/>
              </a:solidFill>
              <a:latin typeface="微软雅黑" pitchFamily="34" charset="-122"/>
              <a:ea typeface="微软雅黑" pitchFamily="34" charset="-122"/>
            </a:endParaRPr>
          </a:p>
        </p:txBody>
      </p:sp>
      <p:sp>
        <p:nvSpPr>
          <p:cNvPr id="54" name="矩形 53"/>
          <p:cNvSpPr>
            <a:spLocks noChangeArrowheads="1"/>
          </p:cNvSpPr>
          <p:nvPr/>
        </p:nvSpPr>
        <p:spPr bwMode="auto">
          <a:xfrm>
            <a:off x="8790306" y="3712995"/>
            <a:ext cx="1025922" cy="30777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lstStyle/>
          <a:p>
            <a:pPr algn="ctr">
              <a:spcBef>
                <a:spcPct val="0"/>
              </a:spcBef>
            </a:pPr>
            <a:r>
              <a:rPr lang="zh-CN" altLang="en-US" sz="1600" b="1" cap="all" dirty="0">
                <a:solidFill>
                  <a:schemeClr val="bg1"/>
                </a:solidFill>
                <a:latin typeface="微软雅黑" pitchFamily="34" charset="-122"/>
                <a:ea typeface="微软雅黑" pitchFamily="34" charset="-122"/>
              </a:rPr>
              <a:t>通用名</a:t>
            </a:r>
            <a:endParaRPr lang="en-US" altLang="zh-CN" sz="1600" b="1" cap="all" dirty="0">
              <a:solidFill>
                <a:schemeClr val="bg1"/>
              </a:solidFill>
              <a:latin typeface="微软雅黑" pitchFamily="34" charset="-122"/>
              <a:ea typeface="微软雅黑" pitchFamily="34" charset="-122"/>
            </a:endParaRPr>
          </a:p>
        </p:txBody>
      </p:sp>
      <p:sp>
        <p:nvSpPr>
          <p:cNvPr id="55" name="Oval 12"/>
          <p:cNvSpPr>
            <a:spLocks noChangeArrowheads="1"/>
          </p:cNvSpPr>
          <p:nvPr/>
        </p:nvSpPr>
        <p:spPr bwMode="auto">
          <a:xfrm>
            <a:off x="2163508" y="2048320"/>
            <a:ext cx="1581417" cy="1589964"/>
          </a:xfrm>
          <a:prstGeom prst="ellipse">
            <a:avLst/>
          </a:prstGeom>
          <a:noFill/>
          <a:ln w="19050">
            <a:solidFill>
              <a:srgbClr val="E74337"/>
            </a:solidFill>
          </a:ln>
          <a:effectLst>
            <a:outerShdw blurRad="50800" dist="38100" dir="2700000" algn="tl" rotWithShape="0">
              <a:prstClr val="black">
                <a:alpha val="40000"/>
              </a:prstClr>
            </a:outerShdw>
          </a:effectLst>
        </p:spPr>
        <p:txBody>
          <a:bodyPr vert="horz" wrap="square" lIns="68534" tIns="34267" rIns="68534" bIns="34267" numCol="1" anchor="t" anchorCtr="0" compatLnSpc="1"/>
          <a:lstStyle/>
          <a:p>
            <a:endParaRPr lang="zh-CN" altLang="en-US"/>
          </a:p>
        </p:txBody>
      </p:sp>
      <p:sp>
        <p:nvSpPr>
          <p:cNvPr id="56" name="Oval 13"/>
          <p:cNvSpPr>
            <a:spLocks noChangeArrowheads="1"/>
          </p:cNvSpPr>
          <p:nvPr/>
        </p:nvSpPr>
        <p:spPr bwMode="auto">
          <a:xfrm>
            <a:off x="2256650" y="2142159"/>
            <a:ext cx="1395135" cy="1402288"/>
          </a:xfrm>
          <a:prstGeom prst="ellipse">
            <a:avLst/>
          </a:prstGeom>
          <a:solidFill>
            <a:schemeClr val="bg1"/>
          </a:solidFill>
          <a:ln w="10" cap="flat">
            <a:solidFill>
              <a:srgbClr val="E74337"/>
            </a:solidFill>
            <a:prstDash val="solid"/>
            <a:miter lim="800000"/>
          </a:ln>
        </p:spPr>
        <p:txBody>
          <a:bodyPr vert="horz" wrap="square" lIns="68534" tIns="34267" rIns="68534" bIns="34267" numCol="1" anchor="t" anchorCtr="0" compatLnSpc="1"/>
          <a:lstStyle/>
          <a:p>
            <a:endParaRPr lang="zh-CN" altLang="en-US"/>
          </a:p>
        </p:txBody>
      </p:sp>
      <p:sp>
        <p:nvSpPr>
          <p:cNvPr id="57" name="Oval 12"/>
          <p:cNvSpPr>
            <a:spLocks noChangeArrowheads="1"/>
          </p:cNvSpPr>
          <p:nvPr/>
        </p:nvSpPr>
        <p:spPr bwMode="auto">
          <a:xfrm>
            <a:off x="4268058" y="2048320"/>
            <a:ext cx="1581417" cy="1589964"/>
          </a:xfrm>
          <a:prstGeom prst="ellipse">
            <a:avLst/>
          </a:prstGeom>
          <a:noFill/>
          <a:ln w="19050">
            <a:solidFill>
              <a:srgbClr val="E74337"/>
            </a:solidFill>
          </a:ln>
          <a:effectLst>
            <a:outerShdw blurRad="50800" dist="38100" dir="2700000" algn="tl" rotWithShape="0">
              <a:prstClr val="black">
                <a:alpha val="40000"/>
              </a:prstClr>
            </a:outerShdw>
          </a:effectLst>
        </p:spPr>
        <p:txBody>
          <a:bodyPr vert="horz" wrap="square" lIns="68534" tIns="34267" rIns="68534" bIns="34267" numCol="1" anchor="t" anchorCtr="0" compatLnSpc="1"/>
          <a:lstStyle/>
          <a:p>
            <a:endParaRPr lang="zh-CN" altLang="en-US"/>
          </a:p>
        </p:txBody>
      </p:sp>
      <p:sp>
        <p:nvSpPr>
          <p:cNvPr id="58" name="Oval 13"/>
          <p:cNvSpPr>
            <a:spLocks noChangeArrowheads="1"/>
          </p:cNvSpPr>
          <p:nvPr/>
        </p:nvSpPr>
        <p:spPr bwMode="auto">
          <a:xfrm>
            <a:off x="4361200" y="2142159"/>
            <a:ext cx="1395135" cy="1402288"/>
          </a:xfrm>
          <a:prstGeom prst="ellipse">
            <a:avLst/>
          </a:prstGeom>
          <a:solidFill>
            <a:schemeClr val="bg1"/>
          </a:solidFill>
          <a:ln w="10" cap="flat">
            <a:solidFill>
              <a:srgbClr val="E74337"/>
            </a:solidFill>
            <a:prstDash val="solid"/>
            <a:miter lim="800000"/>
          </a:ln>
        </p:spPr>
        <p:txBody>
          <a:bodyPr vert="horz" wrap="square" lIns="68534" tIns="34267" rIns="68534" bIns="34267" numCol="1" anchor="t" anchorCtr="0" compatLnSpc="1"/>
          <a:lstStyle/>
          <a:p>
            <a:endParaRPr lang="zh-CN" altLang="en-US"/>
          </a:p>
        </p:txBody>
      </p:sp>
      <p:sp>
        <p:nvSpPr>
          <p:cNvPr id="59" name="Oval 12"/>
          <p:cNvSpPr>
            <a:spLocks noChangeArrowheads="1"/>
          </p:cNvSpPr>
          <p:nvPr/>
        </p:nvSpPr>
        <p:spPr bwMode="auto">
          <a:xfrm>
            <a:off x="6370460" y="2048320"/>
            <a:ext cx="1581417" cy="1589964"/>
          </a:xfrm>
          <a:prstGeom prst="ellipse">
            <a:avLst/>
          </a:prstGeom>
          <a:noFill/>
          <a:ln w="19050">
            <a:solidFill>
              <a:srgbClr val="E74337"/>
            </a:solidFill>
          </a:ln>
          <a:effectLst>
            <a:outerShdw blurRad="50800" dist="38100" dir="2700000" algn="tl" rotWithShape="0">
              <a:prstClr val="black">
                <a:alpha val="40000"/>
              </a:prstClr>
            </a:outerShdw>
          </a:effectLst>
        </p:spPr>
        <p:txBody>
          <a:bodyPr vert="horz" wrap="square" lIns="68534" tIns="34267" rIns="68534" bIns="34267" numCol="1" anchor="t" anchorCtr="0" compatLnSpc="1"/>
          <a:lstStyle/>
          <a:p>
            <a:endParaRPr lang="zh-CN" altLang="en-US"/>
          </a:p>
        </p:txBody>
      </p:sp>
      <p:sp>
        <p:nvSpPr>
          <p:cNvPr id="60" name="Oval 13"/>
          <p:cNvSpPr>
            <a:spLocks noChangeArrowheads="1"/>
          </p:cNvSpPr>
          <p:nvPr/>
        </p:nvSpPr>
        <p:spPr bwMode="auto">
          <a:xfrm>
            <a:off x="6463602" y="2142159"/>
            <a:ext cx="1395135" cy="1402288"/>
          </a:xfrm>
          <a:prstGeom prst="ellipse">
            <a:avLst/>
          </a:prstGeom>
          <a:solidFill>
            <a:schemeClr val="bg1"/>
          </a:solidFill>
          <a:ln w="10" cap="flat">
            <a:solidFill>
              <a:srgbClr val="E74337"/>
            </a:solidFill>
            <a:prstDash val="solid"/>
            <a:miter lim="800000"/>
          </a:ln>
        </p:spPr>
        <p:txBody>
          <a:bodyPr vert="horz" wrap="square" lIns="68534" tIns="34267" rIns="68534" bIns="34267" numCol="1" anchor="t" anchorCtr="0" compatLnSpc="1"/>
          <a:lstStyle/>
          <a:p>
            <a:endParaRPr lang="zh-CN" altLang="en-US"/>
          </a:p>
        </p:txBody>
      </p:sp>
      <p:sp>
        <p:nvSpPr>
          <p:cNvPr id="61" name="Oval 12"/>
          <p:cNvSpPr>
            <a:spLocks noChangeArrowheads="1"/>
          </p:cNvSpPr>
          <p:nvPr/>
        </p:nvSpPr>
        <p:spPr bwMode="auto">
          <a:xfrm>
            <a:off x="8452429" y="2048320"/>
            <a:ext cx="1581417" cy="1589964"/>
          </a:xfrm>
          <a:prstGeom prst="ellipse">
            <a:avLst/>
          </a:prstGeom>
          <a:noFill/>
          <a:ln w="19050">
            <a:solidFill>
              <a:srgbClr val="E74337"/>
            </a:solidFill>
          </a:ln>
          <a:effectLst>
            <a:outerShdw blurRad="50800" dist="38100" dir="2700000" algn="tl" rotWithShape="0">
              <a:prstClr val="black">
                <a:alpha val="40000"/>
              </a:prstClr>
            </a:outerShdw>
          </a:effectLst>
        </p:spPr>
        <p:txBody>
          <a:bodyPr vert="horz" wrap="square" lIns="68534" tIns="34267" rIns="68534" bIns="34267" numCol="1" anchor="t" anchorCtr="0" compatLnSpc="1"/>
          <a:lstStyle/>
          <a:p>
            <a:endParaRPr lang="zh-CN" altLang="en-US"/>
          </a:p>
        </p:txBody>
      </p:sp>
      <p:sp>
        <p:nvSpPr>
          <p:cNvPr id="62" name="Oval 13"/>
          <p:cNvSpPr>
            <a:spLocks noChangeArrowheads="1"/>
          </p:cNvSpPr>
          <p:nvPr/>
        </p:nvSpPr>
        <p:spPr bwMode="auto">
          <a:xfrm>
            <a:off x="8545570" y="2142158"/>
            <a:ext cx="1395135" cy="1402288"/>
          </a:xfrm>
          <a:prstGeom prst="ellipse">
            <a:avLst/>
          </a:prstGeom>
          <a:solidFill>
            <a:schemeClr val="bg1"/>
          </a:solidFill>
          <a:ln w="10" cap="flat">
            <a:solidFill>
              <a:srgbClr val="E74337"/>
            </a:solidFill>
            <a:prstDash val="solid"/>
            <a:miter lim="800000"/>
          </a:ln>
        </p:spPr>
        <p:txBody>
          <a:bodyPr vert="horz" wrap="square" lIns="68534" tIns="34267" rIns="68534" bIns="34267" numCol="1" anchor="t" anchorCtr="0" compatLnSpc="1"/>
          <a:lstStyle/>
          <a:p>
            <a:endParaRPr lang="zh-CN" altLang="en-US"/>
          </a:p>
        </p:txBody>
      </p:sp>
      <p:grpSp>
        <p:nvGrpSpPr>
          <p:cNvPr id="63" name="组合 62"/>
          <p:cNvGrpSpPr/>
          <p:nvPr/>
        </p:nvGrpSpPr>
        <p:grpSpPr>
          <a:xfrm>
            <a:off x="2123762" y="4024631"/>
            <a:ext cx="1487487" cy="363538"/>
            <a:chOff x="852265" y="3147814"/>
            <a:chExt cx="1487487" cy="363538"/>
          </a:xfrm>
          <a:solidFill>
            <a:srgbClr val="E74337"/>
          </a:solidFill>
        </p:grpSpPr>
        <p:sp>
          <p:nvSpPr>
            <p:cNvPr id="64" name="Freeform 6"/>
            <p:cNvSpPr/>
            <p:nvPr/>
          </p:nvSpPr>
          <p:spPr bwMode="auto">
            <a:xfrm>
              <a:off x="852265" y="3147814"/>
              <a:ext cx="1487487" cy="363538"/>
            </a:xfrm>
            <a:custGeom>
              <a:avLst/>
              <a:gdLst>
                <a:gd name="T0" fmla="*/ 8 w 156"/>
                <a:gd name="T1" fmla="*/ 0 h 38"/>
                <a:gd name="T2" fmla="*/ 148 w 156"/>
                <a:gd name="T3" fmla="*/ 0 h 38"/>
                <a:gd name="T4" fmla="*/ 156 w 156"/>
                <a:gd name="T5" fmla="*/ 19 h 38"/>
                <a:gd name="T6" fmla="*/ 148 w 156"/>
                <a:gd name="T7" fmla="*/ 38 h 38"/>
                <a:gd name="T8" fmla="*/ 8 w 156"/>
                <a:gd name="T9" fmla="*/ 38 h 38"/>
                <a:gd name="T10" fmla="*/ 0 w 156"/>
                <a:gd name="T11" fmla="*/ 19 h 38"/>
                <a:gd name="T12" fmla="*/ 8 w 156"/>
                <a:gd name="T13" fmla="*/ 0 h 38"/>
              </a:gdLst>
              <a:ahLst/>
              <a:cxnLst>
                <a:cxn ang="0">
                  <a:pos x="T0" y="T1"/>
                </a:cxn>
                <a:cxn ang="0">
                  <a:pos x="T2" y="T3"/>
                </a:cxn>
                <a:cxn ang="0">
                  <a:pos x="T4" y="T5"/>
                </a:cxn>
                <a:cxn ang="0">
                  <a:pos x="T6" y="T7"/>
                </a:cxn>
                <a:cxn ang="0">
                  <a:pos x="T8" y="T9"/>
                </a:cxn>
                <a:cxn ang="0">
                  <a:pos x="T10" y="T11"/>
                </a:cxn>
                <a:cxn ang="0">
                  <a:pos x="T12" y="T13"/>
                </a:cxn>
              </a:cxnLst>
              <a:rect l="0" t="0" r="r" b="b"/>
              <a:pathLst>
                <a:path w="156" h="38">
                  <a:moveTo>
                    <a:pt x="8" y="0"/>
                  </a:moveTo>
                  <a:lnTo>
                    <a:pt x="148" y="0"/>
                  </a:lnTo>
                  <a:lnTo>
                    <a:pt x="156" y="19"/>
                  </a:lnTo>
                  <a:lnTo>
                    <a:pt x="148" y="38"/>
                  </a:lnTo>
                  <a:lnTo>
                    <a:pt x="8" y="38"/>
                  </a:lnTo>
                  <a:lnTo>
                    <a:pt x="0" y="19"/>
                  </a:lnTo>
                  <a:lnTo>
                    <a:pt x="8" y="0"/>
                  </a:lnTo>
                </a:path>
              </a:pathLst>
            </a:custGeom>
            <a:grpFill/>
            <a:ln w="0">
              <a:solidFill>
                <a:srgbClr val="E74337"/>
              </a:solidFill>
              <a:prstDash val="solid"/>
              <a:round/>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b="1">
                <a:solidFill>
                  <a:srgbClr val="0070C0"/>
                </a:solidFill>
                <a:latin typeface="微软雅黑" pitchFamily="34" charset="-122"/>
                <a:ea typeface="微软雅黑" pitchFamily="34" charset="-122"/>
              </a:endParaRPr>
            </a:p>
          </p:txBody>
        </p:sp>
        <p:sp>
          <p:nvSpPr>
            <p:cNvPr id="65" name="TextBox 64"/>
            <p:cNvSpPr txBox="1"/>
            <p:nvPr/>
          </p:nvSpPr>
          <p:spPr>
            <a:xfrm>
              <a:off x="1112992" y="3152182"/>
              <a:ext cx="1005403" cy="338554"/>
            </a:xfrm>
            <a:prstGeom prst="rect">
              <a:avLst/>
            </a:prstGeom>
            <a:grpFill/>
            <a:ln>
              <a:solidFill>
                <a:srgbClr val="E74337"/>
              </a:solidFill>
            </a:ln>
          </p:spPr>
          <p:txBody>
            <a:bodyPr wrap="none" rtlCol="0">
              <a:spAutoFit/>
            </a:bodyPr>
            <a:lstStyle/>
            <a:p>
              <a:r>
                <a:rPr lang="zh-CN" altLang="en-US" sz="1600" b="1" dirty="0">
                  <a:solidFill>
                    <a:schemeClr val="bg1"/>
                  </a:solidFill>
                  <a:latin typeface="微软雅黑" pitchFamily="34" charset="-122"/>
                  <a:ea typeface="微软雅黑" pitchFamily="34" charset="-122"/>
                </a:rPr>
                <a:t>职位名称</a:t>
              </a:r>
              <a:endParaRPr lang="zh-CN" altLang="en-US" sz="1600" b="1" dirty="0">
                <a:solidFill>
                  <a:schemeClr val="bg1"/>
                </a:solidFill>
                <a:latin typeface="微软雅黑" pitchFamily="34" charset="-122"/>
                <a:ea typeface="微软雅黑" pitchFamily="34" charset="-122"/>
              </a:endParaRPr>
            </a:p>
          </p:txBody>
        </p:sp>
      </p:grpSp>
      <p:grpSp>
        <p:nvGrpSpPr>
          <p:cNvPr id="66" name="组合 65"/>
          <p:cNvGrpSpPr/>
          <p:nvPr/>
        </p:nvGrpSpPr>
        <p:grpSpPr>
          <a:xfrm>
            <a:off x="4292303" y="4024631"/>
            <a:ext cx="1487487" cy="363538"/>
            <a:chOff x="852265" y="3147814"/>
            <a:chExt cx="1487487" cy="363538"/>
          </a:xfrm>
          <a:solidFill>
            <a:srgbClr val="E74337"/>
          </a:solidFill>
        </p:grpSpPr>
        <p:sp>
          <p:nvSpPr>
            <p:cNvPr id="67" name="Freeform 6"/>
            <p:cNvSpPr/>
            <p:nvPr/>
          </p:nvSpPr>
          <p:spPr bwMode="auto">
            <a:xfrm>
              <a:off x="852265" y="3147814"/>
              <a:ext cx="1487487" cy="363538"/>
            </a:xfrm>
            <a:custGeom>
              <a:avLst/>
              <a:gdLst>
                <a:gd name="T0" fmla="*/ 8 w 156"/>
                <a:gd name="T1" fmla="*/ 0 h 38"/>
                <a:gd name="T2" fmla="*/ 148 w 156"/>
                <a:gd name="T3" fmla="*/ 0 h 38"/>
                <a:gd name="T4" fmla="*/ 156 w 156"/>
                <a:gd name="T5" fmla="*/ 19 h 38"/>
                <a:gd name="T6" fmla="*/ 148 w 156"/>
                <a:gd name="T7" fmla="*/ 38 h 38"/>
                <a:gd name="T8" fmla="*/ 8 w 156"/>
                <a:gd name="T9" fmla="*/ 38 h 38"/>
                <a:gd name="T10" fmla="*/ 0 w 156"/>
                <a:gd name="T11" fmla="*/ 19 h 38"/>
                <a:gd name="T12" fmla="*/ 8 w 156"/>
                <a:gd name="T13" fmla="*/ 0 h 38"/>
              </a:gdLst>
              <a:ahLst/>
              <a:cxnLst>
                <a:cxn ang="0">
                  <a:pos x="T0" y="T1"/>
                </a:cxn>
                <a:cxn ang="0">
                  <a:pos x="T2" y="T3"/>
                </a:cxn>
                <a:cxn ang="0">
                  <a:pos x="T4" y="T5"/>
                </a:cxn>
                <a:cxn ang="0">
                  <a:pos x="T6" y="T7"/>
                </a:cxn>
                <a:cxn ang="0">
                  <a:pos x="T8" y="T9"/>
                </a:cxn>
                <a:cxn ang="0">
                  <a:pos x="T10" y="T11"/>
                </a:cxn>
                <a:cxn ang="0">
                  <a:pos x="T12" y="T13"/>
                </a:cxn>
              </a:cxnLst>
              <a:rect l="0" t="0" r="r" b="b"/>
              <a:pathLst>
                <a:path w="156" h="38">
                  <a:moveTo>
                    <a:pt x="8" y="0"/>
                  </a:moveTo>
                  <a:lnTo>
                    <a:pt x="148" y="0"/>
                  </a:lnTo>
                  <a:lnTo>
                    <a:pt x="156" y="19"/>
                  </a:lnTo>
                  <a:lnTo>
                    <a:pt x="148" y="38"/>
                  </a:lnTo>
                  <a:lnTo>
                    <a:pt x="8" y="38"/>
                  </a:lnTo>
                  <a:lnTo>
                    <a:pt x="0" y="19"/>
                  </a:lnTo>
                  <a:lnTo>
                    <a:pt x="8" y="0"/>
                  </a:lnTo>
                </a:path>
              </a:pathLst>
            </a:custGeom>
            <a:grpFill/>
            <a:ln w="0">
              <a:solidFill>
                <a:srgbClr val="E74337"/>
              </a:solidFill>
              <a:prstDash val="solid"/>
              <a:round/>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b="1">
                <a:solidFill>
                  <a:srgbClr val="0070C0"/>
                </a:solidFill>
                <a:latin typeface="微软雅黑" pitchFamily="34" charset="-122"/>
                <a:ea typeface="微软雅黑" pitchFamily="34" charset="-122"/>
              </a:endParaRPr>
            </a:p>
          </p:txBody>
        </p:sp>
        <p:sp>
          <p:nvSpPr>
            <p:cNvPr id="68" name="TextBox 67"/>
            <p:cNvSpPr txBox="1"/>
            <p:nvPr/>
          </p:nvSpPr>
          <p:spPr>
            <a:xfrm>
              <a:off x="1112992" y="3152182"/>
              <a:ext cx="1005403" cy="338554"/>
            </a:xfrm>
            <a:prstGeom prst="rect">
              <a:avLst/>
            </a:prstGeom>
            <a:grpFill/>
            <a:ln>
              <a:solidFill>
                <a:srgbClr val="E74337"/>
              </a:solidFill>
            </a:ln>
          </p:spPr>
          <p:txBody>
            <a:bodyPr wrap="none" rtlCol="0">
              <a:spAutoFit/>
            </a:bodyPr>
            <a:lstStyle/>
            <a:p>
              <a:r>
                <a:rPr lang="zh-CN" altLang="en-US" sz="1600" b="1" dirty="0">
                  <a:solidFill>
                    <a:schemeClr val="bg1"/>
                  </a:solidFill>
                  <a:latin typeface="微软雅黑" pitchFamily="34" charset="-122"/>
                  <a:ea typeface="微软雅黑" pitchFamily="34" charset="-122"/>
                </a:rPr>
                <a:t>职位名称</a:t>
              </a:r>
              <a:endParaRPr lang="zh-CN" altLang="en-US" sz="1600" b="1" dirty="0">
                <a:solidFill>
                  <a:schemeClr val="bg1"/>
                </a:solidFill>
                <a:latin typeface="微软雅黑" pitchFamily="34" charset="-122"/>
                <a:ea typeface="微软雅黑" pitchFamily="34" charset="-122"/>
              </a:endParaRPr>
            </a:p>
          </p:txBody>
        </p:sp>
      </p:grpSp>
      <p:grpSp>
        <p:nvGrpSpPr>
          <p:cNvPr id="69" name="组合 68"/>
          <p:cNvGrpSpPr/>
          <p:nvPr/>
        </p:nvGrpSpPr>
        <p:grpSpPr>
          <a:xfrm>
            <a:off x="6417425" y="4024631"/>
            <a:ext cx="1487487" cy="363538"/>
            <a:chOff x="852265" y="3147814"/>
            <a:chExt cx="1487487" cy="363538"/>
          </a:xfrm>
          <a:solidFill>
            <a:srgbClr val="E74337"/>
          </a:solidFill>
        </p:grpSpPr>
        <p:sp>
          <p:nvSpPr>
            <p:cNvPr id="70" name="Freeform 6"/>
            <p:cNvSpPr/>
            <p:nvPr/>
          </p:nvSpPr>
          <p:spPr bwMode="auto">
            <a:xfrm>
              <a:off x="852265" y="3147814"/>
              <a:ext cx="1487487" cy="363538"/>
            </a:xfrm>
            <a:custGeom>
              <a:avLst/>
              <a:gdLst>
                <a:gd name="T0" fmla="*/ 8 w 156"/>
                <a:gd name="T1" fmla="*/ 0 h 38"/>
                <a:gd name="T2" fmla="*/ 148 w 156"/>
                <a:gd name="T3" fmla="*/ 0 h 38"/>
                <a:gd name="T4" fmla="*/ 156 w 156"/>
                <a:gd name="T5" fmla="*/ 19 h 38"/>
                <a:gd name="T6" fmla="*/ 148 w 156"/>
                <a:gd name="T7" fmla="*/ 38 h 38"/>
                <a:gd name="T8" fmla="*/ 8 w 156"/>
                <a:gd name="T9" fmla="*/ 38 h 38"/>
                <a:gd name="T10" fmla="*/ 0 w 156"/>
                <a:gd name="T11" fmla="*/ 19 h 38"/>
                <a:gd name="T12" fmla="*/ 8 w 156"/>
                <a:gd name="T13" fmla="*/ 0 h 38"/>
              </a:gdLst>
              <a:ahLst/>
              <a:cxnLst>
                <a:cxn ang="0">
                  <a:pos x="T0" y="T1"/>
                </a:cxn>
                <a:cxn ang="0">
                  <a:pos x="T2" y="T3"/>
                </a:cxn>
                <a:cxn ang="0">
                  <a:pos x="T4" y="T5"/>
                </a:cxn>
                <a:cxn ang="0">
                  <a:pos x="T6" y="T7"/>
                </a:cxn>
                <a:cxn ang="0">
                  <a:pos x="T8" y="T9"/>
                </a:cxn>
                <a:cxn ang="0">
                  <a:pos x="T10" y="T11"/>
                </a:cxn>
                <a:cxn ang="0">
                  <a:pos x="T12" y="T13"/>
                </a:cxn>
              </a:cxnLst>
              <a:rect l="0" t="0" r="r" b="b"/>
              <a:pathLst>
                <a:path w="156" h="38">
                  <a:moveTo>
                    <a:pt x="8" y="0"/>
                  </a:moveTo>
                  <a:lnTo>
                    <a:pt x="148" y="0"/>
                  </a:lnTo>
                  <a:lnTo>
                    <a:pt x="156" y="19"/>
                  </a:lnTo>
                  <a:lnTo>
                    <a:pt x="148" y="38"/>
                  </a:lnTo>
                  <a:lnTo>
                    <a:pt x="8" y="38"/>
                  </a:lnTo>
                  <a:lnTo>
                    <a:pt x="0" y="19"/>
                  </a:lnTo>
                  <a:lnTo>
                    <a:pt x="8" y="0"/>
                  </a:lnTo>
                </a:path>
              </a:pathLst>
            </a:custGeom>
            <a:grpFill/>
            <a:ln w="0">
              <a:solidFill>
                <a:srgbClr val="E74337"/>
              </a:solidFill>
              <a:prstDash val="solid"/>
              <a:round/>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b="1">
                <a:solidFill>
                  <a:srgbClr val="0070C0"/>
                </a:solidFill>
                <a:latin typeface="微软雅黑" pitchFamily="34" charset="-122"/>
                <a:ea typeface="微软雅黑" pitchFamily="34" charset="-122"/>
              </a:endParaRPr>
            </a:p>
          </p:txBody>
        </p:sp>
        <p:sp>
          <p:nvSpPr>
            <p:cNvPr id="71" name="TextBox 70"/>
            <p:cNvSpPr txBox="1"/>
            <p:nvPr/>
          </p:nvSpPr>
          <p:spPr>
            <a:xfrm>
              <a:off x="1112992" y="3152182"/>
              <a:ext cx="1005403" cy="338554"/>
            </a:xfrm>
            <a:prstGeom prst="rect">
              <a:avLst/>
            </a:prstGeom>
            <a:grpFill/>
            <a:ln>
              <a:solidFill>
                <a:srgbClr val="E74337"/>
              </a:solidFill>
            </a:ln>
          </p:spPr>
          <p:txBody>
            <a:bodyPr wrap="none" rtlCol="0">
              <a:spAutoFit/>
            </a:bodyPr>
            <a:lstStyle/>
            <a:p>
              <a:r>
                <a:rPr lang="zh-CN" altLang="en-US" sz="1600" b="1" dirty="0">
                  <a:solidFill>
                    <a:schemeClr val="bg1"/>
                  </a:solidFill>
                  <a:latin typeface="微软雅黑" pitchFamily="34" charset="-122"/>
                  <a:ea typeface="微软雅黑" pitchFamily="34" charset="-122"/>
                </a:rPr>
                <a:t>职位名称</a:t>
              </a:r>
              <a:endParaRPr lang="zh-CN" altLang="en-US" sz="1600" b="1" dirty="0">
                <a:solidFill>
                  <a:schemeClr val="bg1"/>
                </a:solidFill>
                <a:latin typeface="微软雅黑" pitchFamily="34" charset="-122"/>
                <a:ea typeface="微软雅黑" pitchFamily="34" charset="-122"/>
              </a:endParaRPr>
            </a:p>
          </p:txBody>
        </p:sp>
      </p:grpSp>
      <p:grpSp>
        <p:nvGrpSpPr>
          <p:cNvPr id="72" name="组合 71"/>
          <p:cNvGrpSpPr/>
          <p:nvPr/>
        </p:nvGrpSpPr>
        <p:grpSpPr>
          <a:xfrm>
            <a:off x="8596443" y="4024631"/>
            <a:ext cx="1487487" cy="363538"/>
            <a:chOff x="852265" y="3147814"/>
            <a:chExt cx="1487487" cy="363538"/>
          </a:xfrm>
          <a:solidFill>
            <a:srgbClr val="E74337"/>
          </a:solidFill>
        </p:grpSpPr>
        <p:sp>
          <p:nvSpPr>
            <p:cNvPr id="73" name="Freeform 6"/>
            <p:cNvSpPr/>
            <p:nvPr/>
          </p:nvSpPr>
          <p:spPr bwMode="auto">
            <a:xfrm>
              <a:off x="852265" y="3147814"/>
              <a:ext cx="1487487" cy="363538"/>
            </a:xfrm>
            <a:custGeom>
              <a:avLst/>
              <a:gdLst>
                <a:gd name="T0" fmla="*/ 8 w 156"/>
                <a:gd name="T1" fmla="*/ 0 h 38"/>
                <a:gd name="T2" fmla="*/ 148 w 156"/>
                <a:gd name="T3" fmla="*/ 0 h 38"/>
                <a:gd name="T4" fmla="*/ 156 w 156"/>
                <a:gd name="T5" fmla="*/ 19 h 38"/>
                <a:gd name="T6" fmla="*/ 148 w 156"/>
                <a:gd name="T7" fmla="*/ 38 h 38"/>
                <a:gd name="T8" fmla="*/ 8 w 156"/>
                <a:gd name="T9" fmla="*/ 38 h 38"/>
                <a:gd name="T10" fmla="*/ 0 w 156"/>
                <a:gd name="T11" fmla="*/ 19 h 38"/>
                <a:gd name="T12" fmla="*/ 8 w 156"/>
                <a:gd name="T13" fmla="*/ 0 h 38"/>
              </a:gdLst>
              <a:ahLst/>
              <a:cxnLst>
                <a:cxn ang="0">
                  <a:pos x="T0" y="T1"/>
                </a:cxn>
                <a:cxn ang="0">
                  <a:pos x="T2" y="T3"/>
                </a:cxn>
                <a:cxn ang="0">
                  <a:pos x="T4" y="T5"/>
                </a:cxn>
                <a:cxn ang="0">
                  <a:pos x="T6" y="T7"/>
                </a:cxn>
                <a:cxn ang="0">
                  <a:pos x="T8" y="T9"/>
                </a:cxn>
                <a:cxn ang="0">
                  <a:pos x="T10" y="T11"/>
                </a:cxn>
                <a:cxn ang="0">
                  <a:pos x="T12" y="T13"/>
                </a:cxn>
              </a:cxnLst>
              <a:rect l="0" t="0" r="r" b="b"/>
              <a:pathLst>
                <a:path w="156" h="38">
                  <a:moveTo>
                    <a:pt x="8" y="0"/>
                  </a:moveTo>
                  <a:lnTo>
                    <a:pt x="148" y="0"/>
                  </a:lnTo>
                  <a:lnTo>
                    <a:pt x="156" y="19"/>
                  </a:lnTo>
                  <a:lnTo>
                    <a:pt x="148" y="38"/>
                  </a:lnTo>
                  <a:lnTo>
                    <a:pt x="8" y="38"/>
                  </a:lnTo>
                  <a:lnTo>
                    <a:pt x="0" y="19"/>
                  </a:lnTo>
                  <a:lnTo>
                    <a:pt x="8" y="0"/>
                  </a:lnTo>
                </a:path>
              </a:pathLst>
            </a:custGeom>
            <a:grpFill/>
            <a:ln w="0">
              <a:solidFill>
                <a:srgbClr val="E74337"/>
              </a:solidFill>
              <a:prstDash val="solid"/>
              <a:round/>
            </a:ln>
            <a:effectLst>
              <a:outerShdw blurRad="50800" dist="38100" dir="2700000" algn="tl" rotWithShape="0">
                <a:prstClr val="black">
                  <a:alpha val="40000"/>
                </a:prstClr>
              </a:outerShdw>
            </a:effectLst>
          </p:spPr>
          <p:txBody>
            <a:bodyPr vert="horz" wrap="square" lIns="91440" tIns="45720" rIns="91440" bIns="45720" numCol="1" anchor="t" anchorCtr="0" compatLnSpc="1"/>
            <a:lstStyle/>
            <a:p>
              <a:endParaRPr lang="zh-CN" altLang="en-US" b="1">
                <a:solidFill>
                  <a:srgbClr val="0070C0"/>
                </a:solidFill>
                <a:latin typeface="微软雅黑" pitchFamily="34" charset="-122"/>
                <a:ea typeface="微软雅黑" pitchFamily="34" charset="-122"/>
              </a:endParaRPr>
            </a:p>
          </p:txBody>
        </p:sp>
        <p:sp>
          <p:nvSpPr>
            <p:cNvPr id="74" name="TextBox 73"/>
            <p:cNvSpPr txBox="1"/>
            <p:nvPr/>
          </p:nvSpPr>
          <p:spPr>
            <a:xfrm>
              <a:off x="1112992" y="3152182"/>
              <a:ext cx="1005403" cy="338554"/>
            </a:xfrm>
            <a:prstGeom prst="rect">
              <a:avLst/>
            </a:prstGeom>
            <a:grpFill/>
            <a:ln>
              <a:solidFill>
                <a:srgbClr val="E74337"/>
              </a:solidFill>
            </a:ln>
          </p:spPr>
          <p:txBody>
            <a:bodyPr wrap="none" rtlCol="0">
              <a:spAutoFit/>
            </a:bodyPr>
            <a:lstStyle/>
            <a:p>
              <a:r>
                <a:rPr lang="zh-CN" altLang="en-US" sz="1600" b="1" dirty="0">
                  <a:solidFill>
                    <a:schemeClr val="bg1"/>
                  </a:solidFill>
                  <a:latin typeface="微软雅黑" pitchFamily="34" charset="-122"/>
                  <a:ea typeface="微软雅黑" pitchFamily="34" charset="-122"/>
                </a:rPr>
                <a:t>职位名称</a:t>
              </a:r>
              <a:endParaRPr lang="zh-CN" altLang="en-US" sz="1600" b="1" dirty="0">
                <a:solidFill>
                  <a:schemeClr val="bg1"/>
                </a:solidFill>
                <a:latin typeface="微软雅黑" pitchFamily="34" charset="-122"/>
                <a:ea typeface="微软雅黑"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55"/>
                                        </p:tgtEl>
                                        <p:attrNameLst>
                                          <p:attrName>style.visibility</p:attrName>
                                        </p:attrNameLst>
                                      </p:cBhvr>
                                      <p:to>
                                        <p:strVal val="visible"/>
                                      </p:to>
                                    </p:set>
                                    <p:animScale>
                                      <p:cBhvr>
                                        <p:cTn id="7" dur="1000" decel="50000" fill="hold">
                                          <p:stCondLst>
                                            <p:cond delay="0"/>
                                          </p:stCondLst>
                                        </p:cTn>
                                        <p:tgtEl>
                                          <p:spTgt spid="5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55"/>
                                        </p:tgtEl>
                                        <p:attrNameLst>
                                          <p:attrName>ppt_x</p:attrName>
                                          <p:attrName>ppt_y</p:attrName>
                                        </p:attrNameLst>
                                      </p:cBhvr>
                                    </p:animMotion>
                                    <p:animEffect transition="in" filter="fade">
                                      <p:cBhvr>
                                        <p:cTn id="9" dur="1000"/>
                                        <p:tgtEl>
                                          <p:spTgt spid="55"/>
                                        </p:tgtEl>
                                      </p:cBhvr>
                                    </p:animEffect>
                                  </p:childTnLst>
                                </p:cTn>
                              </p:par>
                              <p:par>
                                <p:cTn id="10" presetID="52" presetClass="entr" presetSubtype="0" fill="hold" grpId="0" nodeType="withEffect">
                                  <p:stCondLst>
                                    <p:cond delay="0"/>
                                  </p:stCondLst>
                                  <p:childTnLst>
                                    <p:set>
                                      <p:cBhvr>
                                        <p:cTn id="11" dur="1" fill="hold">
                                          <p:stCondLst>
                                            <p:cond delay="0"/>
                                          </p:stCondLst>
                                        </p:cTn>
                                        <p:tgtEl>
                                          <p:spTgt spid="56"/>
                                        </p:tgtEl>
                                        <p:attrNameLst>
                                          <p:attrName>style.visibility</p:attrName>
                                        </p:attrNameLst>
                                      </p:cBhvr>
                                      <p:to>
                                        <p:strVal val="visible"/>
                                      </p:to>
                                    </p:set>
                                    <p:animScale>
                                      <p:cBhvr>
                                        <p:cTn id="12" dur="1000" decel="50000" fill="hold">
                                          <p:stCondLst>
                                            <p:cond delay="0"/>
                                          </p:stCondLst>
                                        </p:cTn>
                                        <p:tgtEl>
                                          <p:spTgt spid="5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56"/>
                                        </p:tgtEl>
                                        <p:attrNameLst>
                                          <p:attrName>ppt_x</p:attrName>
                                          <p:attrName>ppt_y</p:attrName>
                                        </p:attrNameLst>
                                      </p:cBhvr>
                                    </p:animMotion>
                                    <p:animEffect transition="in" filter="fade">
                                      <p:cBhvr>
                                        <p:cTn id="14" dur="1000"/>
                                        <p:tgtEl>
                                          <p:spTgt spid="56"/>
                                        </p:tgtEl>
                                      </p:cBhvr>
                                    </p:animEffect>
                                  </p:childTnLst>
                                </p:cTn>
                              </p:par>
                              <p:par>
                                <p:cTn id="15" presetID="52" presetClass="entr" presetSubtype="0" fill="hold" grpId="0" nodeType="withEffect">
                                  <p:stCondLst>
                                    <p:cond delay="200"/>
                                  </p:stCondLst>
                                  <p:childTnLst>
                                    <p:set>
                                      <p:cBhvr>
                                        <p:cTn id="16" dur="1" fill="hold">
                                          <p:stCondLst>
                                            <p:cond delay="0"/>
                                          </p:stCondLst>
                                        </p:cTn>
                                        <p:tgtEl>
                                          <p:spTgt spid="57"/>
                                        </p:tgtEl>
                                        <p:attrNameLst>
                                          <p:attrName>style.visibility</p:attrName>
                                        </p:attrNameLst>
                                      </p:cBhvr>
                                      <p:to>
                                        <p:strVal val="visible"/>
                                      </p:to>
                                    </p:set>
                                    <p:animScale>
                                      <p:cBhvr>
                                        <p:cTn id="17" dur="1000" decel="50000" fill="hold">
                                          <p:stCondLst>
                                            <p:cond delay="0"/>
                                          </p:stCondLst>
                                        </p:cTn>
                                        <p:tgtEl>
                                          <p:spTgt spid="5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57"/>
                                        </p:tgtEl>
                                        <p:attrNameLst>
                                          <p:attrName>ppt_x</p:attrName>
                                          <p:attrName>ppt_y</p:attrName>
                                        </p:attrNameLst>
                                      </p:cBhvr>
                                    </p:animMotion>
                                    <p:animEffect transition="in" filter="fade">
                                      <p:cBhvr>
                                        <p:cTn id="19" dur="1000"/>
                                        <p:tgtEl>
                                          <p:spTgt spid="57"/>
                                        </p:tgtEl>
                                      </p:cBhvr>
                                    </p:animEffect>
                                  </p:childTnLst>
                                </p:cTn>
                              </p:par>
                              <p:par>
                                <p:cTn id="20" presetID="52" presetClass="entr" presetSubtype="0" fill="hold" grpId="0" nodeType="withEffect">
                                  <p:stCondLst>
                                    <p:cond delay="200"/>
                                  </p:stCondLst>
                                  <p:childTnLst>
                                    <p:set>
                                      <p:cBhvr>
                                        <p:cTn id="21" dur="1" fill="hold">
                                          <p:stCondLst>
                                            <p:cond delay="0"/>
                                          </p:stCondLst>
                                        </p:cTn>
                                        <p:tgtEl>
                                          <p:spTgt spid="58"/>
                                        </p:tgtEl>
                                        <p:attrNameLst>
                                          <p:attrName>style.visibility</p:attrName>
                                        </p:attrNameLst>
                                      </p:cBhvr>
                                      <p:to>
                                        <p:strVal val="visible"/>
                                      </p:to>
                                    </p:set>
                                    <p:animScale>
                                      <p:cBhvr>
                                        <p:cTn id="22" dur="1000" decel="50000" fill="hold">
                                          <p:stCondLst>
                                            <p:cond delay="0"/>
                                          </p:stCondLst>
                                        </p:cTn>
                                        <p:tgtEl>
                                          <p:spTgt spid="5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3" dur="1000" decel="50000" fill="hold">
                                          <p:stCondLst>
                                            <p:cond delay="0"/>
                                          </p:stCondLst>
                                        </p:cTn>
                                        <p:tgtEl>
                                          <p:spTgt spid="58"/>
                                        </p:tgtEl>
                                        <p:attrNameLst>
                                          <p:attrName>ppt_x</p:attrName>
                                          <p:attrName>ppt_y</p:attrName>
                                        </p:attrNameLst>
                                      </p:cBhvr>
                                    </p:animMotion>
                                    <p:animEffect transition="in" filter="fade">
                                      <p:cBhvr>
                                        <p:cTn id="24" dur="1000"/>
                                        <p:tgtEl>
                                          <p:spTgt spid="58"/>
                                        </p:tgtEl>
                                      </p:cBhvr>
                                    </p:animEffect>
                                  </p:childTnLst>
                                </p:cTn>
                              </p:par>
                              <p:par>
                                <p:cTn id="25" presetID="52" presetClass="entr" presetSubtype="0" fill="hold" grpId="0" nodeType="withEffect">
                                  <p:stCondLst>
                                    <p:cond delay="400"/>
                                  </p:stCondLst>
                                  <p:childTnLst>
                                    <p:set>
                                      <p:cBhvr>
                                        <p:cTn id="26" dur="1" fill="hold">
                                          <p:stCondLst>
                                            <p:cond delay="0"/>
                                          </p:stCondLst>
                                        </p:cTn>
                                        <p:tgtEl>
                                          <p:spTgt spid="59"/>
                                        </p:tgtEl>
                                        <p:attrNameLst>
                                          <p:attrName>style.visibility</p:attrName>
                                        </p:attrNameLst>
                                      </p:cBhvr>
                                      <p:to>
                                        <p:strVal val="visible"/>
                                      </p:to>
                                    </p:set>
                                    <p:animScale>
                                      <p:cBhvr>
                                        <p:cTn id="27" dur="1000" decel="50000" fill="hold">
                                          <p:stCondLst>
                                            <p:cond delay="0"/>
                                          </p:stCondLst>
                                        </p:cTn>
                                        <p:tgtEl>
                                          <p:spTgt spid="5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8" dur="1000" decel="50000" fill="hold">
                                          <p:stCondLst>
                                            <p:cond delay="0"/>
                                          </p:stCondLst>
                                        </p:cTn>
                                        <p:tgtEl>
                                          <p:spTgt spid="59"/>
                                        </p:tgtEl>
                                        <p:attrNameLst>
                                          <p:attrName>ppt_x</p:attrName>
                                          <p:attrName>ppt_y</p:attrName>
                                        </p:attrNameLst>
                                      </p:cBhvr>
                                    </p:animMotion>
                                    <p:animEffect transition="in" filter="fade">
                                      <p:cBhvr>
                                        <p:cTn id="29" dur="1000"/>
                                        <p:tgtEl>
                                          <p:spTgt spid="59"/>
                                        </p:tgtEl>
                                      </p:cBhvr>
                                    </p:animEffect>
                                  </p:childTnLst>
                                </p:cTn>
                              </p:par>
                              <p:par>
                                <p:cTn id="30" presetID="52" presetClass="entr" presetSubtype="0" fill="hold" grpId="0" nodeType="withEffect">
                                  <p:stCondLst>
                                    <p:cond delay="400"/>
                                  </p:stCondLst>
                                  <p:childTnLst>
                                    <p:set>
                                      <p:cBhvr>
                                        <p:cTn id="31" dur="1" fill="hold">
                                          <p:stCondLst>
                                            <p:cond delay="0"/>
                                          </p:stCondLst>
                                        </p:cTn>
                                        <p:tgtEl>
                                          <p:spTgt spid="60"/>
                                        </p:tgtEl>
                                        <p:attrNameLst>
                                          <p:attrName>style.visibility</p:attrName>
                                        </p:attrNameLst>
                                      </p:cBhvr>
                                      <p:to>
                                        <p:strVal val="visible"/>
                                      </p:to>
                                    </p:set>
                                    <p:animScale>
                                      <p:cBhvr>
                                        <p:cTn id="32" dur="1000" decel="50000" fill="hold">
                                          <p:stCondLst>
                                            <p:cond delay="0"/>
                                          </p:stCondLst>
                                        </p:cTn>
                                        <p:tgtEl>
                                          <p:spTgt spid="6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3" dur="1000" decel="50000" fill="hold">
                                          <p:stCondLst>
                                            <p:cond delay="0"/>
                                          </p:stCondLst>
                                        </p:cTn>
                                        <p:tgtEl>
                                          <p:spTgt spid="60"/>
                                        </p:tgtEl>
                                        <p:attrNameLst>
                                          <p:attrName>ppt_x</p:attrName>
                                          <p:attrName>ppt_y</p:attrName>
                                        </p:attrNameLst>
                                      </p:cBhvr>
                                    </p:animMotion>
                                    <p:animEffect transition="in" filter="fade">
                                      <p:cBhvr>
                                        <p:cTn id="34" dur="1000"/>
                                        <p:tgtEl>
                                          <p:spTgt spid="60"/>
                                        </p:tgtEl>
                                      </p:cBhvr>
                                    </p:animEffect>
                                  </p:childTnLst>
                                </p:cTn>
                              </p:par>
                              <p:par>
                                <p:cTn id="35" presetID="52" presetClass="entr" presetSubtype="0" fill="hold" grpId="0" nodeType="withEffect">
                                  <p:stCondLst>
                                    <p:cond delay="400"/>
                                  </p:stCondLst>
                                  <p:childTnLst>
                                    <p:set>
                                      <p:cBhvr>
                                        <p:cTn id="36" dur="1" fill="hold">
                                          <p:stCondLst>
                                            <p:cond delay="0"/>
                                          </p:stCondLst>
                                        </p:cTn>
                                        <p:tgtEl>
                                          <p:spTgt spid="61"/>
                                        </p:tgtEl>
                                        <p:attrNameLst>
                                          <p:attrName>style.visibility</p:attrName>
                                        </p:attrNameLst>
                                      </p:cBhvr>
                                      <p:to>
                                        <p:strVal val="visible"/>
                                      </p:to>
                                    </p:set>
                                    <p:animScale>
                                      <p:cBhvr>
                                        <p:cTn id="37" dur="1000" decel="50000" fill="hold">
                                          <p:stCondLst>
                                            <p:cond delay="0"/>
                                          </p:stCondLst>
                                        </p:cTn>
                                        <p:tgtEl>
                                          <p:spTgt spid="6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8" dur="1000" decel="50000" fill="hold">
                                          <p:stCondLst>
                                            <p:cond delay="0"/>
                                          </p:stCondLst>
                                        </p:cTn>
                                        <p:tgtEl>
                                          <p:spTgt spid="61"/>
                                        </p:tgtEl>
                                        <p:attrNameLst>
                                          <p:attrName>ppt_x</p:attrName>
                                          <p:attrName>ppt_y</p:attrName>
                                        </p:attrNameLst>
                                      </p:cBhvr>
                                    </p:animMotion>
                                    <p:animEffect transition="in" filter="fade">
                                      <p:cBhvr>
                                        <p:cTn id="39" dur="1000"/>
                                        <p:tgtEl>
                                          <p:spTgt spid="61"/>
                                        </p:tgtEl>
                                      </p:cBhvr>
                                    </p:animEffect>
                                  </p:childTnLst>
                                </p:cTn>
                              </p:par>
                              <p:par>
                                <p:cTn id="40" presetID="52" presetClass="entr" presetSubtype="0" fill="hold" grpId="0" nodeType="withEffect">
                                  <p:stCondLst>
                                    <p:cond delay="400"/>
                                  </p:stCondLst>
                                  <p:childTnLst>
                                    <p:set>
                                      <p:cBhvr>
                                        <p:cTn id="41" dur="1" fill="hold">
                                          <p:stCondLst>
                                            <p:cond delay="0"/>
                                          </p:stCondLst>
                                        </p:cTn>
                                        <p:tgtEl>
                                          <p:spTgt spid="62"/>
                                        </p:tgtEl>
                                        <p:attrNameLst>
                                          <p:attrName>style.visibility</p:attrName>
                                        </p:attrNameLst>
                                      </p:cBhvr>
                                      <p:to>
                                        <p:strVal val="visible"/>
                                      </p:to>
                                    </p:set>
                                    <p:animScale>
                                      <p:cBhvr>
                                        <p:cTn id="42" dur="1000" decel="50000" fill="hold">
                                          <p:stCondLst>
                                            <p:cond delay="0"/>
                                          </p:stCondLst>
                                        </p:cTn>
                                        <p:tgtEl>
                                          <p:spTgt spid="6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3" dur="1000" decel="50000" fill="hold">
                                          <p:stCondLst>
                                            <p:cond delay="0"/>
                                          </p:stCondLst>
                                        </p:cTn>
                                        <p:tgtEl>
                                          <p:spTgt spid="62"/>
                                        </p:tgtEl>
                                        <p:attrNameLst>
                                          <p:attrName>ppt_x</p:attrName>
                                          <p:attrName>ppt_y</p:attrName>
                                        </p:attrNameLst>
                                      </p:cBhvr>
                                    </p:animMotion>
                                    <p:animEffect transition="in" filter="fade">
                                      <p:cBhvr>
                                        <p:cTn id="44" dur="1000"/>
                                        <p:tgtEl>
                                          <p:spTgt spid="62"/>
                                        </p:tgtEl>
                                      </p:cBhvr>
                                    </p:animEffect>
                                  </p:childTnLst>
                                </p:cTn>
                              </p:par>
                            </p:childTnLst>
                          </p:cTn>
                        </p:par>
                        <p:par>
                          <p:cTn id="45" fill="hold">
                            <p:stCondLst>
                              <p:cond delay="1000"/>
                            </p:stCondLst>
                            <p:childTnLst>
                              <p:par>
                                <p:cTn id="46" presetID="10" presetClass="entr" presetSubtype="0" fill="hold" nodeType="afterEffect">
                                  <p:stCondLst>
                                    <p:cond delay="0"/>
                                  </p:stCondLst>
                                  <p:childTnLst>
                                    <p:set>
                                      <p:cBhvr>
                                        <p:cTn id="47" dur="1" fill="hold">
                                          <p:stCondLst>
                                            <p:cond delay="0"/>
                                          </p:stCondLst>
                                        </p:cTn>
                                        <p:tgtEl>
                                          <p:spTgt spid="63"/>
                                        </p:tgtEl>
                                        <p:attrNameLst>
                                          <p:attrName>style.visibility</p:attrName>
                                        </p:attrNameLst>
                                      </p:cBhvr>
                                      <p:to>
                                        <p:strVal val="visible"/>
                                      </p:to>
                                    </p:set>
                                    <p:animEffect transition="in" filter="fade">
                                      <p:cBhvr>
                                        <p:cTn id="48" dur="500"/>
                                        <p:tgtEl>
                                          <p:spTgt spid="63"/>
                                        </p:tgtEl>
                                      </p:cBhvr>
                                    </p:animEffect>
                                  </p:childTnLst>
                                </p:cTn>
                              </p:par>
                              <p:par>
                                <p:cTn id="49" presetID="10" presetClass="entr" presetSubtype="0" fill="hold" nodeType="withEffect">
                                  <p:stCondLst>
                                    <p:cond delay="0"/>
                                  </p:stCondLst>
                                  <p:childTnLst>
                                    <p:set>
                                      <p:cBhvr>
                                        <p:cTn id="50" dur="1" fill="hold">
                                          <p:stCondLst>
                                            <p:cond delay="0"/>
                                          </p:stCondLst>
                                        </p:cTn>
                                        <p:tgtEl>
                                          <p:spTgt spid="66"/>
                                        </p:tgtEl>
                                        <p:attrNameLst>
                                          <p:attrName>style.visibility</p:attrName>
                                        </p:attrNameLst>
                                      </p:cBhvr>
                                      <p:to>
                                        <p:strVal val="visible"/>
                                      </p:to>
                                    </p:set>
                                    <p:animEffect transition="in" filter="fade">
                                      <p:cBhvr>
                                        <p:cTn id="51" dur="500"/>
                                        <p:tgtEl>
                                          <p:spTgt spid="66"/>
                                        </p:tgtEl>
                                      </p:cBhvr>
                                    </p:animEffect>
                                  </p:childTnLst>
                                </p:cTn>
                              </p:par>
                              <p:par>
                                <p:cTn id="52" presetID="10" presetClass="entr" presetSubtype="0" fill="hold" nodeType="withEffect">
                                  <p:stCondLst>
                                    <p:cond delay="0"/>
                                  </p:stCondLst>
                                  <p:childTnLst>
                                    <p:set>
                                      <p:cBhvr>
                                        <p:cTn id="53" dur="1" fill="hold">
                                          <p:stCondLst>
                                            <p:cond delay="0"/>
                                          </p:stCondLst>
                                        </p:cTn>
                                        <p:tgtEl>
                                          <p:spTgt spid="69"/>
                                        </p:tgtEl>
                                        <p:attrNameLst>
                                          <p:attrName>style.visibility</p:attrName>
                                        </p:attrNameLst>
                                      </p:cBhvr>
                                      <p:to>
                                        <p:strVal val="visible"/>
                                      </p:to>
                                    </p:set>
                                    <p:animEffect transition="in" filter="fade">
                                      <p:cBhvr>
                                        <p:cTn id="54" dur="500"/>
                                        <p:tgtEl>
                                          <p:spTgt spid="69"/>
                                        </p:tgtEl>
                                      </p:cBhvr>
                                    </p:animEffect>
                                  </p:childTnLst>
                                </p:cTn>
                              </p:par>
                              <p:par>
                                <p:cTn id="55" presetID="10" presetClass="entr" presetSubtype="0" fill="hold" nodeType="withEffect">
                                  <p:stCondLst>
                                    <p:cond delay="0"/>
                                  </p:stCondLst>
                                  <p:childTnLst>
                                    <p:set>
                                      <p:cBhvr>
                                        <p:cTn id="56" dur="1" fill="hold">
                                          <p:stCondLst>
                                            <p:cond delay="0"/>
                                          </p:stCondLst>
                                        </p:cTn>
                                        <p:tgtEl>
                                          <p:spTgt spid="72"/>
                                        </p:tgtEl>
                                        <p:attrNameLst>
                                          <p:attrName>style.visibility</p:attrName>
                                        </p:attrNameLst>
                                      </p:cBhvr>
                                      <p:to>
                                        <p:strVal val="visible"/>
                                      </p:to>
                                    </p:set>
                                    <p:animEffect transition="in" filter="fade">
                                      <p:cBhvr>
                                        <p:cTn id="57" dur="500"/>
                                        <p:tgtEl>
                                          <p:spTgt spid="72"/>
                                        </p:tgtEl>
                                      </p:cBhvr>
                                    </p:animEffect>
                                  </p:childTnLst>
                                </p:cTn>
                              </p:par>
                              <p:par>
                                <p:cTn id="58" presetID="12" presetClass="entr" presetSubtype="4" fill="hold" grpId="0" nodeType="withEffect">
                                  <p:stCondLst>
                                    <p:cond delay="0"/>
                                  </p:stCondLst>
                                  <p:childTnLst>
                                    <p:set>
                                      <p:cBhvr>
                                        <p:cTn id="59" dur="1" fill="hold">
                                          <p:stCondLst>
                                            <p:cond delay="0"/>
                                          </p:stCondLst>
                                        </p:cTn>
                                        <p:tgtEl>
                                          <p:spTgt spid="51"/>
                                        </p:tgtEl>
                                        <p:attrNameLst>
                                          <p:attrName>style.visibility</p:attrName>
                                        </p:attrNameLst>
                                      </p:cBhvr>
                                      <p:to>
                                        <p:strVal val="visible"/>
                                      </p:to>
                                    </p:set>
                                    <p:anim calcmode="lin" valueType="num">
                                      <p:cBhvr additive="base">
                                        <p:cTn id="60" dur="500"/>
                                        <p:tgtEl>
                                          <p:spTgt spid="51"/>
                                        </p:tgtEl>
                                        <p:attrNameLst>
                                          <p:attrName>ppt_y</p:attrName>
                                        </p:attrNameLst>
                                      </p:cBhvr>
                                      <p:tavLst>
                                        <p:tav tm="0">
                                          <p:val>
                                            <p:strVal val="#ppt_y+#ppt_h*1.125000"/>
                                          </p:val>
                                        </p:tav>
                                        <p:tav tm="100000">
                                          <p:val>
                                            <p:strVal val="#ppt_y"/>
                                          </p:val>
                                        </p:tav>
                                      </p:tavLst>
                                    </p:anim>
                                    <p:animEffect transition="in" filter="wipe(up)">
                                      <p:cBhvr>
                                        <p:cTn id="61" dur="500"/>
                                        <p:tgtEl>
                                          <p:spTgt spid="51"/>
                                        </p:tgtEl>
                                      </p:cBhvr>
                                    </p:animEffect>
                                  </p:childTnLst>
                                </p:cTn>
                              </p:par>
                              <p:par>
                                <p:cTn id="62" presetID="12" presetClass="entr" presetSubtype="4" fill="hold" grpId="0" nodeType="withEffect">
                                  <p:stCondLst>
                                    <p:cond delay="100"/>
                                  </p:stCondLst>
                                  <p:childTnLst>
                                    <p:set>
                                      <p:cBhvr>
                                        <p:cTn id="63" dur="1" fill="hold">
                                          <p:stCondLst>
                                            <p:cond delay="0"/>
                                          </p:stCondLst>
                                        </p:cTn>
                                        <p:tgtEl>
                                          <p:spTgt spid="52"/>
                                        </p:tgtEl>
                                        <p:attrNameLst>
                                          <p:attrName>style.visibility</p:attrName>
                                        </p:attrNameLst>
                                      </p:cBhvr>
                                      <p:to>
                                        <p:strVal val="visible"/>
                                      </p:to>
                                    </p:set>
                                    <p:anim calcmode="lin" valueType="num">
                                      <p:cBhvr additive="base">
                                        <p:cTn id="64" dur="500"/>
                                        <p:tgtEl>
                                          <p:spTgt spid="52"/>
                                        </p:tgtEl>
                                        <p:attrNameLst>
                                          <p:attrName>ppt_y</p:attrName>
                                        </p:attrNameLst>
                                      </p:cBhvr>
                                      <p:tavLst>
                                        <p:tav tm="0">
                                          <p:val>
                                            <p:strVal val="#ppt_y+#ppt_h*1.125000"/>
                                          </p:val>
                                        </p:tav>
                                        <p:tav tm="100000">
                                          <p:val>
                                            <p:strVal val="#ppt_y"/>
                                          </p:val>
                                        </p:tav>
                                      </p:tavLst>
                                    </p:anim>
                                    <p:animEffect transition="in" filter="wipe(up)">
                                      <p:cBhvr>
                                        <p:cTn id="65" dur="500"/>
                                        <p:tgtEl>
                                          <p:spTgt spid="52"/>
                                        </p:tgtEl>
                                      </p:cBhvr>
                                    </p:animEffect>
                                  </p:childTnLst>
                                </p:cTn>
                              </p:par>
                              <p:par>
                                <p:cTn id="66" presetID="12" presetClass="entr" presetSubtype="4" fill="hold" grpId="0" nodeType="withEffect">
                                  <p:stCondLst>
                                    <p:cond delay="200"/>
                                  </p:stCondLst>
                                  <p:childTnLst>
                                    <p:set>
                                      <p:cBhvr>
                                        <p:cTn id="67" dur="1" fill="hold">
                                          <p:stCondLst>
                                            <p:cond delay="0"/>
                                          </p:stCondLst>
                                        </p:cTn>
                                        <p:tgtEl>
                                          <p:spTgt spid="53"/>
                                        </p:tgtEl>
                                        <p:attrNameLst>
                                          <p:attrName>style.visibility</p:attrName>
                                        </p:attrNameLst>
                                      </p:cBhvr>
                                      <p:to>
                                        <p:strVal val="visible"/>
                                      </p:to>
                                    </p:set>
                                    <p:anim calcmode="lin" valueType="num">
                                      <p:cBhvr additive="base">
                                        <p:cTn id="68" dur="500"/>
                                        <p:tgtEl>
                                          <p:spTgt spid="53"/>
                                        </p:tgtEl>
                                        <p:attrNameLst>
                                          <p:attrName>ppt_y</p:attrName>
                                        </p:attrNameLst>
                                      </p:cBhvr>
                                      <p:tavLst>
                                        <p:tav tm="0">
                                          <p:val>
                                            <p:strVal val="#ppt_y+#ppt_h*1.125000"/>
                                          </p:val>
                                        </p:tav>
                                        <p:tav tm="100000">
                                          <p:val>
                                            <p:strVal val="#ppt_y"/>
                                          </p:val>
                                        </p:tav>
                                      </p:tavLst>
                                    </p:anim>
                                    <p:animEffect transition="in" filter="wipe(up)">
                                      <p:cBhvr>
                                        <p:cTn id="69" dur="500"/>
                                        <p:tgtEl>
                                          <p:spTgt spid="53"/>
                                        </p:tgtEl>
                                      </p:cBhvr>
                                    </p:animEffect>
                                  </p:childTnLst>
                                </p:cTn>
                              </p:par>
                              <p:par>
                                <p:cTn id="70" presetID="12" presetClass="entr" presetSubtype="4" fill="hold" grpId="0" nodeType="withEffect">
                                  <p:stCondLst>
                                    <p:cond delay="300"/>
                                  </p:stCondLst>
                                  <p:childTnLst>
                                    <p:set>
                                      <p:cBhvr>
                                        <p:cTn id="71" dur="1" fill="hold">
                                          <p:stCondLst>
                                            <p:cond delay="0"/>
                                          </p:stCondLst>
                                        </p:cTn>
                                        <p:tgtEl>
                                          <p:spTgt spid="54"/>
                                        </p:tgtEl>
                                        <p:attrNameLst>
                                          <p:attrName>style.visibility</p:attrName>
                                        </p:attrNameLst>
                                      </p:cBhvr>
                                      <p:to>
                                        <p:strVal val="visible"/>
                                      </p:to>
                                    </p:set>
                                    <p:anim calcmode="lin" valueType="num">
                                      <p:cBhvr additive="base">
                                        <p:cTn id="72" dur="500"/>
                                        <p:tgtEl>
                                          <p:spTgt spid="54"/>
                                        </p:tgtEl>
                                        <p:attrNameLst>
                                          <p:attrName>ppt_y</p:attrName>
                                        </p:attrNameLst>
                                      </p:cBhvr>
                                      <p:tavLst>
                                        <p:tav tm="0">
                                          <p:val>
                                            <p:strVal val="#ppt_y+#ppt_h*1.125000"/>
                                          </p:val>
                                        </p:tav>
                                        <p:tav tm="100000">
                                          <p:val>
                                            <p:strVal val="#ppt_y"/>
                                          </p:val>
                                        </p:tav>
                                      </p:tavLst>
                                    </p:anim>
                                    <p:animEffect transition="in" filter="wipe(up)">
                                      <p:cBhvr>
                                        <p:cTn id="73" dur="500"/>
                                        <p:tgtEl>
                                          <p:spTgt spid="54"/>
                                        </p:tgtEl>
                                      </p:cBhvr>
                                    </p:animEffect>
                                  </p:childTnLst>
                                </p:cTn>
                              </p:par>
                              <p:par>
                                <p:cTn id="74" presetID="12" presetClass="entr" presetSubtype="1" fill="hold" grpId="0" nodeType="withEffect">
                                  <p:stCondLst>
                                    <p:cond delay="100"/>
                                  </p:stCondLst>
                                  <p:childTnLst>
                                    <p:set>
                                      <p:cBhvr>
                                        <p:cTn id="75" dur="1" fill="hold">
                                          <p:stCondLst>
                                            <p:cond delay="0"/>
                                          </p:stCondLst>
                                        </p:cTn>
                                        <p:tgtEl>
                                          <p:spTgt spid="47"/>
                                        </p:tgtEl>
                                        <p:attrNameLst>
                                          <p:attrName>style.visibility</p:attrName>
                                        </p:attrNameLst>
                                      </p:cBhvr>
                                      <p:to>
                                        <p:strVal val="visible"/>
                                      </p:to>
                                    </p:set>
                                    <p:anim calcmode="lin" valueType="num">
                                      <p:cBhvr additive="base">
                                        <p:cTn id="76" dur="500"/>
                                        <p:tgtEl>
                                          <p:spTgt spid="47"/>
                                        </p:tgtEl>
                                        <p:attrNameLst>
                                          <p:attrName>ppt_y</p:attrName>
                                        </p:attrNameLst>
                                      </p:cBhvr>
                                      <p:tavLst>
                                        <p:tav tm="0">
                                          <p:val>
                                            <p:strVal val="#ppt_y-#ppt_h*1.125000"/>
                                          </p:val>
                                        </p:tav>
                                        <p:tav tm="100000">
                                          <p:val>
                                            <p:strVal val="#ppt_y"/>
                                          </p:val>
                                        </p:tav>
                                      </p:tavLst>
                                    </p:anim>
                                    <p:animEffect transition="in" filter="wipe(down)">
                                      <p:cBhvr>
                                        <p:cTn id="77" dur="500"/>
                                        <p:tgtEl>
                                          <p:spTgt spid="47"/>
                                        </p:tgtEl>
                                      </p:cBhvr>
                                    </p:animEffect>
                                  </p:childTnLst>
                                </p:cTn>
                              </p:par>
                              <p:par>
                                <p:cTn id="78" presetID="12" presetClass="entr" presetSubtype="1" fill="hold" grpId="0" nodeType="withEffect">
                                  <p:stCondLst>
                                    <p:cond delay="300"/>
                                  </p:stCondLst>
                                  <p:childTnLst>
                                    <p:set>
                                      <p:cBhvr>
                                        <p:cTn id="79" dur="1" fill="hold">
                                          <p:stCondLst>
                                            <p:cond delay="0"/>
                                          </p:stCondLst>
                                        </p:cTn>
                                        <p:tgtEl>
                                          <p:spTgt spid="48"/>
                                        </p:tgtEl>
                                        <p:attrNameLst>
                                          <p:attrName>style.visibility</p:attrName>
                                        </p:attrNameLst>
                                      </p:cBhvr>
                                      <p:to>
                                        <p:strVal val="visible"/>
                                      </p:to>
                                    </p:set>
                                    <p:anim calcmode="lin" valueType="num">
                                      <p:cBhvr additive="base">
                                        <p:cTn id="80" dur="500"/>
                                        <p:tgtEl>
                                          <p:spTgt spid="48"/>
                                        </p:tgtEl>
                                        <p:attrNameLst>
                                          <p:attrName>ppt_y</p:attrName>
                                        </p:attrNameLst>
                                      </p:cBhvr>
                                      <p:tavLst>
                                        <p:tav tm="0">
                                          <p:val>
                                            <p:strVal val="#ppt_y-#ppt_h*1.125000"/>
                                          </p:val>
                                        </p:tav>
                                        <p:tav tm="100000">
                                          <p:val>
                                            <p:strVal val="#ppt_y"/>
                                          </p:val>
                                        </p:tav>
                                      </p:tavLst>
                                    </p:anim>
                                    <p:animEffect transition="in" filter="wipe(down)">
                                      <p:cBhvr>
                                        <p:cTn id="81" dur="500"/>
                                        <p:tgtEl>
                                          <p:spTgt spid="48"/>
                                        </p:tgtEl>
                                      </p:cBhvr>
                                    </p:animEffect>
                                  </p:childTnLst>
                                </p:cTn>
                              </p:par>
                              <p:par>
                                <p:cTn id="82" presetID="12" presetClass="entr" presetSubtype="1" fill="hold" grpId="0" nodeType="withEffect">
                                  <p:stCondLst>
                                    <p:cond delay="500"/>
                                  </p:stCondLst>
                                  <p:childTnLst>
                                    <p:set>
                                      <p:cBhvr>
                                        <p:cTn id="83" dur="1" fill="hold">
                                          <p:stCondLst>
                                            <p:cond delay="0"/>
                                          </p:stCondLst>
                                        </p:cTn>
                                        <p:tgtEl>
                                          <p:spTgt spid="49"/>
                                        </p:tgtEl>
                                        <p:attrNameLst>
                                          <p:attrName>style.visibility</p:attrName>
                                        </p:attrNameLst>
                                      </p:cBhvr>
                                      <p:to>
                                        <p:strVal val="visible"/>
                                      </p:to>
                                    </p:set>
                                    <p:anim calcmode="lin" valueType="num">
                                      <p:cBhvr additive="base">
                                        <p:cTn id="84" dur="500"/>
                                        <p:tgtEl>
                                          <p:spTgt spid="49"/>
                                        </p:tgtEl>
                                        <p:attrNameLst>
                                          <p:attrName>ppt_y</p:attrName>
                                        </p:attrNameLst>
                                      </p:cBhvr>
                                      <p:tavLst>
                                        <p:tav tm="0">
                                          <p:val>
                                            <p:strVal val="#ppt_y-#ppt_h*1.125000"/>
                                          </p:val>
                                        </p:tav>
                                        <p:tav tm="100000">
                                          <p:val>
                                            <p:strVal val="#ppt_y"/>
                                          </p:val>
                                        </p:tav>
                                      </p:tavLst>
                                    </p:anim>
                                    <p:animEffect transition="in" filter="wipe(down)">
                                      <p:cBhvr>
                                        <p:cTn id="85" dur="500"/>
                                        <p:tgtEl>
                                          <p:spTgt spid="49"/>
                                        </p:tgtEl>
                                      </p:cBhvr>
                                    </p:animEffect>
                                  </p:childTnLst>
                                </p:cTn>
                              </p:par>
                              <p:par>
                                <p:cTn id="86" presetID="12" presetClass="entr" presetSubtype="1" fill="hold" grpId="0" nodeType="withEffect">
                                  <p:stCondLst>
                                    <p:cond delay="700"/>
                                  </p:stCondLst>
                                  <p:childTnLst>
                                    <p:set>
                                      <p:cBhvr>
                                        <p:cTn id="87" dur="1" fill="hold">
                                          <p:stCondLst>
                                            <p:cond delay="0"/>
                                          </p:stCondLst>
                                        </p:cTn>
                                        <p:tgtEl>
                                          <p:spTgt spid="50"/>
                                        </p:tgtEl>
                                        <p:attrNameLst>
                                          <p:attrName>style.visibility</p:attrName>
                                        </p:attrNameLst>
                                      </p:cBhvr>
                                      <p:to>
                                        <p:strVal val="visible"/>
                                      </p:to>
                                    </p:set>
                                    <p:anim calcmode="lin" valueType="num">
                                      <p:cBhvr additive="base">
                                        <p:cTn id="88" dur="500"/>
                                        <p:tgtEl>
                                          <p:spTgt spid="50"/>
                                        </p:tgtEl>
                                        <p:attrNameLst>
                                          <p:attrName>ppt_y</p:attrName>
                                        </p:attrNameLst>
                                      </p:cBhvr>
                                      <p:tavLst>
                                        <p:tav tm="0">
                                          <p:val>
                                            <p:strVal val="#ppt_y-#ppt_h*1.125000"/>
                                          </p:val>
                                        </p:tav>
                                        <p:tav tm="100000">
                                          <p:val>
                                            <p:strVal val="#ppt_y"/>
                                          </p:val>
                                        </p:tav>
                                      </p:tavLst>
                                    </p:anim>
                                    <p:animEffect transition="in" filter="wipe(down)">
                                      <p:cBhvr>
                                        <p:cTn id="89"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8" grpId="0"/>
      <p:bldP spid="49" grpId="0"/>
      <p:bldP spid="50" grpId="0"/>
      <p:bldP spid="51" grpId="0"/>
      <p:bldP spid="52" grpId="0"/>
      <p:bldP spid="53" grpId="0"/>
      <p:bldP spid="54" grpId="0"/>
      <p:bldP spid="55" grpId="0" animBg="1"/>
      <p:bldP spid="56" grpId="0" animBg="1"/>
      <p:bldP spid="57" grpId="0" animBg="1"/>
      <p:bldP spid="58" grpId="0" animBg="1"/>
      <p:bldP spid="59" grpId="0" animBg="1"/>
      <p:bldP spid="60" grpId="0" animBg="1"/>
      <p:bldP spid="61" grpId="0" animBg="1"/>
      <p:bldP spid="6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3546557" y="3058874"/>
            <a:ext cx="381452" cy="381452"/>
            <a:chOff x="3123591" y="3333387"/>
            <a:chExt cx="381452" cy="381452"/>
          </a:xfrm>
        </p:grpSpPr>
        <p:sp>
          <p:nvSpPr>
            <p:cNvPr id="34" name="椭圆 33"/>
            <p:cNvSpPr/>
            <p:nvPr/>
          </p:nvSpPr>
          <p:spPr>
            <a:xfrm flipV="1">
              <a:off x="3123591" y="3333387"/>
              <a:ext cx="381452" cy="381452"/>
            </a:xfrm>
            <a:prstGeom prst="ellipse">
              <a:avLst/>
            </a:prstGeom>
            <a:noFill/>
            <a:ln w="28575">
              <a:solidFill>
                <a:srgbClr val="E74337"/>
              </a:solid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sp>
          <p:nvSpPr>
            <p:cNvPr id="35" name="椭圆 34"/>
            <p:cNvSpPr/>
            <p:nvPr/>
          </p:nvSpPr>
          <p:spPr>
            <a:xfrm flipV="1">
              <a:off x="3208440" y="3418236"/>
              <a:ext cx="211754" cy="211754"/>
            </a:xfrm>
            <a:prstGeom prst="ellipse">
              <a:avLst/>
            </a:prstGeom>
            <a:solidFill>
              <a:srgbClr val="E74337"/>
            </a:solidFill>
            <a:ln w="28575">
              <a:noFill/>
            </a:ln>
            <a:effectLst>
              <a:outerShdw blurRad="330200" dir="2700000" sx="73000" sy="73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spcCol="0" rtlCol="0" anchor="ctr"/>
            <a:lstStyle/>
            <a:p>
              <a:pPr algn="ctr"/>
              <a:endParaRPr lang="zh-CN" altLang="en-US" dirty="0"/>
            </a:p>
          </p:txBody>
        </p:sp>
      </p:grpSp>
      <p:cxnSp>
        <p:nvCxnSpPr>
          <p:cNvPr id="36" name="直接连接符 35"/>
          <p:cNvCxnSpPr/>
          <p:nvPr/>
        </p:nvCxnSpPr>
        <p:spPr>
          <a:xfrm>
            <a:off x="3662669" y="3248000"/>
            <a:ext cx="8531674" cy="0"/>
          </a:xfrm>
          <a:prstGeom prst="line">
            <a:avLst/>
          </a:prstGeom>
          <a:ln>
            <a:solidFill>
              <a:srgbClr val="E74337"/>
            </a:solidFill>
          </a:ln>
        </p:spPr>
        <p:style>
          <a:lnRef idx="1">
            <a:schemeClr val="accent1"/>
          </a:lnRef>
          <a:fillRef idx="0">
            <a:schemeClr val="accent1"/>
          </a:fillRef>
          <a:effectRef idx="0">
            <a:schemeClr val="accent1"/>
          </a:effectRef>
          <a:fontRef idx="minor">
            <a:schemeClr val="tx1"/>
          </a:fontRef>
        </p:style>
      </p:cxnSp>
      <p:sp>
        <p:nvSpPr>
          <p:cNvPr id="37" name="椭圆 36"/>
          <p:cNvSpPr/>
          <p:nvPr/>
        </p:nvSpPr>
        <p:spPr>
          <a:xfrm rot="21028799">
            <a:off x="2350215" y="2341743"/>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椭圆 37"/>
          <p:cNvSpPr/>
          <p:nvPr/>
        </p:nvSpPr>
        <p:spPr>
          <a:xfrm rot="21028799" flipV="1">
            <a:off x="2024563" y="2784315"/>
            <a:ext cx="365030" cy="36503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 name="椭圆 38"/>
          <p:cNvSpPr/>
          <p:nvPr/>
        </p:nvSpPr>
        <p:spPr>
          <a:xfrm rot="21028799">
            <a:off x="1466324" y="2899265"/>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椭圆 39"/>
          <p:cNvSpPr/>
          <p:nvPr/>
        </p:nvSpPr>
        <p:spPr>
          <a:xfrm rot="21028799" flipV="1">
            <a:off x="2605610" y="2682588"/>
            <a:ext cx="400733" cy="400733"/>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椭圆 40"/>
          <p:cNvSpPr/>
          <p:nvPr/>
        </p:nvSpPr>
        <p:spPr>
          <a:xfrm rot="21028799">
            <a:off x="1590555" y="2358699"/>
            <a:ext cx="409946" cy="409946"/>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椭圆 41"/>
          <p:cNvSpPr/>
          <p:nvPr/>
        </p:nvSpPr>
        <p:spPr>
          <a:xfrm rot="21028799" flipV="1">
            <a:off x="866085" y="2724550"/>
            <a:ext cx="423450" cy="42345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椭圆 42"/>
          <p:cNvSpPr/>
          <p:nvPr/>
        </p:nvSpPr>
        <p:spPr>
          <a:xfrm rot="10228799">
            <a:off x="1332836" y="4007445"/>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椭圆 43"/>
          <p:cNvSpPr/>
          <p:nvPr/>
        </p:nvSpPr>
        <p:spPr>
          <a:xfrm rot="10228799" flipV="1">
            <a:off x="1479761" y="3386146"/>
            <a:ext cx="365030" cy="36503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椭圆 44"/>
          <p:cNvSpPr/>
          <p:nvPr/>
        </p:nvSpPr>
        <p:spPr>
          <a:xfrm rot="10228799">
            <a:off x="2216727" y="3449923"/>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 name="椭圆 45"/>
          <p:cNvSpPr/>
          <p:nvPr/>
        </p:nvSpPr>
        <p:spPr>
          <a:xfrm rot="10228799" flipV="1">
            <a:off x="863011" y="3452170"/>
            <a:ext cx="400733" cy="400733"/>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椭圆 46"/>
          <p:cNvSpPr/>
          <p:nvPr/>
        </p:nvSpPr>
        <p:spPr>
          <a:xfrm rot="10228799">
            <a:off x="1868853" y="3766846"/>
            <a:ext cx="409946" cy="409946"/>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8" name="椭圆 47"/>
          <p:cNvSpPr/>
          <p:nvPr/>
        </p:nvSpPr>
        <p:spPr>
          <a:xfrm rot="10228799" flipV="1">
            <a:off x="2579819" y="3387491"/>
            <a:ext cx="423450" cy="42345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9" name="TextBox 48"/>
          <p:cNvSpPr txBox="1"/>
          <p:nvPr/>
        </p:nvSpPr>
        <p:spPr>
          <a:xfrm>
            <a:off x="5728513" y="3750281"/>
            <a:ext cx="3416320" cy="738664"/>
          </a:xfrm>
          <a:prstGeom prst="rect">
            <a:avLst/>
          </a:prstGeom>
          <a:noFill/>
        </p:spPr>
        <p:txBody>
          <a:bodyPr wrap="none" rtlCol="0">
            <a:spAutoFit/>
          </a:bodyPr>
          <a:lstStyle/>
          <a:p>
            <a:r>
              <a:rPr lang="zh-CN" altLang="en-US" sz="4200" b="1" dirty="0" smtClean="0">
                <a:solidFill>
                  <a:srgbClr val="E74337"/>
                </a:solidFill>
                <a:latin typeface="微软雅黑" pitchFamily="34" charset="-122"/>
                <a:ea typeface="微软雅黑" pitchFamily="34" charset="-122"/>
              </a:rPr>
              <a:t>工作完成情况</a:t>
            </a:r>
            <a:endParaRPr lang="en-US" altLang="zh-CN" sz="4200" b="1" dirty="0" smtClean="0">
              <a:solidFill>
                <a:srgbClr val="E74337"/>
              </a:solidFill>
              <a:latin typeface="微软雅黑" pitchFamily="34" charset="-122"/>
              <a:ea typeface="微软雅黑" pitchFamily="34" charset="-122"/>
            </a:endParaRPr>
          </a:p>
        </p:txBody>
      </p:sp>
      <p:sp>
        <p:nvSpPr>
          <p:cNvPr id="50" name="TextBox 49"/>
          <p:cNvSpPr txBox="1"/>
          <p:nvPr/>
        </p:nvSpPr>
        <p:spPr>
          <a:xfrm>
            <a:off x="5670457" y="2076527"/>
            <a:ext cx="2007088" cy="738664"/>
          </a:xfrm>
          <a:prstGeom prst="rect">
            <a:avLst/>
          </a:prstGeom>
          <a:noFill/>
        </p:spPr>
        <p:txBody>
          <a:bodyPr wrap="none" rtlCol="0">
            <a:spAutoFit/>
          </a:bodyPr>
          <a:lstStyle/>
          <a:p>
            <a:r>
              <a:rPr lang="en-US" altLang="zh-CN" sz="4200" dirty="0" smtClean="0">
                <a:solidFill>
                  <a:schemeClr val="bg1"/>
                </a:solidFill>
                <a:latin typeface="微软雅黑" pitchFamily="34" charset="-122"/>
                <a:ea typeface="微软雅黑" pitchFamily="34" charset="-122"/>
              </a:rPr>
              <a:t>Part 02</a:t>
            </a:r>
            <a:endParaRPr lang="en-US" altLang="zh-CN" sz="4200" dirty="0" smtClean="0">
              <a:solidFill>
                <a:schemeClr val="bg1"/>
              </a:solidFill>
              <a:latin typeface="微软雅黑" pitchFamily="34" charset="-122"/>
              <a:ea typeface="微软雅黑" pitchFamily="34" charset="-122"/>
            </a:endParaRPr>
          </a:p>
        </p:txBody>
      </p:sp>
      <p:grpSp>
        <p:nvGrpSpPr>
          <p:cNvPr id="51" name="组合 50"/>
          <p:cNvGrpSpPr/>
          <p:nvPr/>
        </p:nvGrpSpPr>
        <p:grpSpPr>
          <a:xfrm>
            <a:off x="858879" y="2355867"/>
            <a:ext cx="2143332" cy="1852005"/>
            <a:chOff x="858879" y="2355867"/>
            <a:chExt cx="2143332" cy="1852005"/>
          </a:xfrm>
        </p:grpSpPr>
        <p:sp>
          <p:nvSpPr>
            <p:cNvPr id="52" name="椭圆 51"/>
            <p:cNvSpPr/>
            <p:nvPr/>
          </p:nvSpPr>
          <p:spPr>
            <a:xfrm rot="21028799">
              <a:off x="2346083" y="2355867"/>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椭圆 52"/>
            <p:cNvSpPr/>
            <p:nvPr/>
          </p:nvSpPr>
          <p:spPr>
            <a:xfrm rot="21028799" flipV="1">
              <a:off x="2020431" y="2798439"/>
              <a:ext cx="365030" cy="36503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椭圆 53"/>
            <p:cNvSpPr/>
            <p:nvPr/>
          </p:nvSpPr>
          <p:spPr>
            <a:xfrm rot="21028799">
              <a:off x="1462192" y="2913389"/>
              <a:ext cx="186303" cy="186303"/>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 name="椭圆 54"/>
            <p:cNvSpPr/>
            <p:nvPr/>
          </p:nvSpPr>
          <p:spPr>
            <a:xfrm rot="21028799" flipV="1">
              <a:off x="2601478" y="2696712"/>
              <a:ext cx="400733" cy="400733"/>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椭圆 55"/>
            <p:cNvSpPr/>
            <p:nvPr/>
          </p:nvSpPr>
          <p:spPr>
            <a:xfrm rot="21028799">
              <a:off x="1586423" y="2372823"/>
              <a:ext cx="409946" cy="409946"/>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 name="椭圆 56"/>
            <p:cNvSpPr/>
            <p:nvPr/>
          </p:nvSpPr>
          <p:spPr>
            <a:xfrm rot="21028799" flipV="1">
              <a:off x="861953" y="2738674"/>
              <a:ext cx="423450" cy="42345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 name="椭圆 57"/>
            <p:cNvSpPr/>
            <p:nvPr/>
          </p:nvSpPr>
          <p:spPr>
            <a:xfrm rot="10228799">
              <a:off x="1328704" y="4021569"/>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9" name="椭圆 58"/>
            <p:cNvSpPr/>
            <p:nvPr/>
          </p:nvSpPr>
          <p:spPr>
            <a:xfrm rot="10228799" flipV="1">
              <a:off x="1475629" y="3400270"/>
              <a:ext cx="365030" cy="365030"/>
            </a:xfrm>
            <a:prstGeom prst="ellipse">
              <a:avLst/>
            </a:prstGeom>
            <a:noFill/>
            <a:ln w="19050">
              <a:solidFill>
                <a:schemeClr val="bg1"/>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0" name="椭圆 59"/>
            <p:cNvSpPr/>
            <p:nvPr/>
          </p:nvSpPr>
          <p:spPr>
            <a:xfrm rot="10228799">
              <a:off x="2212595" y="3464047"/>
              <a:ext cx="186303" cy="186303"/>
            </a:xfrm>
            <a:prstGeom prst="ellipse">
              <a:avLst/>
            </a:prstGeom>
            <a:noFill/>
            <a:ln w="19050">
              <a:solidFill>
                <a:schemeClr val="bg1"/>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椭圆 60"/>
            <p:cNvSpPr/>
            <p:nvPr/>
          </p:nvSpPr>
          <p:spPr>
            <a:xfrm rot="10228799" flipV="1">
              <a:off x="858879" y="3466294"/>
              <a:ext cx="400733" cy="400733"/>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2" name="椭圆 61"/>
            <p:cNvSpPr/>
            <p:nvPr/>
          </p:nvSpPr>
          <p:spPr>
            <a:xfrm rot="10228799">
              <a:off x="1864721" y="3780970"/>
              <a:ext cx="409946" cy="409946"/>
            </a:xfrm>
            <a:prstGeom prst="ellipse">
              <a:avLst/>
            </a:prstGeom>
            <a:noFill/>
            <a:ln w="19050">
              <a:solidFill>
                <a:srgbClr val="E74337"/>
              </a:solidFill>
            </a:ln>
            <a:effectLst>
              <a:outerShdw blurRad="330200" dist="88900" dir="2700000" sx="92000" sy="92000" algn="ctr" rotWithShape="0">
                <a:srgbClr val="000000">
                  <a:alpha val="8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3" name="椭圆 62"/>
            <p:cNvSpPr/>
            <p:nvPr/>
          </p:nvSpPr>
          <p:spPr>
            <a:xfrm rot="10228799" flipV="1">
              <a:off x="2575687" y="3401615"/>
              <a:ext cx="423450" cy="423450"/>
            </a:xfrm>
            <a:prstGeom prst="ellipse">
              <a:avLst/>
            </a:prstGeom>
            <a:noFill/>
            <a:ln w="19050">
              <a:solidFill>
                <a:srgbClr val="E74337"/>
              </a:solidFill>
            </a:ln>
            <a:effectLst>
              <a:outerShdw blurRad="330200" dist="38100" dir="2700000" sx="65000" sy="65000" algn="ctr" rotWithShape="0">
                <a:srgbClr val="000000">
                  <a:alpha val="8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350" fill="hold"/>
                                            <p:tgtEl>
                                              <p:spTgt spid="37"/>
                                            </p:tgtEl>
                                            <p:attrNameLst>
                                              <p:attrName>ppt_x</p:attrName>
                                            </p:attrNameLst>
                                          </p:cBhvr>
                                          <p:tavLst>
                                            <p:tav tm="0">
                                              <p:val>
                                                <p:strVal val="#ppt_x"/>
                                              </p:val>
                                            </p:tav>
                                            <p:tav tm="100000">
                                              <p:val>
                                                <p:strVal val="#ppt_x"/>
                                              </p:val>
                                            </p:tav>
                                          </p:tavLst>
                                        </p:anim>
                                        <p:anim calcmode="lin" valueType="num">
                                          <p:cBhvr additive="base">
                                            <p:cTn id="8" dur="350" fill="hold"/>
                                            <p:tgtEl>
                                              <p:spTgt spid="37"/>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350" fill="hold"/>
                                            <p:tgtEl>
                                              <p:spTgt spid="38"/>
                                            </p:tgtEl>
                                            <p:attrNameLst>
                                              <p:attrName>ppt_x</p:attrName>
                                            </p:attrNameLst>
                                          </p:cBhvr>
                                          <p:tavLst>
                                            <p:tav tm="0">
                                              <p:val>
                                                <p:strVal val="1+#ppt_w/2"/>
                                              </p:val>
                                            </p:tav>
                                            <p:tav tm="100000">
                                              <p:val>
                                                <p:strVal val="#ppt_x"/>
                                              </p:val>
                                            </p:tav>
                                          </p:tavLst>
                                        </p:anim>
                                        <p:anim calcmode="lin" valueType="num">
                                          <p:cBhvr additive="base">
                                            <p:cTn id="12" dur="350" fill="hold"/>
                                            <p:tgtEl>
                                              <p:spTgt spid="38"/>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350" fill="hold"/>
                                            <p:tgtEl>
                                              <p:spTgt spid="39"/>
                                            </p:tgtEl>
                                            <p:attrNameLst>
                                              <p:attrName>ppt_x</p:attrName>
                                            </p:attrNameLst>
                                          </p:cBhvr>
                                          <p:tavLst>
                                            <p:tav tm="0">
                                              <p:val>
                                                <p:strVal val="#ppt_x"/>
                                              </p:val>
                                            </p:tav>
                                            <p:tav tm="100000">
                                              <p:val>
                                                <p:strVal val="#ppt_x"/>
                                              </p:val>
                                            </p:tav>
                                          </p:tavLst>
                                        </p:anim>
                                        <p:anim calcmode="lin" valueType="num">
                                          <p:cBhvr additive="base">
                                            <p:cTn id="16" dur="350" fill="hold"/>
                                            <p:tgtEl>
                                              <p:spTgt spid="39"/>
                                            </p:tgtEl>
                                            <p:attrNameLst>
                                              <p:attrName>ppt_y</p:attrName>
                                            </p:attrNameLst>
                                          </p:cBhvr>
                                          <p:tavLst>
                                            <p:tav tm="0">
                                              <p:val>
                                                <p:strVal val="1+#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cBhvr additive="base">
                                            <p:cTn id="19" dur="350" fill="hold"/>
                                            <p:tgtEl>
                                              <p:spTgt spid="40"/>
                                            </p:tgtEl>
                                            <p:attrNameLst>
                                              <p:attrName>ppt_x</p:attrName>
                                            </p:attrNameLst>
                                          </p:cBhvr>
                                          <p:tavLst>
                                            <p:tav tm="0">
                                              <p:val>
                                                <p:strVal val="1+#ppt_w/2"/>
                                              </p:val>
                                            </p:tav>
                                            <p:tav tm="100000">
                                              <p:val>
                                                <p:strVal val="#ppt_x"/>
                                              </p:val>
                                            </p:tav>
                                          </p:tavLst>
                                        </p:anim>
                                        <p:anim calcmode="lin" valueType="num">
                                          <p:cBhvr additive="base">
                                            <p:cTn id="20" dur="350" fill="hold"/>
                                            <p:tgtEl>
                                              <p:spTgt spid="40"/>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350" fill="hold"/>
                                            <p:tgtEl>
                                              <p:spTgt spid="41"/>
                                            </p:tgtEl>
                                            <p:attrNameLst>
                                              <p:attrName>ppt_x</p:attrName>
                                            </p:attrNameLst>
                                          </p:cBhvr>
                                          <p:tavLst>
                                            <p:tav tm="0">
                                              <p:val>
                                                <p:strVal val="0-#ppt_w/2"/>
                                              </p:val>
                                            </p:tav>
                                            <p:tav tm="100000">
                                              <p:val>
                                                <p:strVal val="#ppt_x"/>
                                              </p:val>
                                            </p:tav>
                                          </p:tavLst>
                                        </p:anim>
                                        <p:anim calcmode="lin" valueType="num">
                                          <p:cBhvr additive="base">
                                            <p:cTn id="24" dur="350" fill="hold"/>
                                            <p:tgtEl>
                                              <p:spTgt spid="41"/>
                                            </p:tgtEl>
                                            <p:attrNameLst>
                                              <p:attrName>ppt_y</p:attrName>
                                            </p:attrNameLst>
                                          </p:cBhvr>
                                          <p:tavLst>
                                            <p:tav tm="0">
                                              <p:val>
                                                <p:strVal val="0-#ppt_h/2"/>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350" fill="hold"/>
                                            <p:tgtEl>
                                              <p:spTgt spid="42"/>
                                            </p:tgtEl>
                                            <p:attrNameLst>
                                              <p:attrName>ppt_x</p:attrName>
                                            </p:attrNameLst>
                                          </p:cBhvr>
                                          <p:tavLst>
                                            <p:tav tm="0">
                                              <p:val>
                                                <p:strVal val="0-#ppt_w/2"/>
                                              </p:val>
                                            </p:tav>
                                            <p:tav tm="100000">
                                              <p:val>
                                                <p:strVal val="#ppt_x"/>
                                              </p:val>
                                            </p:tav>
                                          </p:tavLst>
                                        </p:anim>
                                        <p:anim calcmode="lin" valueType="num">
                                          <p:cBhvr additive="base">
                                            <p:cTn id="28" dur="350" fill="hold"/>
                                            <p:tgtEl>
                                              <p:spTgt spid="42"/>
                                            </p:tgtEl>
                                            <p:attrNameLst>
                                              <p:attrName>ppt_y</p:attrName>
                                            </p:attrNameLst>
                                          </p:cBhvr>
                                          <p:tavLst>
                                            <p:tav tm="0">
                                              <p:val>
                                                <p:strVal val="#ppt_y"/>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anim calcmode="lin" valueType="num">
                                          <p:cBhvr additive="base">
                                            <p:cTn id="31" dur="350" fill="hold"/>
                                            <p:tgtEl>
                                              <p:spTgt spid="43"/>
                                            </p:tgtEl>
                                            <p:attrNameLst>
                                              <p:attrName>ppt_x</p:attrName>
                                            </p:attrNameLst>
                                          </p:cBhvr>
                                          <p:tavLst>
                                            <p:tav tm="0">
                                              <p:val>
                                                <p:strVal val="#ppt_x"/>
                                              </p:val>
                                            </p:tav>
                                            <p:tav tm="100000">
                                              <p:val>
                                                <p:strVal val="#ppt_x"/>
                                              </p:val>
                                            </p:tav>
                                          </p:tavLst>
                                        </p:anim>
                                        <p:anim calcmode="lin" valueType="num">
                                          <p:cBhvr additive="base">
                                            <p:cTn id="32" dur="350" fill="hold"/>
                                            <p:tgtEl>
                                              <p:spTgt spid="4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anim calcmode="lin" valueType="num">
                                          <p:cBhvr additive="base">
                                            <p:cTn id="35" dur="350" fill="hold"/>
                                            <p:tgtEl>
                                              <p:spTgt spid="44"/>
                                            </p:tgtEl>
                                            <p:attrNameLst>
                                              <p:attrName>ppt_x</p:attrName>
                                            </p:attrNameLst>
                                          </p:cBhvr>
                                          <p:tavLst>
                                            <p:tav tm="0">
                                              <p:val>
                                                <p:strVal val="#ppt_x"/>
                                              </p:val>
                                            </p:tav>
                                            <p:tav tm="100000">
                                              <p:val>
                                                <p:strVal val="#ppt_x"/>
                                              </p:val>
                                            </p:tav>
                                          </p:tavLst>
                                        </p:anim>
                                        <p:anim calcmode="lin" valueType="num">
                                          <p:cBhvr additive="base">
                                            <p:cTn id="36" dur="350" fill="hold"/>
                                            <p:tgtEl>
                                              <p:spTgt spid="44"/>
                                            </p:tgtEl>
                                            <p:attrNameLst>
                                              <p:attrName>ppt_y</p:attrName>
                                            </p:attrNameLst>
                                          </p:cBhvr>
                                          <p:tavLst>
                                            <p:tav tm="0">
                                              <p:val>
                                                <p:strVal val="1+#ppt_h/2"/>
                                              </p:val>
                                            </p:tav>
                                            <p:tav tm="100000">
                                              <p:val>
                                                <p:strVal val="#ppt_y"/>
                                              </p:val>
                                            </p:tav>
                                          </p:tavLst>
                                        </p:anim>
                                      </p:childTnLst>
                                    </p:cTn>
                                  </p:par>
                                  <p:par>
                                    <p:cTn id="37" presetID="2" presetClass="entr" presetSubtype="6" fill="hold" grpId="0" nodeType="withEffect">
                                      <p:stCondLst>
                                        <p:cond delay="0"/>
                                      </p:stCondLst>
                                      <p:childTnLst>
                                        <p:set>
                                          <p:cBhvr>
                                            <p:cTn id="38" dur="1" fill="hold">
                                              <p:stCondLst>
                                                <p:cond delay="0"/>
                                              </p:stCondLst>
                                            </p:cTn>
                                            <p:tgtEl>
                                              <p:spTgt spid="45"/>
                                            </p:tgtEl>
                                            <p:attrNameLst>
                                              <p:attrName>style.visibility</p:attrName>
                                            </p:attrNameLst>
                                          </p:cBhvr>
                                          <p:to>
                                            <p:strVal val="visible"/>
                                          </p:to>
                                        </p:set>
                                        <p:anim calcmode="lin" valueType="num">
                                          <p:cBhvr additive="base">
                                            <p:cTn id="39" dur="350" fill="hold"/>
                                            <p:tgtEl>
                                              <p:spTgt spid="45"/>
                                            </p:tgtEl>
                                            <p:attrNameLst>
                                              <p:attrName>ppt_x</p:attrName>
                                            </p:attrNameLst>
                                          </p:cBhvr>
                                          <p:tavLst>
                                            <p:tav tm="0">
                                              <p:val>
                                                <p:strVal val="1+#ppt_w/2"/>
                                              </p:val>
                                            </p:tav>
                                            <p:tav tm="100000">
                                              <p:val>
                                                <p:strVal val="#ppt_x"/>
                                              </p:val>
                                            </p:tav>
                                          </p:tavLst>
                                        </p:anim>
                                        <p:anim calcmode="lin" valueType="num">
                                          <p:cBhvr additive="base">
                                            <p:cTn id="40" dur="350" fill="hold"/>
                                            <p:tgtEl>
                                              <p:spTgt spid="45"/>
                                            </p:tgtEl>
                                            <p:attrNameLst>
                                              <p:attrName>ppt_y</p:attrName>
                                            </p:attrNameLst>
                                          </p:cBhvr>
                                          <p:tavLst>
                                            <p:tav tm="0">
                                              <p:val>
                                                <p:strVal val="1+#ppt_h/2"/>
                                              </p:val>
                                            </p:tav>
                                            <p:tav tm="100000">
                                              <p:val>
                                                <p:strVal val="#ppt_y"/>
                                              </p:val>
                                            </p:tav>
                                          </p:tavLst>
                                        </p:anim>
                                      </p:childTnLst>
                                    </p:cTn>
                                  </p:par>
                                  <p:par>
                                    <p:cTn id="41" presetID="2" presetClass="entr" presetSubtype="12" fill="hold" grpId="0" nodeType="withEffect">
                                      <p:stCondLst>
                                        <p:cond delay="0"/>
                                      </p:stCondLst>
                                      <p:childTnLst>
                                        <p:set>
                                          <p:cBhvr>
                                            <p:cTn id="42" dur="1" fill="hold">
                                              <p:stCondLst>
                                                <p:cond delay="0"/>
                                              </p:stCondLst>
                                            </p:cTn>
                                            <p:tgtEl>
                                              <p:spTgt spid="46"/>
                                            </p:tgtEl>
                                            <p:attrNameLst>
                                              <p:attrName>style.visibility</p:attrName>
                                            </p:attrNameLst>
                                          </p:cBhvr>
                                          <p:to>
                                            <p:strVal val="visible"/>
                                          </p:to>
                                        </p:set>
                                        <p:anim calcmode="lin" valueType="num">
                                          <p:cBhvr additive="base">
                                            <p:cTn id="43" dur="350" fill="hold"/>
                                            <p:tgtEl>
                                              <p:spTgt spid="46"/>
                                            </p:tgtEl>
                                            <p:attrNameLst>
                                              <p:attrName>ppt_x</p:attrName>
                                            </p:attrNameLst>
                                          </p:cBhvr>
                                          <p:tavLst>
                                            <p:tav tm="0">
                                              <p:val>
                                                <p:strVal val="0-#ppt_w/2"/>
                                              </p:val>
                                            </p:tav>
                                            <p:tav tm="100000">
                                              <p:val>
                                                <p:strVal val="#ppt_x"/>
                                              </p:val>
                                            </p:tav>
                                          </p:tavLst>
                                        </p:anim>
                                        <p:anim calcmode="lin" valueType="num">
                                          <p:cBhvr additive="base">
                                            <p:cTn id="44" dur="350" fill="hold"/>
                                            <p:tgtEl>
                                              <p:spTgt spid="46"/>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7"/>
                                            </p:tgtEl>
                                            <p:attrNameLst>
                                              <p:attrName>style.visibility</p:attrName>
                                            </p:attrNameLst>
                                          </p:cBhvr>
                                          <p:to>
                                            <p:strVal val="visible"/>
                                          </p:to>
                                        </p:set>
                                        <p:anim calcmode="lin" valueType="num">
                                          <p:cBhvr additive="base">
                                            <p:cTn id="47" dur="350" fill="hold"/>
                                            <p:tgtEl>
                                              <p:spTgt spid="47"/>
                                            </p:tgtEl>
                                            <p:attrNameLst>
                                              <p:attrName>ppt_x</p:attrName>
                                            </p:attrNameLst>
                                          </p:cBhvr>
                                          <p:tavLst>
                                            <p:tav tm="0">
                                              <p:val>
                                                <p:strVal val="#ppt_x"/>
                                              </p:val>
                                            </p:tav>
                                            <p:tav tm="100000">
                                              <p:val>
                                                <p:strVal val="#ppt_x"/>
                                              </p:val>
                                            </p:tav>
                                          </p:tavLst>
                                        </p:anim>
                                        <p:anim calcmode="lin" valueType="num">
                                          <p:cBhvr additive="base">
                                            <p:cTn id="48" dur="350" fill="hold"/>
                                            <p:tgtEl>
                                              <p:spTgt spid="47"/>
                                            </p:tgtEl>
                                            <p:attrNameLst>
                                              <p:attrName>ppt_y</p:attrName>
                                            </p:attrNameLst>
                                          </p:cBhvr>
                                          <p:tavLst>
                                            <p:tav tm="0">
                                              <p:val>
                                                <p:strVal val="1+#ppt_h/2"/>
                                              </p:val>
                                            </p:tav>
                                            <p:tav tm="100000">
                                              <p:val>
                                                <p:strVal val="#ppt_y"/>
                                              </p:val>
                                            </p:tav>
                                          </p:tavLst>
                                        </p:anim>
                                      </p:childTnLst>
                                    </p:cTn>
                                  </p:par>
                                  <p:par>
                                    <p:cTn id="49" presetID="2" presetClass="entr" presetSubtype="6" fill="hold" grpId="0" nodeType="withEffect">
                                      <p:stCondLst>
                                        <p:cond delay="0"/>
                                      </p:stCondLst>
                                      <p:childTnLst>
                                        <p:set>
                                          <p:cBhvr>
                                            <p:cTn id="50" dur="1" fill="hold">
                                              <p:stCondLst>
                                                <p:cond delay="0"/>
                                              </p:stCondLst>
                                            </p:cTn>
                                            <p:tgtEl>
                                              <p:spTgt spid="48"/>
                                            </p:tgtEl>
                                            <p:attrNameLst>
                                              <p:attrName>style.visibility</p:attrName>
                                            </p:attrNameLst>
                                          </p:cBhvr>
                                          <p:to>
                                            <p:strVal val="visible"/>
                                          </p:to>
                                        </p:set>
                                        <p:anim calcmode="lin" valueType="num">
                                          <p:cBhvr additive="base">
                                            <p:cTn id="51" dur="350" fill="hold"/>
                                            <p:tgtEl>
                                              <p:spTgt spid="48"/>
                                            </p:tgtEl>
                                            <p:attrNameLst>
                                              <p:attrName>ppt_x</p:attrName>
                                            </p:attrNameLst>
                                          </p:cBhvr>
                                          <p:tavLst>
                                            <p:tav tm="0">
                                              <p:val>
                                                <p:strVal val="1+#ppt_w/2"/>
                                              </p:val>
                                            </p:tav>
                                            <p:tav tm="100000">
                                              <p:val>
                                                <p:strVal val="#ppt_x"/>
                                              </p:val>
                                            </p:tav>
                                          </p:tavLst>
                                        </p:anim>
                                        <p:anim calcmode="lin" valueType="num">
                                          <p:cBhvr additive="base">
                                            <p:cTn id="52" dur="35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xit" presetSubtype="4" fill="hold" grpId="1" nodeType="clickEffect">
                                      <p:stCondLst>
                                        <p:cond delay="0"/>
                                      </p:stCondLst>
                                      <p:childTnLst>
                                        <p:anim calcmode="lin" valueType="num">
                                          <p:cBhvr additive="base">
                                            <p:cTn id="56" dur="350"/>
                                            <p:tgtEl>
                                              <p:spTgt spid="37"/>
                                            </p:tgtEl>
                                            <p:attrNameLst>
                                              <p:attrName>ppt_x</p:attrName>
                                            </p:attrNameLst>
                                          </p:cBhvr>
                                          <p:tavLst>
                                            <p:tav tm="0">
                                              <p:val>
                                                <p:strVal val="ppt_x"/>
                                              </p:val>
                                            </p:tav>
                                            <p:tav tm="100000">
                                              <p:val>
                                                <p:strVal val="ppt_x"/>
                                              </p:val>
                                            </p:tav>
                                          </p:tavLst>
                                        </p:anim>
                                        <p:anim calcmode="lin" valueType="num">
                                          <p:cBhvr additive="base">
                                            <p:cTn id="57" dur="350"/>
                                            <p:tgtEl>
                                              <p:spTgt spid="37"/>
                                            </p:tgtEl>
                                            <p:attrNameLst>
                                              <p:attrName>ppt_y</p:attrName>
                                            </p:attrNameLst>
                                          </p:cBhvr>
                                          <p:tavLst>
                                            <p:tav tm="0">
                                              <p:val>
                                                <p:strVal val="ppt_y"/>
                                              </p:val>
                                            </p:tav>
                                            <p:tav tm="100000">
                                              <p:val>
                                                <p:strVal val="1+ppt_h/2"/>
                                              </p:val>
                                            </p:tav>
                                          </p:tavLst>
                                        </p:anim>
                                        <p:set>
                                          <p:cBhvr>
                                            <p:cTn id="58" dur="1" fill="hold">
                                              <p:stCondLst>
                                                <p:cond delay="349"/>
                                              </p:stCondLst>
                                            </p:cTn>
                                            <p:tgtEl>
                                              <p:spTgt spid="37"/>
                                            </p:tgtEl>
                                            <p:attrNameLst>
                                              <p:attrName>style.visibility</p:attrName>
                                            </p:attrNameLst>
                                          </p:cBhvr>
                                          <p:to>
                                            <p:strVal val="hidden"/>
                                          </p:to>
                                        </p:set>
                                      </p:childTnLst>
                                    </p:cTn>
                                  </p:par>
                                  <p:par>
                                    <p:cTn id="59" presetID="2" presetClass="exit" presetSubtype="3" fill="hold" grpId="1" nodeType="withEffect">
                                      <p:stCondLst>
                                        <p:cond delay="0"/>
                                      </p:stCondLst>
                                      <p:childTnLst>
                                        <p:anim calcmode="lin" valueType="num">
                                          <p:cBhvr additive="base">
                                            <p:cTn id="60" dur="350"/>
                                            <p:tgtEl>
                                              <p:spTgt spid="38"/>
                                            </p:tgtEl>
                                            <p:attrNameLst>
                                              <p:attrName>ppt_x</p:attrName>
                                            </p:attrNameLst>
                                          </p:cBhvr>
                                          <p:tavLst>
                                            <p:tav tm="0">
                                              <p:val>
                                                <p:strVal val="ppt_x"/>
                                              </p:val>
                                            </p:tav>
                                            <p:tav tm="100000">
                                              <p:val>
                                                <p:strVal val="1+ppt_w/2"/>
                                              </p:val>
                                            </p:tav>
                                          </p:tavLst>
                                        </p:anim>
                                        <p:anim calcmode="lin" valueType="num">
                                          <p:cBhvr additive="base">
                                            <p:cTn id="61" dur="350"/>
                                            <p:tgtEl>
                                              <p:spTgt spid="38"/>
                                            </p:tgtEl>
                                            <p:attrNameLst>
                                              <p:attrName>ppt_y</p:attrName>
                                            </p:attrNameLst>
                                          </p:cBhvr>
                                          <p:tavLst>
                                            <p:tav tm="0">
                                              <p:val>
                                                <p:strVal val="ppt_y"/>
                                              </p:val>
                                            </p:tav>
                                            <p:tav tm="100000">
                                              <p:val>
                                                <p:strVal val="0-ppt_h/2"/>
                                              </p:val>
                                            </p:tav>
                                          </p:tavLst>
                                        </p:anim>
                                        <p:set>
                                          <p:cBhvr>
                                            <p:cTn id="62" dur="1" fill="hold">
                                              <p:stCondLst>
                                                <p:cond delay="349"/>
                                              </p:stCondLst>
                                            </p:cTn>
                                            <p:tgtEl>
                                              <p:spTgt spid="38"/>
                                            </p:tgtEl>
                                            <p:attrNameLst>
                                              <p:attrName>style.visibility</p:attrName>
                                            </p:attrNameLst>
                                          </p:cBhvr>
                                          <p:to>
                                            <p:strVal val="hidden"/>
                                          </p:to>
                                        </p:set>
                                      </p:childTnLst>
                                    </p:cTn>
                                  </p:par>
                                  <p:par>
                                    <p:cTn id="63" presetID="2" presetClass="exit" presetSubtype="4" fill="hold" grpId="1" nodeType="withEffect">
                                      <p:stCondLst>
                                        <p:cond delay="0"/>
                                      </p:stCondLst>
                                      <p:childTnLst>
                                        <p:anim calcmode="lin" valueType="num">
                                          <p:cBhvr additive="base">
                                            <p:cTn id="64" dur="350"/>
                                            <p:tgtEl>
                                              <p:spTgt spid="39"/>
                                            </p:tgtEl>
                                            <p:attrNameLst>
                                              <p:attrName>ppt_x</p:attrName>
                                            </p:attrNameLst>
                                          </p:cBhvr>
                                          <p:tavLst>
                                            <p:tav tm="0">
                                              <p:val>
                                                <p:strVal val="ppt_x"/>
                                              </p:val>
                                            </p:tav>
                                            <p:tav tm="100000">
                                              <p:val>
                                                <p:strVal val="ppt_x"/>
                                              </p:val>
                                            </p:tav>
                                          </p:tavLst>
                                        </p:anim>
                                        <p:anim calcmode="lin" valueType="num">
                                          <p:cBhvr additive="base">
                                            <p:cTn id="65" dur="350"/>
                                            <p:tgtEl>
                                              <p:spTgt spid="39"/>
                                            </p:tgtEl>
                                            <p:attrNameLst>
                                              <p:attrName>ppt_y</p:attrName>
                                            </p:attrNameLst>
                                          </p:cBhvr>
                                          <p:tavLst>
                                            <p:tav tm="0">
                                              <p:val>
                                                <p:strVal val="ppt_y"/>
                                              </p:val>
                                            </p:tav>
                                            <p:tav tm="100000">
                                              <p:val>
                                                <p:strVal val="1+ppt_h/2"/>
                                              </p:val>
                                            </p:tav>
                                          </p:tavLst>
                                        </p:anim>
                                        <p:set>
                                          <p:cBhvr>
                                            <p:cTn id="66" dur="1" fill="hold">
                                              <p:stCondLst>
                                                <p:cond delay="349"/>
                                              </p:stCondLst>
                                            </p:cTn>
                                            <p:tgtEl>
                                              <p:spTgt spid="39"/>
                                            </p:tgtEl>
                                            <p:attrNameLst>
                                              <p:attrName>style.visibility</p:attrName>
                                            </p:attrNameLst>
                                          </p:cBhvr>
                                          <p:to>
                                            <p:strVal val="hidden"/>
                                          </p:to>
                                        </p:set>
                                      </p:childTnLst>
                                    </p:cTn>
                                  </p:par>
                                  <p:par>
                                    <p:cTn id="67" presetID="2" presetClass="exit" presetSubtype="3" fill="hold" grpId="1" nodeType="withEffect">
                                      <p:stCondLst>
                                        <p:cond delay="0"/>
                                      </p:stCondLst>
                                      <p:childTnLst>
                                        <p:anim calcmode="lin" valueType="num">
                                          <p:cBhvr additive="base">
                                            <p:cTn id="68" dur="350"/>
                                            <p:tgtEl>
                                              <p:spTgt spid="40"/>
                                            </p:tgtEl>
                                            <p:attrNameLst>
                                              <p:attrName>ppt_x</p:attrName>
                                            </p:attrNameLst>
                                          </p:cBhvr>
                                          <p:tavLst>
                                            <p:tav tm="0">
                                              <p:val>
                                                <p:strVal val="ppt_x"/>
                                              </p:val>
                                            </p:tav>
                                            <p:tav tm="100000">
                                              <p:val>
                                                <p:strVal val="1+ppt_w/2"/>
                                              </p:val>
                                            </p:tav>
                                          </p:tavLst>
                                        </p:anim>
                                        <p:anim calcmode="lin" valueType="num">
                                          <p:cBhvr additive="base">
                                            <p:cTn id="69" dur="350"/>
                                            <p:tgtEl>
                                              <p:spTgt spid="40"/>
                                            </p:tgtEl>
                                            <p:attrNameLst>
                                              <p:attrName>ppt_y</p:attrName>
                                            </p:attrNameLst>
                                          </p:cBhvr>
                                          <p:tavLst>
                                            <p:tav tm="0">
                                              <p:val>
                                                <p:strVal val="ppt_y"/>
                                              </p:val>
                                            </p:tav>
                                            <p:tav tm="100000">
                                              <p:val>
                                                <p:strVal val="0-ppt_h/2"/>
                                              </p:val>
                                            </p:tav>
                                          </p:tavLst>
                                        </p:anim>
                                        <p:set>
                                          <p:cBhvr>
                                            <p:cTn id="70" dur="1" fill="hold">
                                              <p:stCondLst>
                                                <p:cond delay="349"/>
                                              </p:stCondLst>
                                            </p:cTn>
                                            <p:tgtEl>
                                              <p:spTgt spid="40"/>
                                            </p:tgtEl>
                                            <p:attrNameLst>
                                              <p:attrName>style.visibility</p:attrName>
                                            </p:attrNameLst>
                                          </p:cBhvr>
                                          <p:to>
                                            <p:strVal val="hidden"/>
                                          </p:to>
                                        </p:set>
                                      </p:childTnLst>
                                    </p:cTn>
                                  </p:par>
                                  <p:par>
                                    <p:cTn id="71" presetID="2" presetClass="exit" presetSubtype="1" fill="hold" grpId="1" nodeType="withEffect">
                                      <p:stCondLst>
                                        <p:cond delay="0"/>
                                      </p:stCondLst>
                                      <p:childTnLst>
                                        <p:anim calcmode="lin" valueType="num">
                                          <p:cBhvr additive="base">
                                            <p:cTn id="72" dur="350"/>
                                            <p:tgtEl>
                                              <p:spTgt spid="41"/>
                                            </p:tgtEl>
                                            <p:attrNameLst>
                                              <p:attrName>ppt_x</p:attrName>
                                            </p:attrNameLst>
                                          </p:cBhvr>
                                          <p:tavLst>
                                            <p:tav tm="0">
                                              <p:val>
                                                <p:strVal val="ppt_x"/>
                                              </p:val>
                                            </p:tav>
                                            <p:tav tm="100000">
                                              <p:val>
                                                <p:strVal val="ppt_x"/>
                                              </p:val>
                                            </p:tav>
                                          </p:tavLst>
                                        </p:anim>
                                        <p:anim calcmode="lin" valueType="num">
                                          <p:cBhvr additive="base">
                                            <p:cTn id="73" dur="350"/>
                                            <p:tgtEl>
                                              <p:spTgt spid="41"/>
                                            </p:tgtEl>
                                            <p:attrNameLst>
                                              <p:attrName>ppt_y</p:attrName>
                                            </p:attrNameLst>
                                          </p:cBhvr>
                                          <p:tavLst>
                                            <p:tav tm="0">
                                              <p:val>
                                                <p:strVal val="ppt_y"/>
                                              </p:val>
                                            </p:tav>
                                            <p:tav tm="100000">
                                              <p:val>
                                                <p:strVal val="0-ppt_h/2"/>
                                              </p:val>
                                            </p:tav>
                                          </p:tavLst>
                                        </p:anim>
                                        <p:set>
                                          <p:cBhvr>
                                            <p:cTn id="74" dur="1" fill="hold">
                                              <p:stCondLst>
                                                <p:cond delay="349"/>
                                              </p:stCondLst>
                                            </p:cTn>
                                            <p:tgtEl>
                                              <p:spTgt spid="41"/>
                                            </p:tgtEl>
                                            <p:attrNameLst>
                                              <p:attrName>style.visibility</p:attrName>
                                            </p:attrNameLst>
                                          </p:cBhvr>
                                          <p:to>
                                            <p:strVal val="hidden"/>
                                          </p:to>
                                        </p:set>
                                      </p:childTnLst>
                                    </p:cTn>
                                  </p:par>
                                  <p:par>
                                    <p:cTn id="75" presetID="2" presetClass="exit" presetSubtype="9" fill="hold" grpId="1" nodeType="withEffect">
                                      <p:stCondLst>
                                        <p:cond delay="0"/>
                                      </p:stCondLst>
                                      <p:childTnLst>
                                        <p:anim calcmode="lin" valueType="num">
                                          <p:cBhvr additive="base">
                                            <p:cTn id="76" dur="350"/>
                                            <p:tgtEl>
                                              <p:spTgt spid="42"/>
                                            </p:tgtEl>
                                            <p:attrNameLst>
                                              <p:attrName>ppt_x</p:attrName>
                                            </p:attrNameLst>
                                          </p:cBhvr>
                                          <p:tavLst>
                                            <p:tav tm="0">
                                              <p:val>
                                                <p:strVal val="ppt_x"/>
                                              </p:val>
                                            </p:tav>
                                            <p:tav tm="100000">
                                              <p:val>
                                                <p:strVal val="0-ppt_w/2"/>
                                              </p:val>
                                            </p:tav>
                                          </p:tavLst>
                                        </p:anim>
                                        <p:anim calcmode="lin" valueType="num">
                                          <p:cBhvr additive="base">
                                            <p:cTn id="77" dur="350"/>
                                            <p:tgtEl>
                                              <p:spTgt spid="42"/>
                                            </p:tgtEl>
                                            <p:attrNameLst>
                                              <p:attrName>ppt_y</p:attrName>
                                            </p:attrNameLst>
                                          </p:cBhvr>
                                          <p:tavLst>
                                            <p:tav tm="0">
                                              <p:val>
                                                <p:strVal val="ppt_y"/>
                                              </p:val>
                                            </p:tav>
                                            <p:tav tm="100000">
                                              <p:val>
                                                <p:strVal val="0-ppt_h/2"/>
                                              </p:val>
                                            </p:tav>
                                          </p:tavLst>
                                        </p:anim>
                                        <p:set>
                                          <p:cBhvr>
                                            <p:cTn id="78" dur="1" fill="hold">
                                              <p:stCondLst>
                                                <p:cond delay="349"/>
                                              </p:stCondLst>
                                            </p:cTn>
                                            <p:tgtEl>
                                              <p:spTgt spid="42"/>
                                            </p:tgtEl>
                                            <p:attrNameLst>
                                              <p:attrName>style.visibility</p:attrName>
                                            </p:attrNameLst>
                                          </p:cBhvr>
                                          <p:to>
                                            <p:strVal val="hidden"/>
                                          </p:to>
                                        </p:set>
                                      </p:childTnLst>
                                    </p:cTn>
                                  </p:par>
                                  <p:par>
                                    <p:cTn id="79" presetID="2" presetClass="exit" presetSubtype="4" fill="hold" grpId="1" nodeType="withEffect">
                                      <p:stCondLst>
                                        <p:cond delay="0"/>
                                      </p:stCondLst>
                                      <p:childTnLst>
                                        <p:anim calcmode="lin" valueType="num">
                                          <p:cBhvr additive="base">
                                            <p:cTn id="80" dur="350"/>
                                            <p:tgtEl>
                                              <p:spTgt spid="43"/>
                                            </p:tgtEl>
                                            <p:attrNameLst>
                                              <p:attrName>ppt_x</p:attrName>
                                            </p:attrNameLst>
                                          </p:cBhvr>
                                          <p:tavLst>
                                            <p:tav tm="0">
                                              <p:val>
                                                <p:strVal val="ppt_x"/>
                                              </p:val>
                                            </p:tav>
                                            <p:tav tm="100000">
                                              <p:val>
                                                <p:strVal val="ppt_x"/>
                                              </p:val>
                                            </p:tav>
                                          </p:tavLst>
                                        </p:anim>
                                        <p:anim calcmode="lin" valueType="num">
                                          <p:cBhvr additive="base">
                                            <p:cTn id="81" dur="350"/>
                                            <p:tgtEl>
                                              <p:spTgt spid="43"/>
                                            </p:tgtEl>
                                            <p:attrNameLst>
                                              <p:attrName>ppt_y</p:attrName>
                                            </p:attrNameLst>
                                          </p:cBhvr>
                                          <p:tavLst>
                                            <p:tav tm="0">
                                              <p:val>
                                                <p:strVal val="ppt_y"/>
                                              </p:val>
                                            </p:tav>
                                            <p:tav tm="100000">
                                              <p:val>
                                                <p:strVal val="1+ppt_h/2"/>
                                              </p:val>
                                            </p:tav>
                                          </p:tavLst>
                                        </p:anim>
                                        <p:set>
                                          <p:cBhvr>
                                            <p:cTn id="82" dur="1" fill="hold">
                                              <p:stCondLst>
                                                <p:cond delay="349"/>
                                              </p:stCondLst>
                                            </p:cTn>
                                            <p:tgtEl>
                                              <p:spTgt spid="43"/>
                                            </p:tgtEl>
                                            <p:attrNameLst>
                                              <p:attrName>style.visibility</p:attrName>
                                            </p:attrNameLst>
                                          </p:cBhvr>
                                          <p:to>
                                            <p:strVal val="hidden"/>
                                          </p:to>
                                        </p:set>
                                      </p:childTnLst>
                                    </p:cTn>
                                  </p:par>
                                  <p:par>
                                    <p:cTn id="83" presetID="2" presetClass="exit" presetSubtype="4" fill="hold" grpId="1" nodeType="withEffect">
                                      <p:stCondLst>
                                        <p:cond delay="0"/>
                                      </p:stCondLst>
                                      <p:childTnLst>
                                        <p:anim calcmode="lin" valueType="num">
                                          <p:cBhvr additive="base">
                                            <p:cTn id="84" dur="350"/>
                                            <p:tgtEl>
                                              <p:spTgt spid="44"/>
                                            </p:tgtEl>
                                            <p:attrNameLst>
                                              <p:attrName>ppt_x</p:attrName>
                                            </p:attrNameLst>
                                          </p:cBhvr>
                                          <p:tavLst>
                                            <p:tav tm="0">
                                              <p:val>
                                                <p:strVal val="ppt_x"/>
                                              </p:val>
                                            </p:tav>
                                            <p:tav tm="100000">
                                              <p:val>
                                                <p:strVal val="ppt_x"/>
                                              </p:val>
                                            </p:tav>
                                          </p:tavLst>
                                        </p:anim>
                                        <p:anim calcmode="lin" valueType="num">
                                          <p:cBhvr additive="base">
                                            <p:cTn id="85" dur="350"/>
                                            <p:tgtEl>
                                              <p:spTgt spid="44"/>
                                            </p:tgtEl>
                                            <p:attrNameLst>
                                              <p:attrName>ppt_y</p:attrName>
                                            </p:attrNameLst>
                                          </p:cBhvr>
                                          <p:tavLst>
                                            <p:tav tm="0">
                                              <p:val>
                                                <p:strVal val="ppt_y"/>
                                              </p:val>
                                            </p:tav>
                                            <p:tav tm="100000">
                                              <p:val>
                                                <p:strVal val="1+ppt_h/2"/>
                                              </p:val>
                                            </p:tav>
                                          </p:tavLst>
                                        </p:anim>
                                        <p:set>
                                          <p:cBhvr>
                                            <p:cTn id="86" dur="1" fill="hold">
                                              <p:stCondLst>
                                                <p:cond delay="349"/>
                                              </p:stCondLst>
                                            </p:cTn>
                                            <p:tgtEl>
                                              <p:spTgt spid="44"/>
                                            </p:tgtEl>
                                            <p:attrNameLst>
                                              <p:attrName>style.visibility</p:attrName>
                                            </p:attrNameLst>
                                          </p:cBhvr>
                                          <p:to>
                                            <p:strVal val="hidden"/>
                                          </p:to>
                                        </p:set>
                                      </p:childTnLst>
                                    </p:cTn>
                                  </p:par>
                                  <p:par>
                                    <p:cTn id="87" presetID="2" presetClass="exit" presetSubtype="6" fill="hold" grpId="1" nodeType="withEffect">
                                      <p:stCondLst>
                                        <p:cond delay="0"/>
                                      </p:stCondLst>
                                      <p:childTnLst>
                                        <p:anim calcmode="lin" valueType="num">
                                          <p:cBhvr additive="base">
                                            <p:cTn id="88" dur="350"/>
                                            <p:tgtEl>
                                              <p:spTgt spid="45"/>
                                            </p:tgtEl>
                                            <p:attrNameLst>
                                              <p:attrName>ppt_x</p:attrName>
                                            </p:attrNameLst>
                                          </p:cBhvr>
                                          <p:tavLst>
                                            <p:tav tm="0">
                                              <p:val>
                                                <p:strVal val="ppt_x"/>
                                              </p:val>
                                            </p:tav>
                                            <p:tav tm="100000">
                                              <p:val>
                                                <p:strVal val="1+ppt_w/2"/>
                                              </p:val>
                                            </p:tav>
                                          </p:tavLst>
                                        </p:anim>
                                        <p:anim calcmode="lin" valueType="num">
                                          <p:cBhvr additive="base">
                                            <p:cTn id="89" dur="350"/>
                                            <p:tgtEl>
                                              <p:spTgt spid="45"/>
                                            </p:tgtEl>
                                            <p:attrNameLst>
                                              <p:attrName>ppt_y</p:attrName>
                                            </p:attrNameLst>
                                          </p:cBhvr>
                                          <p:tavLst>
                                            <p:tav tm="0">
                                              <p:val>
                                                <p:strVal val="ppt_y"/>
                                              </p:val>
                                            </p:tav>
                                            <p:tav tm="100000">
                                              <p:val>
                                                <p:strVal val="1+ppt_h/2"/>
                                              </p:val>
                                            </p:tav>
                                          </p:tavLst>
                                        </p:anim>
                                        <p:set>
                                          <p:cBhvr>
                                            <p:cTn id="90" dur="1" fill="hold">
                                              <p:stCondLst>
                                                <p:cond delay="349"/>
                                              </p:stCondLst>
                                            </p:cTn>
                                            <p:tgtEl>
                                              <p:spTgt spid="45"/>
                                            </p:tgtEl>
                                            <p:attrNameLst>
                                              <p:attrName>style.visibility</p:attrName>
                                            </p:attrNameLst>
                                          </p:cBhvr>
                                          <p:to>
                                            <p:strVal val="hidden"/>
                                          </p:to>
                                        </p:set>
                                      </p:childTnLst>
                                    </p:cTn>
                                  </p:par>
                                  <p:par>
                                    <p:cTn id="91" presetID="2" presetClass="exit" presetSubtype="12" fill="hold" grpId="1" nodeType="withEffect">
                                      <p:stCondLst>
                                        <p:cond delay="0"/>
                                      </p:stCondLst>
                                      <p:childTnLst>
                                        <p:anim calcmode="lin" valueType="num">
                                          <p:cBhvr additive="base">
                                            <p:cTn id="92" dur="350"/>
                                            <p:tgtEl>
                                              <p:spTgt spid="46"/>
                                            </p:tgtEl>
                                            <p:attrNameLst>
                                              <p:attrName>ppt_x</p:attrName>
                                            </p:attrNameLst>
                                          </p:cBhvr>
                                          <p:tavLst>
                                            <p:tav tm="0">
                                              <p:val>
                                                <p:strVal val="ppt_x"/>
                                              </p:val>
                                            </p:tav>
                                            <p:tav tm="100000">
                                              <p:val>
                                                <p:strVal val="0-ppt_w/2"/>
                                              </p:val>
                                            </p:tav>
                                          </p:tavLst>
                                        </p:anim>
                                        <p:anim calcmode="lin" valueType="num">
                                          <p:cBhvr additive="base">
                                            <p:cTn id="93" dur="350"/>
                                            <p:tgtEl>
                                              <p:spTgt spid="46"/>
                                            </p:tgtEl>
                                            <p:attrNameLst>
                                              <p:attrName>ppt_y</p:attrName>
                                            </p:attrNameLst>
                                          </p:cBhvr>
                                          <p:tavLst>
                                            <p:tav tm="0">
                                              <p:val>
                                                <p:strVal val="ppt_y"/>
                                              </p:val>
                                            </p:tav>
                                            <p:tav tm="100000">
                                              <p:val>
                                                <p:strVal val="1+ppt_h/2"/>
                                              </p:val>
                                            </p:tav>
                                          </p:tavLst>
                                        </p:anim>
                                        <p:set>
                                          <p:cBhvr>
                                            <p:cTn id="94" dur="1" fill="hold">
                                              <p:stCondLst>
                                                <p:cond delay="349"/>
                                              </p:stCondLst>
                                            </p:cTn>
                                            <p:tgtEl>
                                              <p:spTgt spid="46"/>
                                            </p:tgtEl>
                                            <p:attrNameLst>
                                              <p:attrName>style.visibility</p:attrName>
                                            </p:attrNameLst>
                                          </p:cBhvr>
                                          <p:to>
                                            <p:strVal val="hidden"/>
                                          </p:to>
                                        </p:set>
                                      </p:childTnLst>
                                    </p:cTn>
                                  </p:par>
                                  <p:par>
                                    <p:cTn id="95" presetID="2" presetClass="exit" presetSubtype="6" fill="hold" grpId="1" nodeType="withEffect">
                                      <p:stCondLst>
                                        <p:cond delay="0"/>
                                      </p:stCondLst>
                                      <p:childTnLst>
                                        <p:anim calcmode="lin" valueType="num">
                                          <p:cBhvr additive="base">
                                            <p:cTn id="96" dur="350"/>
                                            <p:tgtEl>
                                              <p:spTgt spid="47"/>
                                            </p:tgtEl>
                                            <p:attrNameLst>
                                              <p:attrName>ppt_x</p:attrName>
                                            </p:attrNameLst>
                                          </p:cBhvr>
                                          <p:tavLst>
                                            <p:tav tm="0">
                                              <p:val>
                                                <p:strVal val="ppt_x"/>
                                              </p:val>
                                            </p:tav>
                                            <p:tav tm="100000">
                                              <p:val>
                                                <p:strVal val="1+ppt_w/2"/>
                                              </p:val>
                                            </p:tav>
                                          </p:tavLst>
                                        </p:anim>
                                        <p:anim calcmode="lin" valueType="num">
                                          <p:cBhvr additive="base">
                                            <p:cTn id="97" dur="350"/>
                                            <p:tgtEl>
                                              <p:spTgt spid="47"/>
                                            </p:tgtEl>
                                            <p:attrNameLst>
                                              <p:attrName>ppt_y</p:attrName>
                                            </p:attrNameLst>
                                          </p:cBhvr>
                                          <p:tavLst>
                                            <p:tav tm="0">
                                              <p:val>
                                                <p:strVal val="ppt_y"/>
                                              </p:val>
                                            </p:tav>
                                            <p:tav tm="100000">
                                              <p:val>
                                                <p:strVal val="1+ppt_h/2"/>
                                              </p:val>
                                            </p:tav>
                                          </p:tavLst>
                                        </p:anim>
                                        <p:set>
                                          <p:cBhvr>
                                            <p:cTn id="98" dur="1" fill="hold">
                                              <p:stCondLst>
                                                <p:cond delay="349"/>
                                              </p:stCondLst>
                                            </p:cTn>
                                            <p:tgtEl>
                                              <p:spTgt spid="47"/>
                                            </p:tgtEl>
                                            <p:attrNameLst>
                                              <p:attrName>style.visibility</p:attrName>
                                            </p:attrNameLst>
                                          </p:cBhvr>
                                          <p:to>
                                            <p:strVal val="hidden"/>
                                          </p:to>
                                        </p:set>
                                      </p:childTnLst>
                                    </p:cTn>
                                  </p:par>
                                  <p:par>
                                    <p:cTn id="99" presetID="2" presetClass="exit" presetSubtype="2" fill="hold" grpId="1" nodeType="withEffect">
                                      <p:stCondLst>
                                        <p:cond delay="0"/>
                                      </p:stCondLst>
                                      <p:childTnLst>
                                        <p:anim calcmode="lin" valueType="num">
                                          <p:cBhvr additive="base">
                                            <p:cTn id="100" dur="350"/>
                                            <p:tgtEl>
                                              <p:spTgt spid="48"/>
                                            </p:tgtEl>
                                            <p:attrNameLst>
                                              <p:attrName>ppt_x</p:attrName>
                                            </p:attrNameLst>
                                          </p:cBhvr>
                                          <p:tavLst>
                                            <p:tav tm="0">
                                              <p:val>
                                                <p:strVal val="ppt_x"/>
                                              </p:val>
                                            </p:tav>
                                            <p:tav tm="100000">
                                              <p:val>
                                                <p:strVal val="1+ppt_w/2"/>
                                              </p:val>
                                            </p:tav>
                                          </p:tavLst>
                                        </p:anim>
                                        <p:anim calcmode="lin" valueType="num">
                                          <p:cBhvr additive="base">
                                            <p:cTn id="101" dur="350"/>
                                            <p:tgtEl>
                                              <p:spTgt spid="48"/>
                                            </p:tgtEl>
                                            <p:attrNameLst>
                                              <p:attrName>ppt_y</p:attrName>
                                            </p:attrNameLst>
                                          </p:cBhvr>
                                          <p:tavLst>
                                            <p:tav tm="0">
                                              <p:val>
                                                <p:strVal val="ppt_y"/>
                                              </p:val>
                                            </p:tav>
                                            <p:tav tm="100000">
                                              <p:val>
                                                <p:strVal val="ppt_y"/>
                                              </p:val>
                                            </p:tav>
                                          </p:tavLst>
                                        </p:anim>
                                        <p:set>
                                          <p:cBhvr>
                                            <p:cTn id="102" dur="1" fill="hold">
                                              <p:stCondLst>
                                                <p:cond delay="349"/>
                                              </p:stCondLst>
                                            </p:cTn>
                                            <p:tgtEl>
                                              <p:spTgt spid="48"/>
                                            </p:tgtEl>
                                            <p:attrNameLst>
                                              <p:attrName>style.visibility</p:attrName>
                                            </p:attrNameLst>
                                          </p:cBhvr>
                                          <p:to>
                                            <p:strVal val="hidden"/>
                                          </p:to>
                                        </p:set>
                                      </p:childTnLst>
                                    </p:cTn>
                                  </p:par>
                                  <p:par>
                                    <p:cTn id="103" presetID="21" presetClass="entr" presetSubtype="8" fill="hold" nodeType="withEffect">
                                      <p:stCondLst>
                                        <p:cond delay="0"/>
                                      </p:stCondLst>
                                      <p:childTnLst>
                                        <p:set>
                                          <p:cBhvr>
                                            <p:cTn id="104" dur="1" fill="hold">
                                              <p:stCondLst>
                                                <p:cond delay="0"/>
                                              </p:stCondLst>
                                            </p:cTn>
                                            <p:tgtEl>
                                              <p:spTgt spid="51"/>
                                            </p:tgtEl>
                                            <p:attrNameLst>
                                              <p:attrName>style.visibility</p:attrName>
                                            </p:attrNameLst>
                                          </p:cBhvr>
                                          <p:to>
                                            <p:strVal val="visible"/>
                                          </p:to>
                                        </p:set>
                                        <p:animEffect transition="in" filter="wheel(8)">
                                          <p:cBhvr>
                                            <p:cTn id="105" dur="1000"/>
                                            <p:tgtEl>
                                              <p:spTgt spid="51"/>
                                            </p:tgtEl>
                                          </p:cBhvr>
                                        </p:animEffect>
                                      </p:childTnLst>
                                    </p:cTn>
                                  </p:par>
                                </p:childTnLst>
                              </p:cTn>
                            </p:par>
                            <p:par>
                              <p:cTn id="106" fill="hold">
                                <p:stCondLst>
                                  <p:cond delay="500"/>
                                </p:stCondLst>
                                <p:childTnLst>
                                  <p:par>
                                    <p:cTn id="107" presetID="2" presetClass="entr" presetSubtype="2" fill="hold" nodeType="afterEffect" p14:presetBounceEnd="20000">
                                      <p:stCondLst>
                                        <p:cond delay="0"/>
                                      </p:stCondLst>
                                      <p:childTnLst>
                                        <p:set>
                                          <p:cBhvr>
                                            <p:cTn id="108" dur="1" fill="hold">
                                              <p:stCondLst>
                                                <p:cond delay="0"/>
                                              </p:stCondLst>
                                            </p:cTn>
                                            <p:tgtEl>
                                              <p:spTgt spid="33"/>
                                            </p:tgtEl>
                                            <p:attrNameLst>
                                              <p:attrName>style.visibility</p:attrName>
                                            </p:attrNameLst>
                                          </p:cBhvr>
                                          <p:to>
                                            <p:strVal val="visible"/>
                                          </p:to>
                                        </p:set>
                                        <p:anim calcmode="lin" valueType="num" p14:bounceEnd="20000">
                                          <p:cBhvr additive="base">
                                            <p:cTn id="109" dur="500" fill="hold"/>
                                            <p:tgtEl>
                                              <p:spTgt spid="33"/>
                                            </p:tgtEl>
                                            <p:attrNameLst>
                                              <p:attrName>ppt_x</p:attrName>
                                            </p:attrNameLst>
                                          </p:cBhvr>
                                          <p:tavLst>
                                            <p:tav tm="0">
                                              <p:val>
                                                <p:strVal val="1+#ppt_w/2"/>
                                              </p:val>
                                            </p:tav>
                                            <p:tav tm="100000">
                                              <p:val>
                                                <p:strVal val="#ppt_x"/>
                                              </p:val>
                                            </p:tav>
                                          </p:tavLst>
                                        </p:anim>
                                        <p:anim calcmode="lin" valueType="num" p14:bounceEnd="20000">
                                          <p:cBhvr additive="base">
                                            <p:cTn id="110" dur="500" fill="hold"/>
                                            <p:tgtEl>
                                              <p:spTgt spid="33"/>
                                            </p:tgtEl>
                                            <p:attrNameLst>
                                              <p:attrName>ppt_y</p:attrName>
                                            </p:attrNameLst>
                                          </p:cBhvr>
                                          <p:tavLst>
                                            <p:tav tm="0">
                                              <p:val>
                                                <p:strVal val="#ppt_y"/>
                                              </p:val>
                                            </p:tav>
                                            <p:tav tm="100000">
                                              <p:val>
                                                <p:strVal val="#ppt_y"/>
                                              </p:val>
                                            </p:tav>
                                          </p:tavLst>
                                        </p:anim>
                                      </p:childTnLst>
                                    </p:cTn>
                                  </p:par>
                                </p:childTnLst>
                              </p:cTn>
                            </p:par>
                            <p:par>
                              <p:cTn id="111" fill="hold">
                                <p:stCondLst>
                                  <p:cond delay="1000"/>
                                </p:stCondLst>
                                <p:childTnLst>
                                  <p:par>
                                    <p:cTn id="112" presetID="22" presetClass="entr" presetSubtype="8" fill="hold" nodeType="afterEffect">
                                      <p:stCondLst>
                                        <p:cond delay="0"/>
                                      </p:stCondLst>
                                      <p:childTnLst>
                                        <p:set>
                                          <p:cBhvr>
                                            <p:cTn id="113" dur="1" fill="hold">
                                              <p:stCondLst>
                                                <p:cond delay="0"/>
                                              </p:stCondLst>
                                            </p:cTn>
                                            <p:tgtEl>
                                              <p:spTgt spid="36"/>
                                            </p:tgtEl>
                                            <p:attrNameLst>
                                              <p:attrName>style.visibility</p:attrName>
                                            </p:attrNameLst>
                                          </p:cBhvr>
                                          <p:to>
                                            <p:strVal val="visible"/>
                                          </p:to>
                                        </p:set>
                                        <p:animEffect transition="in" filter="wipe(left)">
                                          <p:cBhvr>
                                            <p:cTn id="114" dur="500"/>
                                            <p:tgtEl>
                                              <p:spTgt spid="36"/>
                                            </p:tgtEl>
                                          </p:cBhvr>
                                        </p:animEffect>
                                      </p:childTnLst>
                                    </p:cTn>
                                  </p:par>
                                </p:childTnLst>
                              </p:cTn>
                            </p:par>
                            <p:par>
                              <p:cTn id="115" fill="hold">
                                <p:stCondLst>
                                  <p:cond delay="1500"/>
                                </p:stCondLst>
                                <p:childTnLst>
                                  <p:par>
                                    <p:cTn id="116" presetID="2" presetClass="entr" presetSubtype="1" fill="hold" grpId="0" nodeType="afterEffect" p14:presetBounceEnd="36000">
                                      <p:stCondLst>
                                        <p:cond delay="0"/>
                                      </p:stCondLst>
                                      <p:childTnLst>
                                        <p:set>
                                          <p:cBhvr>
                                            <p:cTn id="117" dur="1" fill="hold">
                                              <p:stCondLst>
                                                <p:cond delay="0"/>
                                              </p:stCondLst>
                                            </p:cTn>
                                            <p:tgtEl>
                                              <p:spTgt spid="50"/>
                                            </p:tgtEl>
                                            <p:attrNameLst>
                                              <p:attrName>style.visibility</p:attrName>
                                            </p:attrNameLst>
                                          </p:cBhvr>
                                          <p:to>
                                            <p:strVal val="visible"/>
                                          </p:to>
                                        </p:set>
                                        <p:anim calcmode="lin" valueType="num" p14:bounceEnd="36000">
                                          <p:cBhvr additive="base">
                                            <p:cTn id="118" dur="500" fill="hold"/>
                                            <p:tgtEl>
                                              <p:spTgt spid="50"/>
                                            </p:tgtEl>
                                            <p:attrNameLst>
                                              <p:attrName>ppt_x</p:attrName>
                                            </p:attrNameLst>
                                          </p:cBhvr>
                                          <p:tavLst>
                                            <p:tav tm="0">
                                              <p:val>
                                                <p:strVal val="#ppt_x"/>
                                              </p:val>
                                            </p:tav>
                                            <p:tav tm="100000">
                                              <p:val>
                                                <p:strVal val="#ppt_x"/>
                                              </p:val>
                                            </p:tav>
                                          </p:tavLst>
                                        </p:anim>
                                        <p:anim calcmode="lin" valueType="num" p14:bounceEnd="36000">
                                          <p:cBhvr additive="base">
                                            <p:cTn id="119" dur="500" fill="hold"/>
                                            <p:tgtEl>
                                              <p:spTgt spid="50"/>
                                            </p:tgtEl>
                                            <p:attrNameLst>
                                              <p:attrName>ppt_y</p:attrName>
                                            </p:attrNameLst>
                                          </p:cBhvr>
                                          <p:tavLst>
                                            <p:tav tm="0">
                                              <p:val>
                                                <p:strVal val="0-#ppt_h/2"/>
                                              </p:val>
                                            </p:tav>
                                            <p:tav tm="100000">
                                              <p:val>
                                                <p:strVal val="#ppt_y"/>
                                              </p:val>
                                            </p:tav>
                                          </p:tavLst>
                                        </p:anim>
                                      </p:childTnLst>
                                    </p:cTn>
                                  </p:par>
                                </p:childTnLst>
                              </p:cTn>
                            </p:par>
                            <p:par>
                              <p:cTn id="120" fill="hold">
                                <p:stCondLst>
                                  <p:cond delay="2000"/>
                                </p:stCondLst>
                                <p:childTnLst>
                                  <p:par>
                                    <p:cTn id="121" presetID="2" presetClass="entr" presetSubtype="4" fill="hold" grpId="0" nodeType="afterEffect" p14:presetBounceEnd="36000">
                                      <p:stCondLst>
                                        <p:cond delay="0"/>
                                      </p:stCondLst>
                                      <p:childTnLst>
                                        <p:set>
                                          <p:cBhvr>
                                            <p:cTn id="122" dur="1" fill="hold">
                                              <p:stCondLst>
                                                <p:cond delay="0"/>
                                              </p:stCondLst>
                                            </p:cTn>
                                            <p:tgtEl>
                                              <p:spTgt spid="49"/>
                                            </p:tgtEl>
                                            <p:attrNameLst>
                                              <p:attrName>style.visibility</p:attrName>
                                            </p:attrNameLst>
                                          </p:cBhvr>
                                          <p:to>
                                            <p:strVal val="visible"/>
                                          </p:to>
                                        </p:set>
                                        <p:anim calcmode="lin" valueType="num" p14:bounceEnd="36000">
                                          <p:cBhvr additive="base">
                                            <p:cTn id="123" dur="500" fill="hold"/>
                                            <p:tgtEl>
                                              <p:spTgt spid="49"/>
                                            </p:tgtEl>
                                            <p:attrNameLst>
                                              <p:attrName>ppt_x</p:attrName>
                                            </p:attrNameLst>
                                          </p:cBhvr>
                                          <p:tavLst>
                                            <p:tav tm="0">
                                              <p:val>
                                                <p:strVal val="#ppt_x"/>
                                              </p:val>
                                            </p:tav>
                                            <p:tav tm="100000">
                                              <p:val>
                                                <p:strVal val="#ppt_x"/>
                                              </p:val>
                                            </p:tav>
                                          </p:tavLst>
                                        </p:anim>
                                        <p:anim calcmode="lin" valueType="num" p14:bounceEnd="36000">
                                          <p:cBhvr additive="base">
                                            <p:cTn id="124"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7" grpId="1" animBg="1"/>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P spid="48" grpId="0" animBg="1"/>
          <p:bldP spid="48" grpId="1" animBg="1"/>
          <p:bldP spid="49" grpId="0"/>
          <p:bldP spid="50"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350" fill="hold"/>
                                            <p:tgtEl>
                                              <p:spTgt spid="37"/>
                                            </p:tgtEl>
                                            <p:attrNameLst>
                                              <p:attrName>ppt_x</p:attrName>
                                            </p:attrNameLst>
                                          </p:cBhvr>
                                          <p:tavLst>
                                            <p:tav tm="0">
                                              <p:val>
                                                <p:strVal val="#ppt_x"/>
                                              </p:val>
                                            </p:tav>
                                            <p:tav tm="100000">
                                              <p:val>
                                                <p:strVal val="#ppt_x"/>
                                              </p:val>
                                            </p:tav>
                                          </p:tavLst>
                                        </p:anim>
                                        <p:anim calcmode="lin" valueType="num">
                                          <p:cBhvr additive="base">
                                            <p:cTn id="8" dur="350" fill="hold"/>
                                            <p:tgtEl>
                                              <p:spTgt spid="37"/>
                                            </p:tgtEl>
                                            <p:attrNameLst>
                                              <p:attrName>ppt_y</p:attrName>
                                            </p:attrNameLst>
                                          </p:cBhvr>
                                          <p:tavLst>
                                            <p:tav tm="0">
                                              <p:val>
                                                <p:strVal val="0-#ppt_h/2"/>
                                              </p:val>
                                            </p:tav>
                                            <p:tav tm="100000">
                                              <p:val>
                                                <p:strVal val="#ppt_y"/>
                                              </p:val>
                                            </p:tav>
                                          </p:tavLst>
                                        </p:anim>
                                      </p:childTnLst>
                                    </p:cTn>
                                  </p:par>
                                  <p:par>
                                    <p:cTn id="9" presetID="2" presetClass="entr" presetSubtype="3"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350" fill="hold"/>
                                            <p:tgtEl>
                                              <p:spTgt spid="38"/>
                                            </p:tgtEl>
                                            <p:attrNameLst>
                                              <p:attrName>ppt_x</p:attrName>
                                            </p:attrNameLst>
                                          </p:cBhvr>
                                          <p:tavLst>
                                            <p:tav tm="0">
                                              <p:val>
                                                <p:strVal val="1+#ppt_w/2"/>
                                              </p:val>
                                            </p:tav>
                                            <p:tav tm="100000">
                                              <p:val>
                                                <p:strVal val="#ppt_x"/>
                                              </p:val>
                                            </p:tav>
                                          </p:tavLst>
                                        </p:anim>
                                        <p:anim calcmode="lin" valueType="num">
                                          <p:cBhvr additive="base">
                                            <p:cTn id="12" dur="350" fill="hold"/>
                                            <p:tgtEl>
                                              <p:spTgt spid="38"/>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350" fill="hold"/>
                                            <p:tgtEl>
                                              <p:spTgt spid="39"/>
                                            </p:tgtEl>
                                            <p:attrNameLst>
                                              <p:attrName>ppt_x</p:attrName>
                                            </p:attrNameLst>
                                          </p:cBhvr>
                                          <p:tavLst>
                                            <p:tav tm="0">
                                              <p:val>
                                                <p:strVal val="#ppt_x"/>
                                              </p:val>
                                            </p:tav>
                                            <p:tav tm="100000">
                                              <p:val>
                                                <p:strVal val="#ppt_x"/>
                                              </p:val>
                                            </p:tav>
                                          </p:tavLst>
                                        </p:anim>
                                        <p:anim calcmode="lin" valueType="num">
                                          <p:cBhvr additive="base">
                                            <p:cTn id="16" dur="350" fill="hold"/>
                                            <p:tgtEl>
                                              <p:spTgt spid="39"/>
                                            </p:tgtEl>
                                            <p:attrNameLst>
                                              <p:attrName>ppt_y</p:attrName>
                                            </p:attrNameLst>
                                          </p:cBhvr>
                                          <p:tavLst>
                                            <p:tav tm="0">
                                              <p:val>
                                                <p:strVal val="1+#ppt_h/2"/>
                                              </p:val>
                                            </p:tav>
                                            <p:tav tm="100000">
                                              <p:val>
                                                <p:strVal val="#ppt_y"/>
                                              </p:val>
                                            </p:tav>
                                          </p:tavLst>
                                        </p:anim>
                                      </p:childTnLst>
                                    </p:cTn>
                                  </p:par>
                                  <p:par>
                                    <p:cTn id="17" presetID="2" presetClass="entr" presetSubtype="3"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cBhvr additive="base">
                                            <p:cTn id="19" dur="350" fill="hold"/>
                                            <p:tgtEl>
                                              <p:spTgt spid="40"/>
                                            </p:tgtEl>
                                            <p:attrNameLst>
                                              <p:attrName>ppt_x</p:attrName>
                                            </p:attrNameLst>
                                          </p:cBhvr>
                                          <p:tavLst>
                                            <p:tav tm="0">
                                              <p:val>
                                                <p:strVal val="1+#ppt_w/2"/>
                                              </p:val>
                                            </p:tav>
                                            <p:tav tm="100000">
                                              <p:val>
                                                <p:strVal val="#ppt_x"/>
                                              </p:val>
                                            </p:tav>
                                          </p:tavLst>
                                        </p:anim>
                                        <p:anim calcmode="lin" valueType="num">
                                          <p:cBhvr additive="base">
                                            <p:cTn id="20" dur="350" fill="hold"/>
                                            <p:tgtEl>
                                              <p:spTgt spid="40"/>
                                            </p:tgtEl>
                                            <p:attrNameLst>
                                              <p:attrName>ppt_y</p:attrName>
                                            </p:attrNameLst>
                                          </p:cBhvr>
                                          <p:tavLst>
                                            <p:tav tm="0">
                                              <p:val>
                                                <p:strVal val="0-#ppt_h/2"/>
                                              </p:val>
                                            </p:tav>
                                            <p:tav tm="100000">
                                              <p:val>
                                                <p:strVal val="#ppt_y"/>
                                              </p:val>
                                            </p:tav>
                                          </p:tavLst>
                                        </p:anim>
                                      </p:childTnLst>
                                    </p:cTn>
                                  </p:par>
                                  <p:par>
                                    <p:cTn id="21" presetID="2" presetClass="entr" presetSubtype="9"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350" fill="hold"/>
                                            <p:tgtEl>
                                              <p:spTgt spid="41"/>
                                            </p:tgtEl>
                                            <p:attrNameLst>
                                              <p:attrName>ppt_x</p:attrName>
                                            </p:attrNameLst>
                                          </p:cBhvr>
                                          <p:tavLst>
                                            <p:tav tm="0">
                                              <p:val>
                                                <p:strVal val="0-#ppt_w/2"/>
                                              </p:val>
                                            </p:tav>
                                            <p:tav tm="100000">
                                              <p:val>
                                                <p:strVal val="#ppt_x"/>
                                              </p:val>
                                            </p:tav>
                                          </p:tavLst>
                                        </p:anim>
                                        <p:anim calcmode="lin" valueType="num">
                                          <p:cBhvr additive="base">
                                            <p:cTn id="24" dur="350" fill="hold"/>
                                            <p:tgtEl>
                                              <p:spTgt spid="41"/>
                                            </p:tgtEl>
                                            <p:attrNameLst>
                                              <p:attrName>ppt_y</p:attrName>
                                            </p:attrNameLst>
                                          </p:cBhvr>
                                          <p:tavLst>
                                            <p:tav tm="0">
                                              <p:val>
                                                <p:strVal val="0-#ppt_h/2"/>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350" fill="hold"/>
                                            <p:tgtEl>
                                              <p:spTgt spid="42"/>
                                            </p:tgtEl>
                                            <p:attrNameLst>
                                              <p:attrName>ppt_x</p:attrName>
                                            </p:attrNameLst>
                                          </p:cBhvr>
                                          <p:tavLst>
                                            <p:tav tm="0">
                                              <p:val>
                                                <p:strVal val="0-#ppt_w/2"/>
                                              </p:val>
                                            </p:tav>
                                            <p:tav tm="100000">
                                              <p:val>
                                                <p:strVal val="#ppt_x"/>
                                              </p:val>
                                            </p:tav>
                                          </p:tavLst>
                                        </p:anim>
                                        <p:anim calcmode="lin" valueType="num">
                                          <p:cBhvr additive="base">
                                            <p:cTn id="28" dur="350" fill="hold"/>
                                            <p:tgtEl>
                                              <p:spTgt spid="42"/>
                                            </p:tgtEl>
                                            <p:attrNameLst>
                                              <p:attrName>ppt_y</p:attrName>
                                            </p:attrNameLst>
                                          </p:cBhvr>
                                          <p:tavLst>
                                            <p:tav tm="0">
                                              <p:val>
                                                <p:strVal val="#ppt_y"/>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anim calcmode="lin" valueType="num">
                                          <p:cBhvr additive="base">
                                            <p:cTn id="31" dur="350" fill="hold"/>
                                            <p:tgtEl>
                                              <p:spTgt spid="43"/>
                                            </p:tgtEl>
                                            <p:attrNameLst>
                                              <p:attrName>ppt_x</p:attrName>
                                            </p:attrNameLst>
                                          </p:cBhvr>
                                          <p:tavLst>
                                            <p:tav tm="0">
                                              <p:val>
                                                <p:strVal val="#ppt_x"/>
                                              </p:val>
                                            </p:tav>
                                            <p:tav tm="100000">
                                              <p:val>
                                                <p:strVal val="#ppt_x"/>
                                              </p:val>
                                            </p:tav>
                                          </p:tavLst>
                                        </p:anim>
                                        <p:anim calcmode="lin" valueType="num">
                                          <p:cBhvr additive="base">
                                            <p:cTn id="32" dur="350" fill="hold"/>
                                            <p:tgtEl>
                                              <p:spTgt spid="4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anim calcmode="lin" valueType="num">
                                          <p:cBhvr additive="base">
                                            <p:cTn id="35" dur="350" fill="hold"/>
                                            <p:tgtEl>
                                              <p:spTgt spid="44"/>
                                            </p:tgtEl>
                                            <p:attrNameLst>
                                              <p:attrName>ppt_x</p:attrName>
                                            </p:attrNameLst>
                                          </p:cBhvr>
                                          <p:tavLst>
                                            <p:tav tm="0">
                                              <p:val>
                                                <p:strVal val="#ppt_x"/>
                                              </p:val>
                                            </p:tav>
                                            <p:tav tm="100000">
                                              <p:val>
                                                <p:strVal val="#ppt_x"/>
                                              </p:val>
                                            </p:tav>
                                          </p:tavLst>
                                        </p:anim>
                                        <p:anim calcmode="lin" valueType="num">
                                          <p:cBhvr additive="base">
                                            <p:cTn id="36" dur="350" fill="hold"/>
                                            <p:tgtEl>
                                              <p:spTgt spid="44"/>
                                            </p:tgtEl>
                                            <p:attrNameLst>
                                              <p:attrName>ppt_y</p:attrName>
                                            </p:attrNameLst>
                                          </p:cBhvr>
                                          <p:tavLst>
                                            <p:tav tm="0">
                                              <p:val>
                                                <p:strVal val="1+#ppt_h/2"/>
                                              </p:val>
                                            </p:tav>
                                            <p:tav tm="100000">
                                              <p:val>
                                                <p:strVal val="#ppt_y"/>
                                              </p:val>
                                            </p:tav>
                                          </p:tavLst>
                                        </p:anim>
                                      </p:childTnLst>
                                    </p:cTn>
                                  </p:par>
                                  <p:par>
                                    <p:cTn id="37" presetID="2" presetClass="entr" presetSubtype="6" fill="hold" grpId="0" nodeType="withEffect">
                                      <p:stCondLst>
                                        <p:cond delay="0"/>
                                      </p:stCondLst>
                                      <p:childTnLst>
                                        <p:set>
                                          <p:cBhvr>
                                            <p:cTn id="38" dur="1" fill="hold">
                                              <p:stCondLst>
                                                <p:cond delay="0"/>
                                              </p:stCondLst>
                                            </p:cTn>
                                            <p:tgtEl>
                                              <p:spTgt spid="45"/>
                                            </p:tgtEl>
                                            <p:attrNameLst>
                                              <p:attrName>style.visibility</p:attrName>
                                            </p:attrNameLst>
                                          </p:cBhvr>
                                          <p:to>
                                            <p:strVal val="visible"/>
                                          </p:to>
                                        </p:set>
                                        <p:anim calcmode="lin" valueType="num">
                                          <p:cBhvr additive="base">
                                            <p:cTn id="39" dur="350" fill="hold"/>
                                            <p:tgtEl>
                                              <p:spTgt spid="45"/>
                                            </p:tgtEl>
                                            <p:attrNameLst>
                                              <p:attrName>ppt_x</p:attrName>
                                            </p:attrNameLst>
                                          </p:cBhvr>
                                          <p:tavLst>
                                            <p:tav tm="0">
                                              <p:val>
                                                <p:strVal val="1+#ppt_w/2"/>
                                              </p:val>
                                            </p:tav>
                                            <p:tav tm="100000">
                                              <p:val>
                                                <p:strVal val="#ppt_x"/>
                                              </p:val>
                                            </p:tav>
                                          </p:tavLst>
                                        </p:anim>
                                        <p:anim calcmode="lin" valueType="num">
                                          <p:cBhvr additive="base">
                                            <p:cTn id="40" dur="350" fill="hold"/>
                                            <p:tgtEl>
                                              <p:spTgt spid="45"/>
                                            </p:tgtEl>
                                            <p:attrNameLst>
                                              <p:attrName>ppt_y</p:attrName>
                                            </p:attrNameLst>
                                          </p:cBhvr>
                                          <p:tavLst>
                                            <p:tav tm="0">
                                              <p:val>
                                                <p:strVal val="1+#ppt_h/2"/>
                                              </p:val>
                                            </p:tav>
                                            <p:tav tm="100000">
                                              <p:val>
                                                <p:strVal val="#ppt_y"/>
                                              </p:val>
                                            </p:tav>
                                          </p:tavLst>
                                        </p:anim>
                                      </p:childTnLst>
                                    </p:cTn>
                                  </p:par>
                                  <p:par>
                                    <p:cTn id="41" presetID="2" presetClass="entr" presetSubtype="12" fill="hold" grpId="0" nodeType="withEffect">
                                      <p:stCondLst>
                                        <p:cond delay="0"/>
                                      </p:stCondLst>
                                      <p:childTnLst>
                                        <p:set>
                                          <p:cBhvr>
                                            <p:cTn id="42" dur="1" fill="hold">
                                              <p:stCondLst>
                                                <p:cond delay="0"/>
                                              </p:stCondLst>
                                            </p:cTn>
                                            <p:tgtEl>
                                              <p:spTgt spid="46"/>
                                            </p:tgtEl>
                                            <p:attrNameLst>
                                              <p:attrName>style.visibility</p:attrName>
                                            </p:attrNameLst>
                                          </p:cBhvr>
                                          <p:to>
                                            <p:strVal val="visible"/>
                                          </p:to>
                                        </p:set>
                                        <p:anim calcmode="lin" valueType="num">
                                          <p:cBhvr additive="base">
                                            <p:cTn id="43" dur="350" fill="hold"/>
                                            <p:tgtEl>
                                              <p:spTgt spid="46"/>
                                            </p:tgtEl>
                                            <p:attrNameLst>
                                              <p:attrName>ppt_x</p:attrName>
                                            </p:attrNameLst>
                                          </p:cBhvr>
                                          <p:tavLst>
                                            <p:tav tm="0">
                                              <p:val>
                                                <p:strVal val="0-#ppt_w/2"/>
                                              </p:val>
                                            </p:tav>
                                            <p:tav tm="100000">
                                              <p:val>
                                                <p:strVal val="#ppt_x"/>
                                              </p:val>
                                            </p:tav>
                                          </p:tavLst>
                                        </p:anim>
                                        <p:anim calcmode="lin" valueType="num">
                                          <p:cBhvr additive="base">
                                            <p:cTn id="44" dur="350" fill="hold"/>
                                            <p:tgtEl>
                                              <p:spTgt spid="46"/>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7"/>
                                            </p:tgtEl>
                                            <p:attrNameLst>
                                              <p:attrName>style.visibility</p:attrName>
                                            </p:attrNameLst>
                                          </p:cBhvr>
                                          <p:to>
                                            <p:strVal val="visible"/>
                                          </p:to>
                                        </p:set>
                                        <p:anim calcmode="lin" valueType="num">
                                          <p:cBhvr additive="base">
                                            <p:cTn id="47" dur="350" fill="hold"/>
                                            <p:tgtEl>
                                              <p:spTgt spid="47"/>
                                            </p:tgtEl>
                                            <p:attrNameLst>
                                              <p:attrName>ppt_x</p:attrName>
                                            </p:attrNameLst>
                                          </p:cBhvr>
                                          <p:tavLst>
                                            <p:tav tm="0">
                                              <p:val>
                                                <p:strVal val="#ppt_x"/>
                                              </p:val>
                                            </p:tav>
                                            <p:tav tm="100000">
                                              <p:val>
                                                <p:strVal val="#ppt_x"/>
                                              </p:val>
                                            </p:tav>
                                          </p:tavLst>
                                        </p:anim>
                                        <p:anim calcmode="lin" valueType="num">
                                          <p:cBhvr additive="base">
                                            <p:cTn id="48" dur="350" fill="hold"/>
                                            <p:tgtEl>
                                              <p:spTgt spid="47"/>
                                            </p:tgtEl>
                                            <p:attrNameLst>
                                              <p:attrName>ppt_y</p:attrName>
                                            </p:attrNameLst>
                                          </p:cBhvr>
                                          <p:tavLst>
                                            <p:tav tm="0">
                                              <p:val>
                                                <p:strVal val="1+#ppt_h/2"/>
                                              </p:val>
                                            </p:tav>
                                            <p:tav tm="100000">
                                              <p:val>
                                                <p:strVal val="#ppt_y"/>
                                              </p:val>
                                            </p:tav>
                                          </p:tavLst>
                                        </p:anim>
                                      </p:childTnLst>
                                    </p:cTn>
                                  </p:par>
                                  <p:par>
                                    <p:cTn id="49" presetID="2" presetClass="entr" presetSubtype="6" fill="hold" grpId="0" nodeType="withEffect">
                                      <p:stCondLst>
                                        <p:cond delay="0"/>
                                      </p:stCondLst>
                                      <p:childTnLst>
                                        <p:set>
                                          <p:cBhvr>
                                            <p:cTn id="50" dur="1" fill="hold">
                                              <p:stCondLst>
                                                <p:cond delay="0"/>
                                              </p:stCondLst>
                                            </p:cTn>
                                            <p:tgtEl>
                                              <p:spTgt spid="48"/>
                                            </p:tgtEl>
                                            <p:attrNameLst>
                                              <p:attrName>style.visibility</p:attrName>
                                            </p:attrNameLst>
                                          </p:cBhvr>
                                          <p:to>
                                            <p:strVal val="visible"/>
                                          </p:to>
                                        </p:set>
                                        <p:anim calcmode="lin" valueType="num">
                                          <p:cBhvr additive="base">
                                            <p:cTn id="51" dur="350" fill="hold"/>
                                            <p:tgtEl>
                                              <p:spTgt spid="48"/>
                                            </p:tgtEl>
                                            <p:attrNameLst>
                                              <p:attrName>ppt_x</p:attrName>
                                            </p:attrNameLst>
                                          </p:cBhvr>
                                          <p:tavLst>
                                            <p:tav tm="0">
                                              <p:val>
                                                <p:strVal val="1+#ppt_w/2"/>
                                              </p:val>
                                            </p:tav>
                                            <p:tav tm="100000">
                                              <p:val>
                                                <p:strVal val="#ppt_x"/>
                                              </p:val>
                                            </p:tav>
                                          </p:tavLst>
                                        </p:anim>
                                        <p:anim calcmode="lin" valueType="num">
                                          <p:cBhvr additive="base">
                                            <p:cTn id="52" dur="35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xit" presetSubtype="4" fill="hold" grpId="1" nodeType="clickEffect">
                                      <p:stCondLst>
                                        <p:cond delay="0"/>
                                      </p:stCondLst>
                                      <p:childTnLst>
                                        <p:anim calcmode="lin" valueType="num">
                                          <p:cBhvr additive="base">
                                            <p:cTn id="56" dur="350"/>
                                            <p:tgtEl>
                                              <p:spTgt spid="37"/>
                                            </p:tgtEl>
                                            <p:attrNameLst>
                                              <p:attrName>ppt_x</p:attrName>
                                            </p:attrNameLst>
                                          </p:cBhvr>
                                          <p:tavLst>
                                            <p:tav tm="0">
                                              <p:val>
                                                <p:strVal val="ppt_x"/>
                                              </p:val>
                                            </p:tav>
                                            <p:tav tm="100000">
                                              <p:val>
                                                <p:strVal val="ppt_x"/>
                                              </p:val>
                                            </p:tav>
                                          </p:tavLst>
                                        </p:anim>
                                        <p:anim calcmode="lin" valueType="num">
                                          <p:cBhvr additive="base">
                                            <p:cTn id="57" dur="350"/>
                                            <p:tgtEl>
                                              <p:spTgt spid="37"/>
                                            </p:tgtEl>
                                            <p:attrNameLst>
                                              <p:attrName>ppt_y</p:attrName>
                                            </p:attrNameLst>
                                          </p:cBhvr>
                                          <p:tavLst>
                                            <p:tav tm="0">
                                              <p:val>
                                                <p:strVal val="ppt_y"/>
                                              </p:val>
                                            </p:tav>
                                            <p:tav tm="100000">
                                              <p:val>
                                                <p:strVal val="1+ppt_h/2"/>
                                              </p:val>
                                            </p:tav>
                                          </p:tavLst>
                                        </p:anim>
                                        <p:set>
                                          <p:cBhvr>
                                            <p:cTn id="58" dur="1" fill="hold">
                                              <p:stCondLst>
                                                <p:cond delay="349"/>
                                              </p:stCondLst>
                                            </p:cTn>
                                            <p:tgtEl>
                                              <p:spTgt spid="37"/>
                                            </p:tgtEl>
                                            <p:attrNameLst>
                                              <p:attrName>style.visibility</p:attrName>
                                            </p:attrNameLst>
                                          </p:cBhvr>
                                          <p:to>
                                            <p:strVal val="hidden"/>
                                          </p:to>
                                        </p:set>
                                      </p:childTnLst>
                                    </p:cTn>
                                  </p:par>
                                  <p:par>
                                    <p:cTn id="59" presetID="2" presetClass="exit" presetSubtype="3" fill="hold" grpId="1" nodeType="withEffect">
                                      <p:stCondLst>
                                        <p:cond delay="0"/>
                                      </p:stCondLst>
                                      <p:childTnLst>
                                        <p:anim calcmode="lin" valueType="num">
                                          <p:cBhvr additive="base">
                                            <p:cTn id="60" dur="350"/>
                                            <p:tgtEl>
                                              <p:spTgt spid="38"/>
                                            </p:tgtEl>
                                            <p:attrNameLst>
                                              <p:attrName>ppt_x</p:attrName>
                                            </p:attrNameLst>
                                          </p:cBhvr>
                                          <p:tavLst>
                                            <p:tav tm="0">
                                              <p:val>
                                                <p:strVal val="ppt_x"/>
                                              </p:val>
                                            </p:tav>
                                            <p:tav tm="100000">
                                              <p:val>
                                                <p:strVal val="1+ppt_w/2"/>
                                              </p:val>
                                            </p:tav>
                                          </p:tavLst>
                                        </p:anim>
                                        <p:anim calcmode="lin" valueType="num">
                                          <p:cBhvr additive="base">
                                            <p:cTn id="61" dur="350"/>
                                            <p:tgtEl>
                                              <p:spTgt spid="38"/>
                                            </p:tgtEl>
                                            <p:attrNameLst>
                                              <p:attrName>ppt_y</p:attrName>
                                            </p:attrNameLst>
                                          </p:cBhvr>
                                          <p:tavLst>
                                            <p:tav tm="0">
                                              <p:val>
                                                <p:strVal val="ppt_y"/>
                                              </p:val>
                                            </p:tav>
                                            <p:tav tm="100000">
                                              <p:val>
                                                <p:strVal val="0-ppt_h/2"/>
                                              </p:val>
                                            </p:tav>
                                          </p:tavLst>
                                        </p:anim>
                                        <p:set>
                                          <p:cBhvr>
                                            <p:cTn id="62" dur="1" fill="hold">
                                              <p:stCondLst>
                                                <p:cond delay="349"/>
                                              </p:stCondLst>
                                            </p:cTn>
                                            <p:tgtEl>
                                              <p:spTgt spid="38"/>
                                            </p:tgtEl>
                                            <p:attrNameLst>
                                              <p:attrName>style.visibility</p:attrName>
                                            </p:attrNameLst>
                                          </p:cBhvr>
                                          <p:to>
                                            <p:strVal val="hidden"/>
                                          </p:to>
                                        </p:set>
                                      </p:childTnLst>
                                    </p:cTn>
                                  </p:par>
                                  <p:par>
                                    <p:cTn id="63" presetID="2" presetClass="exit" presetSubtype="4" fill="hold" grpId="1" nodeType="withEffect">
                                      <p:stCondLst>
                                        <p:cond delay="0"/>
                                      </p:stCondLst>
                                      <p:childTnLst>
                                        <p:anim calcmode="lin" valueType="num">
                                          <p:cBhvr additive="base">
                                            <p:cTn id="64" dur="350"/>
                                            <p:tgtEl>
                                              <p:spTgt spid="39"/>
                                            </p:tgtEl>
                                            <p:attrNameLst>
                                              <p:attrName>ppt_x</p:attrName>
                                            </p:attrNameLst>
                                          </p:cBhvr>
                                          <p:tavLst>
                                            <p:tav tm="0">
                                              <p:val>
                                                <p:strVal val="ppt_x"/>
                                              </p:val>
                                            </p:tav>
                                            <p:tav tm="100000">
                                              <p:val>
                                                <p:strVal val="ppt_x"/>
                                              </p:val>
                                            </p:tav>
                                          </p:tavLst>
                                        </p:anim>
                                        <p:anim calcmode="lin" valueType="num">
                                          <p:cBhvr additive="base">
                                            <p:cTn id="65" dur="350"/>
                                            <p:tgtEl>
                                              <p:spTgt spid="39"/>
                                            </p:tgtEl>
                                            <p:attrNameLst>
                                              <p:attrName>ppt_y</p:attrName>
                                            </p:attrNameLst>
                                          </p:cBhvr>
                                          <p:tavLst>
                                            <p:tav tm="0">
                                              <p:val>
                                                <p:strVal val="ppt_y"/>
                                              </p:val>
                                            </p:tav>
                                            <p:tav tm="100000">
                                              <p:val>
                                                <p:strVal val="1+ppt_h/2"/>
                                              </p:val>
                                            </p:tav>
                                          </p:tavLst>
                                        </p:anim>
                                        <p:set>
                                          <p:cBhvr>
                                            <p:cTn id="66" dur="1" fill="hold">
                                              <p:stCondLst>
                                                <p:cond delay="349"/>
                                              </p:stCondLst>
                                            </p:cTn>
                                            <p:tgtEl>
                                              <p:spTgt spid="39"/>
                                            </p:tgtEl>
                                            <p:attrNameLst>
                                              <p:attrName>style.visibility</p:attrName>
                                            </p:attrNameLst>
                                          </p:cBhvr>
                                          <p:to>
                                            <p:strVal val="hidden"/>
                                          </p:to>
                                        </p:set>
                                      </p:childTnLst>
                                    </p:cTn>
                                  </p:par>
                                  <p:par>
                                    <p:cTn id="67" presetID="2" presetClass="exit" presetSubtype="3" fill="hold" grpId="1" nodeType="withEffect">
                                      <p:stCondLst>
                                        <p:cond delay="0"/>
                                      </p:stCondLst>
                                      <p:childTnLst>
                                        <p:anim calcmode="lin" valueType="num">
                                          <p:cBhvr additive="base">
                                            <p:cTn id="68" dur="350"/>
                                            <p:tgtEl>
                                              <p:spTgt spid="40"/>
                                            </p:tgtEl>
                                            <p:attrNameLst>
                                              <p:attrName>ppt_x</p:attrName>
                                            </p:attrNameLst>
                                          </p:cBhvr>
                                          <p:tavLst>
                                            <p:tav tm="0">
                                              <p:val>
                                                <p:strVal val="ppt_x"/>
                                              </p:val>
                                            </p:tav>
                                            <p:tav tm="100000">
                                              <p:val>
                                                <p:strVal val="1+ppt_w/2"/>
                                              </p:val>
                                            </p:tav>
                                          </p:tavLst>
                                        </p:anim>
                                        <p:anim calcmode="lin" valueType="num">
                                          <p:cBhvr additive="base">
                                            <p:cTn id="69" dur="350"/>
                                            <p:tgtEl>
                                              <p:spTgt spid="40"/>
                                            </p:tgtEl>
                                            <p:attrNameLst>
                                              <p:attrName>ppt_y</p:attrName>
                                            </p:attrNameLst>
                                          </p:cBhvr>
                                          <p:tavLst>
                                            <p:tav tm="0">
                                              <p:val>
                                                <p:strVal val="ppt_y"/>
                                              </p:val>
                                            </p:tav>
                                            <p:tav tm="100000">
                                              <p:val>
                                                <p:strVal val="0-ppt_h/2"/>
                                              </p:val>
                                            </p:tav>
                                          </p:tavLst>
                                        </p:anim>
                                        <p:set>
                                          <p:cBhvr>
                                            <p:cTn id="70" dur="1" fill="hold">
                                              <p:stCondLst>
                                                <p:cond delay="349"/>
                                              </p:stCondLst>
                                            </p:cTn>
                                            <p:tgtEl>
                                              <p:spTgt spid="40"/>
                                            </p:tgtEl>
                                            <p:attrNameLst>
                                              <p:attrName>style.visibility</p:attrName>
                                            </p:attrNameLst>
                                          </p:cBhvr>
                                          <p:to>
                                            <p:strVal val="hidden"/>
                                          </p:to>
                                        </p:set>
                                      </p:childTnLst>
                                    </p:cTn>
                                  </p:par>
                                  <p:par>
                                    <p:cTn id="71" presetID="2" presetClass="exit" presetSubtype="1" fill="hold" grpId="1" nodeType="withEffect">
                                      <p:stCondLst>
                                        <p:cond delay="0"/>
                                      </p:stCondLst>
                                      <p:childTnLst>
                                        <p:anim calcmode="lin" valueType="num">
                                          <p:cBhvr additive="base">
                                            <p:cTn id="72" dur="350"/>
                                            <p:tgtEl>
                                              <p:spTgt spid="41"/>
                                            </p:tgtEl>
                                            <p:attrNameLst>
                                              <p:attrName>ppt_x</p:attrName>
                                            </p:attrNameLst>
                                          </p:cBhvr>
                                          <p:tavLst>
                                            <p:tav tm="0">
                                              <p:val>
                                                <p:strVal val="ppt_x"/>
                                              </p:val>
                                            </p:tav>
                                            <p:tav tm="100000">
                                              <p:val>
                                                <p:strVal val="ppt_x"/>
                                              </p:val>
                                            </p:tav>
                                          </p:tavLst>
                                        </p:anim>
                                        <p:anim calcmode="lin" valueType="num">
                                          <p:cBhvr additive="base">
                                            <p:cTn id="73" dur="350"/>
                                            <p:tgtEl>
                                              <p:spTgt spid="41"/>
                                            </p:tgtEl>
                                            <p:attrNameLst>
                                              <p:attrName>ppt_y</p:attrName>
                                            </p:attrNameLst>
                                          </p:cBhvr>
                                          <p:tavLst>
                                            <p:tav tm="0">
                                              <p:val>
                                                <p:strVal val="ppt_y"/>
                                              </p:val>
                                            </p:tav>
                                            <p:tav tm="100000">
                                              <p:val>
                                                <p:strVal val="0-ppt_h/2"/>
                                              </p:val>
                                            </p:tav>
                                          </p:tavLst>
                                        </p:anim>
                                        <p:set>
                                          <p:cBhvr>
                                            <p:cTn id="74" dur="1" fill="hold">
                                              <p:stCondLst>
                                                <p:cond delay="349"/>
                                              </p:stCondLst>
                                            </p:cTn>
                                            <p:tgtEl>
                                              <p:spTgt spid="41"/>
                                            </p:tgtEl>
                                            <p:attrNameLst>
                                              <p:attrName>style.visibility</p:attrName>
                                            </p:attrNameLst>
                                          </p:cBhvr>
                                          <p:to>
                                            <p:strVal val="hidden"/>
                                          </p:to>
                                        </p:set>
                                      </p:childTnLst>
                                    </p:cTn>
                                  </p:par>
                                  <p:par>
                                    <p:cTn id="75" presetID="2" presetClass="exit" presetSubtype="9" fill="hold" grpId="1" nodeType="withEffect">
                                      <p:stCondLst>
                                        <p:cond delay="0"/>
                                      </p:stCondLst>
                                      <p:childTnLst>
                                        <p:anim calcmode="lin" valueType="num">
                                          <p:cBhvr additive="base">
                                            <p:cTn id="76" dur="350"/>
                                            <p:tgtEl>
                                              <p:spTgt spid="42"/>
                                            </p:tgtEl>
                                            <p:attrNameLst>
                                              <p:attrName>ppt_x</p:attrName>
                                            </p:attrNameLst>
                                          </p:cBhvr>
                                          <p:tavLst>
                                            <p:tav tm="0">
                                              <p:val>
                                                <p:strVal val="ppt_x"/>
                                              </p:val>
                                            </p:tav>
                                            <p:tav tm="100000">
                                              <p:val>
                                                <p:strVal val="0-ppt_w/2"/>
                                              </p:val>
                                            </p:tav>
                                          </p:tavLst>
                                        </p:anim>
                                        <p:anim calcmode="lin" valueType="num">
                                          <p:cBhvr additive="base">
                                            <p:cTn id="77" dur="350"/>
                                            <p:tgtEl>
                                              <p:spTgt spid="42"/>
                                            </p:tgtEl>
                                            <p:attrNameLst>
                                              <p:attrName>ppt_y</p:attrName>
                                            </p:attrNameLst>
                                          </p:cBhvr>
                                          <p:tavLst>
                                            <p:tav tm="0">
                                              <p:val>
                                                <p:strVal val="ppt_y"/>
                                              </p:val>
                                            </p:tav>
                                            <p:tav tm="100000">
                                              <p:val>
                                                <p:strVal val="0-ppt_h/2"/>
                                              </p:val>
                                            </p:tav>
                                          </p:tavLst>
                                        </p:anim>
                                        <p:set>
                                          <p:cBhvr>
                                            <p:cTn id="78" dur="1" fill="hold">
                                              <p:stCondLst>
                                                <p:cond delay="349"/>
                                              </p:stCondLst>
                                            </p:cTn>
                                            <p:tgtEl>
                                              <p:spTgt spid="42"/>
                                            </p:tgtEl>
                                            <p:attrNameLst>
                                              <p:attrName>style.visibility</p:attrName>
                                            </p:attrNameLst>
                                          </p:cBhvr>
                                          <p:to>
                                            <p:strVal val="hidden"/>
                                          </p:to>
                                        </p:set>
                                      </p:childTnLst>
                                    </p:cTn>
                                  </p:par>
                                  <p:par>
                                    <p:cTn id="79" presetID="2" presetClass="exit" presetSubtype="4" fill="hold" grpId="1" nodeType="withEffect">
                                      <p:stCondLst>
                                        <p:cond delay="0"/>
                                      </p:stCondLst>
                                      <p:childTnLst>
                                        <p:anim calcmode="lin" valueType="num">
                                          <p:cBhvr additive="base">
                                            <p:cTn id="80" dur="350"/>
                                            <p:tgtEl>
                                              <p:spTgt spid="43"/>
                                            </p:tgtEl>
                                            <p:attrNameLst>
                                              <p:attrName>ppt_x</p:attrName>
                                            </p:attrNameLst>
                                          </p:cBhvr>
                                          <p:tavLst>
                                            <p:tav tm="0">
                                              <p:val>
                                                <p:strVal val="ppt_x"/>
                                              </p:val>
                                            </p:tav>
                                            <p:tav tm="100000">
                                              <p:val>
                                                <p:strVal val="ppt_x"/>
                                              </p:val>
                                            </p:tav>
                                          </p:tavLst>
                                        </p:anim>
                                        <p:anim calcmode="lin" valueType="num">
                                          <p:cBhvr additive="base">
                                            <p:cTn id="81" dur="350"/>
                                            <p:tgtEl>
                                              <p:spTgt spid="43"/>
                                            </p:tgtEl>
                                            <p:attrNameLst>
                                              <p:attrName>ppt_y</p:attrName>
                                            </p:attrNameLst>
                                          </p:cBhvr>
                                          <p:tavLst>
                                            <p:tav tm="0">
                                              <p:val>
                                                <p:strVal val="ppt_y"/>
                                              </p:val>
                                            </p:tav>
                                            <p:tav tm="100000">
                                              <p:val>
                                                <p:strVal val="1+ppt_h/2"/>
                                              </p:val>
                                            </p:tav>
                                          </p:tavLst>
                                        </p:anim>
                                        <p:set>
                                          <p:cBhvr>
                                            <p:cTn id="82" dur="1" fill="hold">
                                              <p:stCondLst>
                                                <p:cond delay="349"/>
                                              </p:stCondLst>
                                            </p:cTn>
                                            <p:tgtEl>
                                              <p:spTgt spid="43"/>
                                            </p:tgtEl>
                                            <p:attrNameLst>
                                              <p:attrName>style.visibility</p:attrName>
                                            </p:attrNameLst>
                                          </p:cBhvr>
                                          <p:to>
                                            <p:strVal val="hidden"/>
                                          </p:to>
                                        </p:set>
                                      </p:childTnLst>
                                    </p:cTn>
                                  </p:par>
                                  <p:par>
                                    <p:cTn id="83" presetID="2" presetClass="exit" presetSubtype="4" fill="hold" grpId="1" nodeType="withEffect">
                                      <p:stCondLst>
                                        <p:cond delay="0"/>
                                      </p:stCondLst>
                                      <p:childTnLst>
                                        <p:anim calcmode="lin" valueType="num">
                                          <p:cBhvr additive="base">
                                            <p:cTn id="84" dur="350"/>
                                            <p:tgtEl>
                                              <p:spTgt spid="44"/>
                                            </p:tgtEl>
                                            <p:attrNameLst>
                                              <p:attrName>ppt_x</p:attrName>
                                            </p:attrNameLst>
                                          </p:cBhvr>
                                          <p:tavLst>
                                            <p:tav tm="0">
                                              <p:val>
                                                <p:strVal val="ppt_x"/>
                                              </p:val>
                                            </p:tav>
                                            <p:tav tm="100000">
                                              <p:val>
                                                <p:strVal val="ppt_x"/>
                                              </p:val>
                                            </p:tav>
                                          </p:tavLst>
                                        </p:anim>
                                        <p:anim calcmode="lin" valueType="num">
                                          <p:cBhvr additive="base">
                                            <p:cTn id="85" dur="350"/>
                                            <p:tgtEl>
                                              <p:spTgt spid="44"/>
                                            </p:tgtEl>
                                            <p:attrNameLst>
                                              <p:attrName>ppt_y</p:attrName>
                                            </p:attrNameLst>
                                          </p:cBhvr>
                                          <p:tavLst>
                                            <p:tav tm="0">
                                              <p:val>
                                                <p:strVal val="ppt_y"/>
                                              </p:val>
                                            </p:tav>
                                            <p:tav tm="100000">
                                              <p:val>
                                                <p:strVal val="1+ppt_h/2"/>
                                              </p:val>
                                            </p:tav>
                                          </p:tavLst>
                                        </p:anim>
                                        <p:set>
                                          <p:cBhvr>
                                            <p:cTn id="86" dur="1" fill="hold">
                                              <p:stCondLst>
                                                <p:cond delay="349"/>
                                              </p:stCondLst>
                                            </p:cTn>
                                            <p:tgtEl>
                                              <p:spTgt spid="44"/>
                                            </p:tgtEl>
                                            <p:attrNameLst>
                                              <p:attrName>style.visibility</p:attrName>
                                            </p:attrNameLst>
                                          </p:cBhvr>
                                          <p:to>
                                            <p:strVal val="hidden"/>
                                          </p:to>
                                        </p:set>
                                      </p:childTnLst>
                                    </p:cTn>
                                  </p:par>
                                  <p:par>
                                    <p:cTn id="87" presetID="2" presetClass="exit" presetSubtype="6" fill="hold" grpId="1" nodeType="withEffect">
                                      <p:stCondLst>
                                        <p:cond delay="0"/>
                                      </p:stCondLst>
                                      <p:childTnLst>
                                        <p:anim calcmode="lin" valueType="num">
                                          <p:cBhvr additive="base">
                                            <p:cTn id="88" dur="350"/>
                                            <p:tgtEl>
                                              <p:spTgt spid="45"/>
                                            </p:tgtEl>
                                            <p:attrNameLst>
                                              <p:attrName>ppt_x</p:attrName>
                                            </p:attrNameLst>
                                          </p:cBhvr>
                                          <p:tavLst>
                                            <p:tav tm="0">
                                              <p:val>
                                                <p:strVal val="ppt_x"/>
                                              </p:val>
                                            </p:tav>
                                            <p:tav tm="100000">
                                              <p:val>
                                                <p:strVal val="1+ppt_w/2"/>
                                              </p:val>
                                            </p:tav>
                                          </p:tavLst>
                                        </p:anim>
                                        <p:anim calcmode="lin" valueType="num">
                                          <p:cBhvr additive="base">
                                            <p:cTn id="89" dur="350"/>
                                            <p:tgtEl>
                                              <p:spTgt spid="45"/>
                                            </p:tgtEl>
                                            <p:attrNameLst>
                                              <p:attrName>ppt_y</p:attrName>
                                            </p:attrNameLst>
                                          </p:cBhvr>
                                          <p:tavLst>
                                            <p:tav tm="0">
                                              <p:val>
                                                <p:strVal val="ppt_y"/>
                                              </p:val>
                                            </p:tav>
                                            <p:tav tm="100000">
                                              <p:val>
                                                <p:strVal val="1+ppt_h/2"/>
                                              </p:val>
                                            </p:tav>
                                          </p:tavLst>
                                        </p:anim>
                                        <p:set>
                                          <p:cBhvr>
                                            <p:cTn id="90" dur="1" fill="hold">
                                              <p:stCondLst>
                                                <p:cond delay="349"/>
                                              </p:stCondLst>
                                            </p:cTn>
                                            <p:tgtEl>
                                              <p:spTgt spid="45"/>
                                            </p:tgtEl>
                                            <p:attrNameLst>
                                              <p:attrName>style.visibility</p:attrName>
                                            </p:attrNameLst>
                                          </p:cBhvr>
                                          <p:to>
                                            <p:strVal val="hidden"/>
                                          </p:to>
                                        </p:set>
                                      </p:childTnLst>
                                    </p:cTn>
                                  </p:par>
                                  <p:par>
                                    <p:cTn id="91" presetID="2" presetClass="exit" presetSubtype="12" fill="hold" grpId="1" nodeType="withEffect">
                                      <p:stCondLst>
                                        <p:cond delay="0"/>
                                      </p:stCondLst>
                                      <p:childTnLst>
                                        <p:anim calcmode="lin" valueType="num">
                                          <p:cBhvr additive="base">
                                            <p:cTn id="92" dur="350"/>
                                            <p:tgtEl>
                                              <p:spTgt spid="46"/>
                                            </p:tgtEl>
                                            <p:attrNameLst>
                                              <p:attrName>ppt_x</p:attrName>
                                            </p:attrNameLst>
                                          </p:cBhvr>
                                          <p:tavLst>
                                            <p:tav tm="0">
                                              <p:val>
                                                <p:strVal val="ppt_x"/>
                                              </p:val>
                                            </p:tav>
                                            <p:tav tm="100000">
                                              <p:val>
                                                <p:strVal val="0-ppt_w/2"/>
                                              </p:val>
                                            </p:tav>
                                          </p:tavLst>
                                        </p:anim>
                                        <p:anim calcmode="lin" valueType="num">
                                          <p:cBhvr additive="base">
                                            <p:cTn id="93" dur="350"/>
                                            <p:tgtEl>
                                              <p:spTgt spid="46"/>
                                            </p:tgtEl>
                                            <p:attrNameLst>
                                              <p:attrName>ppt_y</p:attrName>
                                            </p:attrNameLst>
                                          </p:cBhvr>
                                          <p:tavLst>
                                            <p:tav tm="0">
                                              <p:val>
                                                <p:strVal val="ppt_y"/>
                                              </p:val>
                                            </p:tav>
                                            <p:tav tm="100000">
                                              <p:val>
                                                <p:strVal val="1+ppt_h/2"/>
                                              </p:val>
                                            </p:tav>
                                          </p:tavLst>
                                        </p:anim>
                                        <p:set>
                                          <p:cBhvr>
                                            <p:cTn id="94" dur="1" fill="hold">
                                              <p:stCondLst>
                                                <p:cond delay="349"/>
                                              </p:stCondLst>
                                            </p:cTn>
                                            <p:tgtEl>
                                              <p:spTgt spid="46"/>
                                            </p:tgtEl>
                                            <p:attrNameLst>
                                              <p:attrName>style.visibility</p:attrName>
                                            </p:attrNameLst>
                                          </p:cBhvr>
                                          <p:to>
                                            <p:strVal val="hidden"/>
                                          </p:to>
                                        </p:set>
                                      </p:childTnLst>
                                    </p:cTn>
                                  </p:par>
                                  <p:par>
                                    <p:cTn id="95" presetID="2" presetClass="exit" presetSubtype="6" fill="hold" grpId="1" nodeType="withEffect">
                                      <p:stCondLst>
                                        <p:cond delay="0"/>
                                      </p:stCondLst>
                                      <p:childTnLst>
                                        <p:anim calcmode="lin" valueType="num">
                                          <p:cBhvr additive="base">
                                            <p:cTn id="96" dur="350"/>
                                            <p:tgtEl>
                                              <p:spTgt spid="47"/>
                                            </p:tgtEl>
                                            <p:attrNameLst>
                                              <p:attrName>ppt_x</p:attrName>
                                            </p:attrNameLst>
                                          </p:cBhvr>
                                          <p:tavLst>
                                            <p:tav tm="0">
                                              <p:val>
                                                <p:strVal val="ppt_x"/>
                                              </p:val>
                                            </p:tav>
                                            <p:tav tm="100000">
                                              <p:val>
                                                <p:strVal val="1+ppt_w/2"/>
                                              </p:val>
                                            </p:tav>
                                          </p:tavLst>
                                        </p:anim>
                                        <p:anim calcmode="lin" valueType="num">
                                          <p:cBhvr additive="base">
                                            <p:cTn id="97" dur="350"/>
                                            <p:tgtEl>
                                              <p:spTgt spid="47"/>
                                            </p:tgtEl>
                                            <p:attrNameLst>
                                              <p:attrName>ppt_y</p:attrName>
                                            </p:attrNameLst>
                                          </p:cBhvr>
                                          <p:tavLst>
                                            <p:tav tm="0">
                                              <p:val>
                                                <p:strVal val="ppt_y"/>
                                              </p:val>
                                            </p:tav>
                                            <p:tav tm="100000">
                                              <p:val>
                                                <p:strVal val="1+ppt_h/2"/>
                                              </p:val>
                                            </p:tav>
                                          </p:tavLst>
                                        </p:anim>
                                        <p:set>
                                          <p:cBhvr>
                                            <p:cTn id="98" dur="1" fill="hold">
                                              <p:stCondLst>
                                                <p:cond delay="349"/>
                                              </p:stCondLst>
                                            </p:cTn>
                                            <p:tgtEl>
                                              <p:spTgt spid="47"/>
                                            </p:tgtEl>
                                            <p:attrNameLst>
                                              <p:attrName>style.visibility</p:attrName>
                                            </p:attrNameLst>
                                          </p:cBhvr>
                                          <p:to>
                                            <p:strVal val="hidden"/>
                                          </p:to>
                                        </p:set>
                                      </p:childTnLst>
                                    </p:cTn>
                                  </p:par>
                                  <p:par>
                                    <p:cTn id="99" presetID="2" presetClass="exit" presetSubtype="2" fill="hold" grpId="1" nodeType="withEffect">
                                      <p:stCondLst>
                                        <p:cond delay="0"/>
                                      </p:stCondLst>
                                      <p:childTnLst>
                                        <p:anim calcmode="lin" valueType="num">
                                          <p:cBhvr additive="base">
                                            <p:cTn id="100" dur="350"/>
                                            <p:tgtEl>
                                              <p:spTgt spid="48"/>
                                            </p:tgtEl>
                                            <p:attrNameLst>
                                              <p:attrName>ppt_x</p:attrName>
                                            </p:attrNameLst>
                                          </p:cBhvr>
                                          <p:tavLst>
                                            <p:tav tm="0">
                                              <p:val>
                                                <p:strVal val="ppt_x"/>
                                              </p:val>
                                            </p:tav>
                                            <p:tav tm="100000">
                                              <p:val>
                                                <p:strVal val="1+ppt_w/2"/>
                                              </p:val>
                                            </p:tav>
                                          </p:tavLst>
                                        </p:anim>
                                        <p:anim calcmode="lin" valueType="num">
                                          <p:cBhvr additive="base">
                                            <p:cTn id="101" dur="350"/>
                                            <p:tgtEl>
                                              <p:spTgt spid="48"/>
                                            </p:tgtEl>
                                            <p:attrNameLst>
                                              <p:attrName>ppt_y</p:attrName>
                                            </p:attrNameLst>
                                          </p:cBhvr>
                                          <p:tavLst>
                                            <p:tav tm="0">
                                              <p:val>
                                                <p:strVal val="ppt_y"/>
                                              </p:val>
                                            </p:tav>
                                            <p:tav tm="100000">
                                              <p:val>
                                                <p:strVal val="ppt_y"/>
                                              </p:val>
                                            </p:tav>
                                          </p:tavLst>
                                        </p:anim>
                                        <p:set>
                                          <p:cBhvr>
                                            <p:cTn id="102" dur="1" fill="hold">
                                              <p:stCondLst>
                                                <p:cond delay="349"/>
                                              </p:stCondLst>
                                            </p:cTn>
                                            <p:tgtEl>
                                              <p:spTgt spid="48"/>
                                            </p:tgtEl>
                                            <p:attrNameLst>
                                              <p:attrName>style.visibility</p:attrName>
                                            </p:attrNameLst>
                                          </p:cBhvr>
                                          <p:to>
                                            <p:strVal val="hidden"/>
                                          </p:to>
                                        </p:set>
                                      </p:childTnLst>
                                    </p:cTn>
                                  </p:par>
                                  <p:par>
                                    <p:cTn id="103" presetID="21" presetClass="entr" presetSubtype="8" fill="hold" nodeType="withEffect">
                                      <p:stCondLst>
                                        <p:cond delay="0"/>
                                      </p:stCondLst>
                                      <p:childTnLst>
                                        <p:set>
                                          <p:cBhvr>
                                            <p:cTn id="104" dur="1" fill="hold">
                                              <p:stCondLst>
                                                <p:cond delay="0"/>
                                              </p:stCondLst>
                                            </p:cTn>
                                            <p:tgtEl>
                                              <p:spTgt spid="51"/>
                                            </p:tgtEl>
                                            <p:attrNameLst>
                                              <p:attrName>style.visibility</p:attrName>
                                            </p:attrNameLst>
                                          </p:cBhvr>
                                          <p:to>
                                            <p:strVal val="visible"/>
                                          </p:to>
                                        </p:set>
                                        <p:animEffect transition="in" filter="wheel(8)">
                                          <p:cBhvr>
                                            <p:cTn id="105" dur="1000"/>
                                            <p:tgtEl>
                                              <p:spTgt spid="51"/>
                                            </p:tgtEl>
                                          </p:cBhvr>
                                        </p:animEffect>
                                      </p:childTnLst>
                                    </p:cTn>
                                  </p:par>
                                </p:childTnLst>
                              </p:cTn>
                            </p:par>
                            <p:par>
                              <p:cTn id="106" fill="hold">
                                <p:stCondLst>
                                  <p:cond delay="500"/>
                                </p:stCondLst>
                                <p:childTnLst>
                                  <p:par>
                                    <p:cTn id="107" presetID="2" presetClass="entr" presetSubtype="2" fill="hold" nodeType="afterEffect">
                                      <p:stCondLst>
                                        <p:cond delay="0"/>
                                      </p:stCondLst>
                                      <p:childTnLst>
                                        <p:set>
                                          <p:cBhvr>
                                            <p:cTn id="108" dur="1" fill="hold">
                                              <p:stCondLst>
                                                <p:cond delay="0"/>
                                              </p:stCondLst>
                                            </p:cTn>
                                            <p:tgtEl>
                                              <p:spTgt spid="33"/>
                                            </p:tgtEl>
                                            <p:attrNameLst>
                                              <p:attrName>style.visibility</p:attrName>
                                            </p:attrNameLst>
                                          </p:cBhvr>
                                          <p:to>
                                            <p:strVal val="visible"/>
                                          </p:to>
                                        </p:set>
                                        <p:anim calcmode="lin" valueType="num">
                                          <p:cBhvr additive="base">
                                            <p:cTn id="109" dur="500" fill="hold"/>
                                            <p:tgtEl>
                                              <p:spTgt spid="33"/>
                                            </p:tgtEl>
                                            <p:attrNameLst>
                                              <p:attrName>ppt_x</p:attrName>
                                            </p:attrNameLst>
                                          </p:cBhvr>
                                          <p:tavLst>
                                            <p:tav tm="0">
                                              <p:val>
                                                <p:strVal val="1+#ppt_w/2"/>
                                              </p:val>
                                            </p:tav>
                                            <p:tav tm="100000">
                                              <p:val>
                                                <p:strVal val="#ppt_x"/>
                                              </p:val>
                                            </p:tav>
                                          </p:tavLst>
                                        </p:anim>
                                        <p:anim calcmode="lin" valueType="num">
                                          <p:cBhvr additive="base">
                                            <p:cTn id="110" dur="500" fill="hold"/>
                                            <p:tgtEl>
                                              <p:spTgt spid="33"/>
                                            </p:tgtEl>
                                            <p:attrNameLst>
                                              <p:attrName>ppt_y</p:attrName>
                                            </p:attrNameLst>
                                          </p:cBhvr>
                                          <p:tavLst>
                                            <p:tav tm="0">
                                              <p:val>
                                                <p:strVal val="#ppt_y"/>
                                              </p:val>
                                            </p:tav>
                                            <p:tav tm="100000">
                                              <p:val>
                                                <p:strVal val="#ppt_y"/>
                                              </p:val>
                                            </p:tav>
                                          </p:tavLst>
                                        </p:anim>
                                      </p:childTnLst>
                                    </p:cTn>
                                  </p:par>
                                </p:childTnLst>
                              </p:cTn>
                            </p:par>
                            <p:par>
                              <p:cTn id="111" fill="hold">
                                <p:stCondLst>
                                  <p:cond delay="1000"/>
                                </p:stCondLst>
                                <p:childTnLst>
                                  <p:par>
                                    <p:cTn id="112" presetID="22" presetClass="entr" presetSubtype="8" fill="hold" nodeType="afterEffect">
                                      <p:stCondLst>
                                        <p:cond delay="0"/>
                                      </p:stCondLst>
                                      <p:childTnLst>
                                        <p:set>
                                          <p:cBhvr>
                                            <p:cTn id="113" dur="1" fill="hold">
                                              <p:stCondLst>
                                                <p:cond delay="0"/>
                                              </p:stCondLst>
                                            </p:cTn>
                                            <p:tgtEl>
                                              <p:spTgt spid="36"/>
                                            </p:tgtEl>
                                            <p:attrNameLst>
                                              <p:attrName>style.visibility</p:attrName>
                                            </p:attrNameLst>
                                          </p:cBhvr>
                                          <p:to>
                                            <p:strVal val="visible"/>
                                          </p:to>
                                        </p:set>
                                        <p:animEffect transition="in" filter="wipe(left)">
                                          <p:cBhvr>
                                            <p:cTn id="114" dur="500"/>
                                            <p:tgtEl>
                                              <p:spTgt spid="36"/>
                                            </p:tgtEl>
                                          </p:cBhvr>
                                        </p:animEffect>
                                      </p:childTnLst>
                                    </p:cTn>
                                  </p:par>
                                </p:childTnLst>
                              </p:cTn>
                            </p:par>
                            <p:par>
                              <p:cTn id="115" fill="hold">
                                <p:stCondLst>
                                  <p:cond delay="1500"/>
                                </p:stCondLst>
                                <p:childTnLst>
                                  <p:par>
                                    <p:cTn id="116" presetID="2" presetClass="entr" presetSubtype="1" fill="hold" grpId="0" nodeType="afterEffect">
                                      <p:stCondLst>
                                        <p:cond delay="0"/>
                                      </p:stCondLst>
                                      <p:childTnLst>
                                        <p:set>
                                          <p:cBhvr>
                                            <p:cTn id="117" dur="1" fill="hold">
                                              <p:stCondLst>
                                                <p:cond delay="0"/>
                                              </p:stCondLst>
                                            </p:cTn>
                                            <p:tgtEl>
                                              <p:spTgt spid="50"/>
                                            </p:tgtEl>
                                            <p:attrNameLst>
                                              <p:attrName>style.visibility</p:attrName>
                                            </p:attrNameLst>
                                          </p:cBhvr>
                                          <p:to>
                                            <p:strVal val="visible"/>
                                          </p:to>
                                        </p:set>
                                        <p:anim calcmode="lin" valueType="num">
                                          <p:cBhvr additive="base">
                                            <p:cTn id="118" dur="500" fill="hold"/>
                                            <p:tgtEl>
                                              <p:spTgt spid="50"/>
                                            </p:tgtEl>
                                            <p:attrNameLst>
                                              <p:attrName>ppt_x</p:attrName>
                                            </p:attrNameLst>
                                          </p:cBhvr>
                                          <p:tavLst>
                                            <p:tav tm="0">
                                              <p:val>
                                                <p:strVal val="#ppt_x"/>
                                              </p:val>
                                            </p:tav>
                                            <p:tav tm="100000">
                                              <p:val>
                                                <p:strVal val="#ppt_x"/>
                                              </p:val>
                                            </p:tav>
                                          </p:tavLst>
                                        </p:anim>
                                        <p:anim calcmode="lin" valueType="num">
                                          <p:cBhvr additive="base">
                                            <p:cTn id="119" dur="500" fill="hold"/>
                                            <p:tgtEl>
                                              <p:spTgt spid="50"/>
                                            </p:tgtEl>
                                            <p:attrNameLst>
                                              <p:attrName>ppt_y</p:attrName>
                                            </p:attrNameLst>
                                          </p:cBhvr>
                                          <p:tavLst>
                                            <p:tav tm="0">
                                              <p:val>
                                                <p:strVal val="0-#ppt_h/2"/>
                                              </p:val>
                                            </p:tav>
                                            <p:tav tm="100000">
                                              <p:val>
                                                <p:strVal val="#ppt_y"/>
                                              </p:val>
                                            </p:tav>
                                          </p:tavLst>
                                        </p:anim>
                                      </p:childTnLst>
                                    </p:cTn>
                                  </p:par>
                                </p:childTnLst>
                              </p:cTn>
                            </p:par>
                            <p:par>
                              <p:cTn id="120" fill="hold">
                                <p:stCondLst>
                                  <p:cond delay="2000"/>
                                </p:stCondLst>
                                <p:childTnLst>
                                  <p:par>
                                    <p:cTn id="121" presetID="2" presetClass="entr" presetSubtype="4" fill="hold" grpId="0" nodeType="afterEffect">
                                      <p:stCondLst>
                                        <p:cond delay="0"/>
                                      </p:stCondLst>
                                      <p:childTnLst>
                                        <p:set>
                                          <p:cBhvr>
                                            <p:cTn id="122" dur="1" fill="hold">
                                              <p:stCondLst>
                                                <p:cond delay="0"/>
                                              </p:stCondLst>
                                            </p:cTn>
                                            <p:tgtEl>
                                              <p:spTgt spid="49"/>
                                            </p:tgtEl>
                                            <p:attrNameLst>
                                              <p:attrName>style.visibility</p:attrName>
                                            </p:attrNameLst>
                                          </p:cBhvr>
                                          <p:to>
                                            <p:strVal val="visible"/>
                                          </p:to>
                                        </p:set>
                                        <p:anim calcmode="lin" valueType="num">
                                          <p:cBhvr additive="base">
                                            <p:cTn id="123" dur="500" fill="hold"/>
                                            <p:tgtEl>
                                              <p:spTgt spid="49"/>
                                            </p:tgtEl>
                                            <p:attrNameLst>
                                              <p:attrName>ppt_x</p:attrName>
                                            </p:attrNameLst>
                                          </p:cBhvr>
                                          <p:tavLst>
                                            <p:tav tm="0">
                                              <p:val>
                                                <p:strVal val="#ppt_x"/>
                                              </p:val>
                                            </p:tav>
                                            <p:tav tm="100000">
                                              <p:val>
                                                <p:strVal val="#ppt_x"/>
                                              </p:val>
                                            </p:tav>
                                          </p:tavLst>
                                        </p:anim>
                                        <p:anim calcmode="lin" valueType="num">
                                          <p:cBhvr additive="base">
                                            <p:cTn id="124"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7" grpId="1" animBg="1"/>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47" grpId="0" animBg="1"/>
          <p:bldP spid="47" grpId="1" animBg="1"/>
          <p:bldP spid="48" grpId="0" animBg="1"/>
          <p:bldP spid="48" grpId="1" animBg="1"/>
          <p:bldP spid="49" grpId="0"/>
          <p:bldP spid="50" grpId="0"/>
        </p:bldLst>
      </p:timing>
    </mc:Fallback>
  </mc:AlternateContent>
</p:sld>
</file>

<file path=ppt/tags/tag1.xml><?xml version="1.0" encoding="utf-8"?>
<p:tagLst xmlns:p="http://schemas.openxmlformats.org/presentationml/2006/main">
  <p:tag name="ISPRING_PRESENTATION_TITLE" val="007"/>
  <p:tag name="ISPRING_ULTRA_SCORM_TRACKING_SLIDES" val="1"/>
  <p:tag name="GENSWF_OUTPUT_FILE_NAME" val="2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炫彩扁平2">
      <a:dk1>
        <a:srgbClr val="000000"/>
      </a:dk1>
      <a:lt1>
        <a:srgbClr val="FFFFFF"/>
      </a:lt1>
      <a:dk2>
        <a:srgbClr val="44546A"/>
      </a:dk2>
      <a:lt2>
        <a:srgbClr val="E7E6E6"/>
      </a:lt2>
      <a:accent1>
        <a:srgbClr val="FFBF53"/>
      </a:accent1>
      <a:accent2>
        <a:srgbClr val="F17475"/>
      </a:accent2>
      <a:accent3>
        <a:srgbClr val="01B3C5"/>
      </a:accent3>
      <a:accent4>
        <a:srgbClr val="77448C"/>
      </a:accent4>
      <a:accent5>
        <a:srgbClr val="00AF92"/>
      </a:accent5>
      <a:accent6>
        <a:srgbClr val="C65885"/>
      </a:accent6>
      <a:hlink>
        <a:srgbClr val="FCC79F"/>
      </a:hlink>
      <a:folHlink>
        <a:srgbClr val="869FB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2861</Words>
  <Application>WPS 演示</Application>
  <PresentationFormat>宽屏</PresentationFormat>
  <Paragraphs>458</Paragraphs>
  <Slides>26</Slides>
  <Notes>27</Notes>
  <HiddenSlides>0</HiddenSlides>
  <MMClips>0</MMClips>
  <ScaleCrop>false</ScaleCrop>
  <HeadingPairs>
    <vt:vector size="6" baseType="variant">
      <vt:variant>
        <vt:lpstr>已用的字体</vt:lpstr>
      </vt:variant>
      <vt:variant>
        <vt:i4>32</vt:i4>
      </vt:variant>
      <vt:variant>
        <vt:lpstr>主题</vt:lpstr>
      </vt:variant>
      <vt:variant>
        <vt:i4>10</vt:i4>
      </vt:variant>
      <vt:variant>
        <vt:lpstr>幻灯片标题</vt:lpstr>
      </vt:variant>
      <vt:variant>
        <vt:i4>26</vt:i4>
      </vt:variant>
    </vt:vector>
  </HeadingPairs>
  <TitlesOfParts>
    <vt:vector size="68" baseType="lpstr">
      <vt:lpstr>Arial</vt:lpstr>
      <vt:lpstr>宋体</vt:lpstr>
      <vt:lpstr>Wingdings</vt:lpstr>
      <vt:lpstr>Calibri</vt:lpstr>
      <vt:lpstr>Impact</vt:lpstr>
      <vt:lpstr>Signika</vt:lpstr>
      <vt:lpstr>Thonburi</vt:lpstr>
      <vt:lpstr>Open Sans Extrabold</vt:lpstr>
      <vt:lpstr>苹方-简</vt:lpstr>
      <vt:lpstr>LiHei Pro</vt:lpstr>
      <vt:lpstr>迷你简汉真广标</vt:lpstr>
      <vt:lpstr>华文宋体</vt:lpstr>
      <vt:lpstr>ITC Avant Garde Std Bk</vt:lpstr>
      <vt:lpstr>微软雅黑</vt:lpstr>
      <vt:lpstr>汉仪旗黑</vt:lpstr>
      <vt:lpstr>方正兰亭超细黑简体</vt:lpstr>
      <vt:lpstr>Gill Sans</vt:lpstr>
      <vt:lpstr>Helvetica Neue</vt:lpstr>
      <vt:lpstr>Arial Unicode MS</vt:lpstr>
      <vt:lpstr>等线</vt:lpstr>
      <vt:lpstr>汉仪中等线KW</vt:lpstr>
      <vt:lpstr>Calibri</vt:lpstr>
      <vt:lpstr>Arial</vt:lpstr>
      <vt:lpstr>Impact MT Std</vt:lpstr>
      <vt:lpstr>Roboto</vt:lpstr>
      <vt:lpstr>微软雅黑</vt:lpstr>
      <vt:lpstr>Meiryo</vt:lpstr>
      <vt:lpstr>Arial Narrow</vt:lpstr>
      <vt:lpstr>黑体-简</vt:lpstr>
      <vt:lpstr>Calibri Light</vt:lpstr>
      <vt:lpstr>等线 Light</vt:lpstr>
      <vt:lpstr>Hiragino Sans</vt:lpstr>
      <vt:lpstr>Office 主题​​</vt:lpstr>
      <vt:lpstr>1_Office Theme</vt:lpstr>
      <vt:lpstr>2_Office Theme</vt:lpstr>
      <vt:lpstr>3_Office Theme</vt:lpstr>
      <vt:lpstr>4_Office Theme</vt:lpstr>
      <vt:lpstr>5_Office Theme</vt:lpstr>
      <vt:lpstr>6_Office Theme</vt:lpstr>
      <vt:lpstr>7_Office Theme</vt:lpstr>
      <vt:lpstr>8_Office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keywords>http://www.ypppt.com/</cp:keywords>
  <dc:description>http://www.ypppt.com/</dc:description>
  <cp:lastModifiedBy>Johnson</cp:lastModifiedBy>
  <cp:revision>642</cp:revision>
  <dcterms:created xsi:type="dcterms:W3CDTF">2025-10-16T12:12:44Z</dcterms:created>
  <dcterms:modified xsi:type="dcterms:W3CDTF">2025-10-16T12:12:44Z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8DF4624F104CE28B3CE1F068A746FE87_42</vt:lpwstr>
  </property>
  <property fmtid="{D5CDD505-2E9C-101B-9397-08002B2CF9AE}" pid="3" name="KSOProductBuildVer">
    <vt:lpwstr>2052-6.7.1.8828</vt:lpwstr>
  </property>
</Properties>
</file>