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73B-4560-4D76-8EC9-CBC3F481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FC050-1D28-45B0-9D66-7C02D63B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F3C79-4832-4982-B5BC-761E85F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90AE-B3C5-43DE-A50E-AA6CCC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91E96-03BE-4E51-84A4-1603BB71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2A9-88EF-411A-925C-05286FB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82A0-EDCD-4446-BC38-76C50205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32B8D-4E02-4DF1-ADE8-A0B0C2B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B6F94-4E84-4EE3-8D4F-3B96926B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7E6E0-9242-451D-A490-79231B5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0F1CA2-4A6C-41FD-B5D5-B708EDD5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6DBC3-BA2B-4575-83C3-F53DE97A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7F939-3C3F-4163-8CFE-D14DF60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6812-8514-4473-803A-1DE99E4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F85A8-60E0-4D8D-83F1-5C544CE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E6C0-7759-4C15-8BEF-923DE7B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2A19E-DA3B-438E-8D7C-F195F19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D7FDC-A8A7-408C-8C74-0BBDB26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62A4A-10E7-493C-8947-C7C6633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8377-E6A8-406C-A194-69ABF4B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68857-A082-485F-A76A-06B790B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F6FF4-F90A-4C8E-8ED7-1B00A9F7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A013-B1EA-443B-97E6-3EEDEF8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5E36-FC00-4DCA-9C26-E11A278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2B162-DA60-4338-8E0F-8505BEB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F11-DF2D-43F4-A957-77CE5A3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BF5B-0C09-4004-A614-98E66C93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8F6B0-925A-40A2-8A2D-6D82F7F1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A284F-AB87-4763-86EB-2E62616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A117-A069-47F1-A568-97C411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8B52E-E331-41A6-A45F-5E8962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A8ED-52AA-4C46-AFEA-C3E998D2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9D008-3DA1-4BDF-B095-46D96FC2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D384E-A82D-471C-B302-D802B3F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1AFA49-EF76-43E9-A7BC-B580982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168C4A-EB7E-4E4C-BCEB-D4CD227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0F6E6-7988-4F87-95C1-03444F8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040DAD-E801-4ED6-A2BC-82548FF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6BA5-1262-4862-845A-6E7E006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D78D-8B80-4961-A794-205FEC0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EFD23-DE9A-4B25-BB04-91E2F50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850A6-12BF-4240-9483-7C452FC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881604-C305-49F5-930B-1775C47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401A-E11B-4E1E-A341-A287400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942AB-6C0E-4314-A7B0-7ED80FC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B6EEA-E972-4DB1-9AB4-3771503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3675-034C-42E3-AF13-4C6FB3F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3C67C-B5C9-4DCC-B8BE-EA59D63D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ADEBC-F07F-4034-90DD-48983AB2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39C10-B041-4314-AD1B-FF5FA5B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A3FAB-532A-429C-B4BD-78D4FA3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31A-E80B-4ECD-977B-3FD642A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581A-2FC3-402E-A966-0B71619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B1696B-3F31-4728-B8B5-AD126CF4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21595-0820-4CA4-AED2-F33AC31B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F59DC-7133-4F2A-BE66-4A1CA7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BCCD-47B8-4388-A7CC-1279A1E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657A7-FB13-47E9-9CFE-3F9C5E1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F35351-D535-4D42-9DE3-EF44F58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8657A-D6DC-41C3-8170-B8D00122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31D-3E4C-4874-9A30-23F1A66B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1791-49E8-42BA-A706-CD3267C31A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BE768-C5C6-42B7-BCF1-C30A6DA6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E1653-2A0F-42AE-B5A5-F8DCB679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6868-9D09-4B08-BAA7-C433BCAA6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Erarbeitung der Bewertungs-</a:t>
            </a:r>
            <a:br>
              <a:rPr lang="de-DE" dirty="0"/>
            </a:b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04969-97E7-4673-929E-7C415E4E2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Kurzpräsentation für das Meeting am 4. Juni 2018</a:t>
            </a:r>
          </a:p>
        </p:txBody>
      </p:sp>
    </p:spTree>
    <p:extLst>
      <p:ext uri="{BB962C8B-B14F-4D97-AF65-F5344CB8AC3E}">
        <p14:creationId xmlns:p14="http://schemas.microsoft.com/office/powerpoint/2010/main" val="5616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C141-DE16-44B8-AD71-3852B93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Cluster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BFE94-50EC-449E-A833-D938F790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  <a:p>
            <a:r>
              <a:rPr lang="de-DE" dirty="0"/>
              <a:t>Graph-Struktur</a:t>
            </a:r>
          </a:p>
          <a:p>
            <a:r>
              <a:rPr lang="de-DE" dirty="0"/>
              <a:t>Berechnungsmodelle</a:t>
            </a:r>
          </a:p>
          <a:p>
            <a:r>
              <a:rPr lang="de-DE" dirty="0"/>
              <a:t>Realisierung der temporalen Eigenschaft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Aggregate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0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82FA-FEC8-4FED-AD0F-CFD0EC4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4BBE-9FFD-481D-92BC-155FF37E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Kanten und Knoten hinzufügen/wegnehmen möglich</a:t>
            </a:r>
          </a:p>
          <a:p>
            <a:r>
              <a:rPr lang="de-DE" dirty="0"/>
              <a:t>Gewichte der Kanten veränderbar</a:t>
            </a:r>
          </a:p>
          <a:p>
            <a:r>
              <a:rPr lang="de-DE" dirty="0"/>
              <a:t>Properties der Knoten veränderbar</a:t>
            </a:r>
          </a:p>
          <a:p>
            <a:r>
              <a:rPr lang="de-DE" dirty="0"/>
              <a:t>Weitere Spezialitäten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A3CFD-26BB-4951-BF4D-09DA5F7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Graph-Struktur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F4447-B0F9-4737-9665-09693C8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DAG?</a:t>
            </a:r>
          </a:p>
          <a:p>
            <a:r>
              <a:rPr lang="de-DE" dirty="0"/>
              <a:t>Kreise möglich?</a:t>
            </a:r>
          </a:p>
          <a:p>
            <a:r>
              <a:rPr lang="de-DE" dirty="0"/>
              <a:t>Generelle Operationen? (z.B. </a:t>
            </a:r>
            <a:r>
              <a:rPr lang="de-DE" dirty="0" err="1"/>
              <a:t>Windowing</a:t>
            </a:r>
            <a:r>
              <a:rPr lang="de-DE" dirty="0"/>
              <a:t> Model)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2733-E50A-4711-B8AF-B347F89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Berechnungsmodelle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2815-7171-4AF5-81F1-FABCE0C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Inkrementell</a:t>
            </a:r>
          </a:p>
          <a:p>
            <a:r>
              <a:rPr lang="de-DE" dirty="0"/>
              <a:t>Iterativ</a:t>
            </a:r>
          </a:p>
          <a:p>
            <a:r>
              <a:rPr lang="de-DE" dirty="0"/>
              <a:t>Parallele Datenverarbeitung?</a:t>
            </a:r>
          </a:p>
        </p:txBody>
      </p:sp>
    </p:spTree>
    <p:extLst>
      <p:ext uri="{BB962C8B-B14F-4D97-AF65-F5344CB8AC3E}">
        <p14:creationId xmlns:p14="http://schemas.microsoft.com/office/powerpoint/2010/main" val="3176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7ADB2-8107-4ED2-AE94-2FF532A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der temporalen Eigenschaft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96863-E093-4B8D-9C69-8B11D2EA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 Technik</a:t>
            </a:r>
          </a:p>
          <a:p>
            <a:r>
              <a:rPr lang="de-DE" dirty="0"/>
              <a:t>Deltas zw. Snapshots verfügbar</a:t>
            </a:r>
          </a:p>
          <a:p>
            <a:r>
              <a:rPr lang="de-DE" dirty="0"/>
              <a:t>Historie verfügbar oder kann nur aktueller Zeitpunkt betrachtet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BF50-FDBD-4534-9EB2-39E4E0D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C547-4163-4D5F-87C2-D87AFD1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Verfügbar</a:t>
            </a:r>
          </a:p>
          <a:p>
            <a:r>
              <a:rPr lang="de-DE" dirty="0"/>
              <a:t>Nicht </a:t>
            </a:r>
            <a:r>
              <a:rPr lang="de-DE" dirty="0" err="1"/>
              <a:t>verfügabr</a:t>
            </a:r>
            <a:endParaRPr lang="de-DE" dirty="0"/>
          </a:p>
          <a:p>
            <a:r>
              <a:rPr lang="de-DE" dirty="0"/>
              <a:t>Ist die Idee selbst implementierbar?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5A29-AB5D-45A0-AB3A-48642C45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FA2CA-01AD-4A52-8539-37AE3522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Aggregaten ein Thema?</a:t>
            </a:r>
          </a:p>
          <a:p>
            <a:r>
              <a:rPr lang="de-DE" dirty="0"/>
              <a:t>Berechnung von Aggregaten umsetzbar?</a:t>
            </a:r>
          </a:p>
        </p:txBody>
      </p:sp>
    </p:spTree>
    <p:extLst>
      <p:ext uri="{BB962C8B-B14F-4D97-AF65-F5344CB8AC3E}">
        <p14:creationId xmlns:p14="http://schemas.microsoft.com/office/powerpoint/2010/main" val="35331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C3F5-E63D-4259-A5B0-CB9C04B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CAAD-A6C2-4DFE-B596-4B2B837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Bsphafte</a:t>
            </a:r>
            <a:r>
              <a:rPr lang="de-DE" dirty="0"/>
              <a:t> Matrix skizzieren</a:t>
            </a:r>
          </a:p>
        </p:txBody>
      </p:sp>
    </p:spTree>
    <p:extLst>
      <p:ext uri="{BB962C8B-B14F-4D97-AF65-F5344CB8AC3E}">
        <p14:creationId xmlns:p14="http://schemas.microsoft.com/office/powerpoint/2010/main" val="287259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Erarbeitung der Bewertungs- matrix</vt:lpstr>
      <vt:lpstr>Welche Cluster gibt es?</vt:lpstr>
      <vt:lpstr>Dynamische Eigenschaften </vt:lpstr>
      <vt:lpstr>Graph-Struktur </vt:lpstr>
      <vt:lpstr>Berechnungsmodelle </vt:lpstr>
      <vt:lpstr>Realisierung der temporalen Eigenschaft </vt:lpstr>
      <vt:lpstr>Code </vt:lpstr>
      <vt:lpstr>Aggregate</vt:lpstr>
      <vt:lpstr>Die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der Bewertungs- matrix</dc:title>
  <dc:creator>Marc Aumueller</dc:creator>
  <cp:lastModifiedBy>Marc Aumueller</cp:lastModifiedBy>
  <cp:revision>2</cp:revision>
  <dcterms:created xsi:type="dcterms:W3CDTF">2018-05-29T18:39:45Z</dcterms:created>
  <dcterms:modified xsi:type="dcterms:W3CDTF">2018-05-29T18:53:09Z</dcterms:modified>
</cp:coreProperties>
</file>