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73B-4560-4D76-8EC9-CBC3F481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FC050-1D28-45B0-9D66-7C02D63B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F3C79-4832-4982-B5BC-761E85F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90AE-B3C5-43DE-A50E-AA6CCC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91E96-03BE-4E51-84A4-1603BB71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2A9-88EF-411A-925C-05286FB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82A0-EDCD-4446-BC38-76C50205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32B8D-4E02-4DF1-ADE8-A0B0C2B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B6F94-4E84-4EE3-8D4F-3B96926B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7E6E0-9242-451D-A490-79231B5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0F1CA2-4A6C-41FD-B5D5-B708EDD5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6DBC3-BA2B-4575-83C3-F53DE97A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7F939-3C3F-4163-8CFE-D14DF60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6812-8514-4473-803A-1DE99E4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F85A8-60E0-4D8D-83F1-5C544CE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E6C0-7759-4C15-8BEF-923DE7B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2A19E-DA3B-438E-8D7C-F195F19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D7FDC-A8A7-408C-8C74-0BBDB26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62A4A-10E7-493C-8947-C7C6633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8377-E6A8-406C-A194-69ABF4B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68857-A082-485F-A76A-06B790B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F6FF4-F90A-4C8E-8ED7-1B00A9F7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A013-B1EA-443B-97E6-3EEDEF8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5E36-FC00-4DCA-9C26-E11A278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2B162-DA60-4338-8E0F-8505BEB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F11-DF2D-43F4-A957-77CE5A3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BF5B-0C09-4004-A614-98E66C93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8F6B0-925A-40A2-8A2D-6D82F7F1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A284F-AB87-4763-86EB-2E62616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A117-A069-47F1-A568-97C411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8B52E-E331-41A6-A45F-5E8962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A8ED-52AA-4C46-AFEA-C3E998D2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9D008-3DA1-4BDF-B095-46D96FC2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D384E-A82D-471C-B302-D802B3F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1AFA49-EF76-43E9-A7BC-B580982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168C4A-EB7E-4E4C-BCEB-D4CD227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0F6E6-7988-4F87-95C1-03444F8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040DAD-E801-4ED6-A2BC-82548FF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6BA5-1262-4862-845A-6E7E006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D78D-8B80-4961-A794-205FEC0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EFD23-DE9A-4B25-BB04-91E2F50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850A6-12BF-4240-9483-7C452FC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881604-C305-49F5-930B-1775C47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401A-E11B-4E1E-A341-A287400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942AB-6C0E-4314-A7B0-7ED80FC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B6EEA-E972-4DB1-9AB4-3771503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3675-034C-42E3-AF13-4C6FB3F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3C67C-B5C9-4DCC-B8BE-EA59D63D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ADEBC-F07F-4034-90DD-48983AB2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39C10-B041-4314-AD1B-FF5FA5B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A3FAB-532A-429C-B4BD-78D4FA3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31A-E80B-4ECD-977B-3FD642A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581A-2FC3-402E-A966-0B71619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B1696B-3F31-4728-B8B5-AD126CF4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21595-0820-4CA4-AED2-F33AC31B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F59DC-7133-4F2A-BE66-4A1CA7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BCCD-47B8-4388-A7CC-1279A1E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657A7-FB13-47E9-9CFE-3F9C5E1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F35351-D535-4D42-9DE3-EF44F58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8657A-D6DC-41C3-8170-B8D00122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31D-3E4C-4874-9A30-23F1A66B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1791-49E8-42BA-A706-CD3267C31A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BE768-C5C6-42B7-BCF1-C30A6DA6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E1653-2A0F-42AE-B5A5-F8DCB679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6868-9D09-4B08-BAA7-C433BCAA6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Erarbeitung der Bewertungs-</a:t>
            </a:r>
            <a:br>
              <a:rPr lang="de-DE" dirty="0"/>
            </a:b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04969-97E7-4673-929E-7C415E4E2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Kurzpräsentation für das Meeting am 4. Juni 2018</a:t>
            </a:r>
          </a:p>
        </p:txBody>
      </p:sp>
    </p:spTree>
    <p:extLst>
      <p:ext uri="{BB962C8B-B14F-4D97-AF65-F5344CB8AC3E}">
        <p14:creationId xmlns:p14="http://schemas.microsoft.com/office/powerpoint/2010/main" val="56164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C3F5-E63D-4259-A5B0-CB9C04B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CAAD-A6C2-4DFE-B596-4B2B837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Bsphafte</a:t>
            </a:r>
            <a:r>
              <a:rPr lang="de-DE" dirty="0"/>
              <a:t> Matrix skizzieren</a:t>
            </a:r>
          </a:p>
        </p:txBody>
      </p:sp>
    </p:spTree>
    <p:extLst>
      <p:ext uri="{BB962C8B-B14F-4D97-AF65-F5344CB8AC3E}">
        <p14:creationId xmlns:p14="http://schemas.microsoft.com/office/powerpoint/2010/main" val="287259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BF222BBC-5767-4357-A3EB-414E1F8ED4BE}"/>
              </a:ext>
            </a:extLst>
          </p:cNvPr>
          <p:cNvSpPr/>
          <p:nvPr/>
        </p:nvSpPr>
        <p:spPr>
          <a:xfrm>
            <a:off x="949231" y="199986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B5DEE552-D5FF-4F89-A78E-A7E476A35C25}"/>
              </a:ext>
            </a:extLst>
          </p:cNvPr>
          <p:cNvSpPr/>
          <p:nvPr/>
        </p:nvSpPr>
        <p:spPr>
          <a:xfrm>
            <a:off x="1885666" y="87401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05B754D-C6F3-45E4-B1CE-904D619E203C}"/>
              </a:ext>
            </a:extLst>
          </p:cNvPr>
          <p:cNvSpPr/>
          <p:nvPr/>
        </p:nvSpPr>
        <p:spPr>
          <a:xfrm>
            <a:off x="1380888" y="445521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8EAC30B3-26B2-442F-91BF-8E282E1565B2}"/>
              </a:ext>
            </a:extLst>
          </p:cNvPr>
          <p:cNvSpPr/>
          <p:nvPr/>
        </p:nvSpPr>
        <p:spPr>
          <a:xfrm>
            <a:off x="1083016" y="566980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62EB677C-79AF-4A9D-AAFD-C222BE6C03BD}"/>
              </a:ext>
            </a:extLst>
          </p:cNvPr>
          <p:cNvSpPr/>
          <p:nvPr/>
        </p:nvSpPr>
        <p:spPr>
          <a:xfrm>
            <a:off x="3052578" y="4095216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74449AD7-78E2-4EBF-BC56-A622344C50D5}"/>
              </a:ext>
            </a:extLst>
          </p:cNvPr>
          <p:cNvSpPr/>
          <p:nvPr/>
        </p:nvSpPr>
        <p:spPr>
          <a:xfrm>
            <a:off x="2965666" y="2958590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225AB2-5684-49A4-88AD-51A3A776C5BD}"/>
              </a:ext>
            </a:extLst>
          </p:cNvPr>
          <p:cNvSpPr txBox="1"/>
          <p:nvPr/>
        </p:nvSpPr>
        <p:spPr>
          <a:xfrm>
            <a:off x="3325666" y="2279112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7,5 Millionen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6F54E-7547-4A16-920A-130FF3084EE2}"/>
              </a:ext>
            </a:extLst>
          </p:cNvPr>
          <p:cNvSpPr txBox="1"/>
          <p:nvPr/>
        </p:nvSpPr>
        <p:spPr>
          <a:xfrm>
            <a:off x="1803016" y="6091667"/>
            <a:ext cx="17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Benjamin </a:t>
            </a:r>
            <a:r>
              <a:rPr lang="de-DE" dirty="0" err="1"/>
              <a:t>Pavard</a:t>
            </a:r>
            <a:endParaRPr lang="de-DE" dirty="0"/>
          </a:p>
          <a:p>
            <a:r>
              <a:rPr lang="de-DE" dirty="0"/>
              <a:t>30 Millionen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8F94A1-70B0-4A0B-8FF6-D01257A22DD9}"/>
              </a:ext>
            </a:extLst>
          </p:cNvPr>
          <p:cNvSpPr txBox="1"/>
          <p:nvPr/>
        </p:nvSpPr>
        <p:spPr>
          <a:xfrm>
            <a:off x="187227" y="4064590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40477-AC72-4B10-A549-637652F3E0D4}"/>
              </a:ext>
            </a:extLst>
          </p:cNvPr>
          <p:cNvSpPr txBox="1"/>
          <p:nvPr/>
        </p:nvSpPr>
        <p:spPr>
          <a:xfrm>
            <a:off x="502373" y="2785276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77A07B-B8DC-43AF-9398-3060D293DAF2}"/>
              </a:ext>
            </a:extLst>
          </p:cNvPr>
          <p:cNvSpPr txBox="1"/>
          <p:nvPr/>
        </p:nvSpPr>
        <p:spPr>
          <a:xfrm>
            <a:off x="269924" y="404993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67720-D0B8-4E96-97A6-B23B75E3AF1D}"/>
              </a:ext>
            </a:extLst>
          </p:cNvPr>
          <p:cNvSpPr txBox="1"/>
          <p:nvPr/>
        </p:nvSpPr>
        <p:spPr>
          <a:xfrm>
            <a:off x="3772578" y="458551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A113AF-4FC2-4117-B03C-93781B02044D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63789" y="1488573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3921C3-1B53-41A4-80F8-7E123978AC9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443016" y="5069774"/>
            <a:ext cx="43314" cy="600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59BA9E-8233-468F-B715-C9C4E48A8CA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325666" y="3678590"/>
            <a:ext cx="86912" cy="4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597E203F-29CA-41A1-9CA9-13A1E9502A8C}"/>
              </a:ext>
            </a:extLst>
          </p:cNvPr>
          <p:cNvSpPr/>
          <p:nvPr/>
        </p:nvSpPr>
        <p:spPr>
          <a:xfrm>
            <a:off x="7567542" y="1895571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52AF4961-6933-4C31-9597-42BB71E2FDA3}"/>
              </a:ext>
            </a:extLst>
          </p:cNvPr>
          <p:cNvSpPr/>
          <p:nvPr/>
        </p:nvSpPr>
        <p:spPr>
          <a:xfrm>
            <a:off x="8503977" y="769720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A54CE2CB-44C9-44EE-BA82-D39CB7650903}"/>
              </a:ext>
            </a:extLst>
          </p:cNvPr>
          <p:cNvSpPr/>
          <p:nvPr/>
        </p:nvSpPr>
        <p:spPr>
          <a:xfrm>
            <a:off x="7999199" y="435092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20B5D22-45C3-47DE-A120-0EFCB8D3CC1F}"/>
              </a:ext>
            </a:extLst>
          </p:cNvPr>
          <p:cNvSpPr/>
          <p:nvPr/>
        </p:nvSpPr>
        <p:spPr>
          <a:xfrm>
            <a:off x="9223977" y="494948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2AB4E51C-152E-470F-A72F-294CAD943C8F}"/>
              </a:ext>
            </a:extLst>
          </p:cNvPr>
          <p:cNvSpPr/>
          <p:nvPr/>
        </p:nvSpPr>
        <p:spPr>
          <a:xfrm>
            <a:off x="9583977" y="2854295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44637D1-1E78-4D2D-8CF3-153C645D8319}"/>
              </a:ext>
            </a:extLst>
          </p:cNvPr>
          <p:cNvSpPr txBox="1"/>
          <p:nvPr/>
        </p:nvSpPr>
        <p:spPr>
          <a:xfrm>
            <a:off x="9943977" y="2174817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12 Millionen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B376A8-5847-456D-B4C6-E5FD3A00C17B}"/>
              </a:ext>
            </a:extLst>
          </p:cNvPr>
          <p:cNvSpPr txBox="1"/>
          <p:nvPr/>
        </p:nvSpPr>
        <p:spPr>
          <a:xfrm>
            <a:off x="6805538" y="3960295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8443C3-C268-4DA6-AE3D-BABC1B0E72BF}"/>
              </a:ext>
            </a:extLst>
          </p:cNvPr>
          <p:cNvSpPr txBox="1"/>
          <p:nvPr/>
        </p:nvSpPr>
        <p:spPr>
          <a:xfrm>
            <a:off x="7120684" y="268098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F74734-EF3C-43BD-9FC8-639005D69594}"/>
              </a:ext>
            </a:extLst>
          </p:cNvPr>
          <p:cNvSpPr txBox="1"/>
          <p:nvPr/>
        </p:nvSpPr>
        <p:spPr>
          <a:xfrm>
            <a:off x="6873778" y="30150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CA4647-85E2-4EF9-BD88-35736A8AB722}"/>
              </a:ext>
            </a:extLst>
          </p:cNvPr>
          <p:cNvSpPr txBox="1"/>
          <p:nvPr/>
        </p:nvSpPr>
        <p:spPr>
          <a:xfrm>
            <a:off x="10001685" y="5103115"/>
            <a:ext cx="132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Wechsel:</a:t>
            </a:r>
          </a:p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A31653-E498-4AEF-9A6D-12FDCD110A23}"/>
              </a:ext>
            </a:extLst>
          </p:cNvPr>
          <p:cNvCxnSpPr>
            <a:stCxn id="26" idx="7"/>
            <a:endCxn id="27" idx="3"/>
          </p:cNvCxnSpPr>
          <p:nvPr/>
        </p:nvCxnSpPr>
        <p:spPr>
          <a:xfrm flipV="1">
            <a:off x="8182100" y="1384278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61CE57F-A0E3-4C82-8B2F-6116EF2F25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8019938" y="4965479"/>
            <a:ext cx="84703" cy="543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3A4DD01-A5F2-4DAE-8C1D-16519993FFA6}"/>
              </a:ext>
            </a:extLst>
          </p:cNvPr>
          <p:cNvCxnSpPr>
            <a:cxnSpLocks/>
            <a:stCxn id="30" idx="0"/>
            <a:endCxn id="28" idx="6"/>
          </p:cNvCxnSpPr>
          <p:nvPr/>
        </p:nvCxnSpPr>
        <p:spPr>
          <a:xfrm flipH="1" flipV="1">
            <a:off x="8719199" y="4710921"/>
            <a:ext cx="864778" cy="23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A6272471-4F78-45CE-A73D-2F1B3D1ED838}"/>
              </a:ext>
            </a:extLst>
          </p:cNvPr>
          <p:cNvSpPr/>
          <p:nvPr/>
        </p:nvSpPr>
        <p:spPr>
          <a:xfrm>
            <a:off x="9930329" y="2496346"/>
            <a:ext cx="431657" cy="360000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E2D93D6-C62D-4322-A506-18A6C7C08284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98535" y="3468853"/>
            <a:ext cx="48182" cy="50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plikationszeichen 57">
            <a:extLst>
              <a:ext uri="{FF2B5EF4-FFF2-40B4-BE49-F238E27FC236}">
                <a16:creationId xmlns:a16="http://schemas.microsoft.com/office/drawing/2014/main" id="{61FF925F-4991-4D6B-AC6F-57A2D3DE48AB}"/>
              </a:ext>
            </a:extLst>
          </p:cNvPr>
          <p:cNvSpPr/>
          <p:nvPr/>
        </p:nvSpPr>
        <p:spPr>
          <a:xfrm>
            <a:off x="7498582" y="5121861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A6651717-258A-48C0-AA53-906C24F08CF9}"/>
              </a:ext>
            </a:extLst>
          </p:cNvPr>
          <p:cNvSpPr/>
          <p:nvPr/>
        </p:nvSpPr>
        <p:spPr>
          <a:xfrm>
            <a:off x="9789517" y="3671110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E3526F6A-E1AE-4D31-BD87-99D52FFA0F05}"/>
              </a:ext>
            </a:extLst>
          </p:cNvPr>
          <p:cNvSpPr/>
          <p:nvPr/>
        </p:nvSpPr>
        <p:spPr>
          <a:xfrm>
            <a:off x="5167209" y="3443077"/>
            <a:ext cx="928791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973E3-15BC-451D-AC12-4830C8AB3FBC}"/>
              </a:ext>
            </a:extLst>
          </p:cNvPr>
          <p:cNvSpPr txBox="1"/>
          <p:nvPr/>
        </p:nvSpPr>
        <p:spPr>
          <a:xfrm>
            <a:off x="3207224" y="40499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4. April 2018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0A769BE-8776-4C13-A60A-10B1EC6DB429}"/>
              </a:ext>
            </a:extLst>
          </p:cNvPr>
          <p:cNvSpPr txBox="1"/>
          <p:nvPr/>
        </p:nvSpPr>
        <p:spPr>
          <a:xfrm>
            <a:off x="9665204" y="23265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1. Juni 2018</a:t>
            </a:r>
          </a:p>
        </p:txBody>
      </p:sp>
      <p:sp>
        <p:nvSpPr>
          <p:cNvPr id="63" name="Sprechblase: oval 62">
            <a:extLst>
              <a:ext uri="{FF2B5EF4-FFF2-40B4-BE49-F238E27FC236}">
                <a16:creationId xmlns:a16="http://schemas.microsoft.com/office/drawing/2014/main" id="{F87996B5-9445-47A3-821E-ABBDDBF85D90}"/>
              </a:ext>
            </a:extLst>
          </p:cNvPr>
          <p:cNvSpPr/>
          <p:nvPr/>
        </p:nvSpPr>
        <p:spPr>
          <a:xfrm>
            <a:off x="9789517" y="1020191"/>
            <a:ext cx="2071659" cy="88206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Event: Nominiert für Nationalteam</a:t>
            </a:r>
          </a:p>
        </p:txBody>
      </p:sp>
    </p:spTree>
    <p:extLst>
      <p:ext uri="{BB962C8B-B14F-4D97-AF65-F5344CB8AC3E}">
        <p14:creationId xmlns:p14="http://schemas.microsoft.com/office/powerpoint/2010/main" val="2918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C141-DE16-44B8-AD71-3852B93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Cluster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BFE94-50EC-449E-A833-D938F790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  <a:p>
            <a:r>
              <a:rPr lang="de-DE" dirty="0"/>
              <a:t>Graph-Struktur</a:t>
            </a:r>
          </a:p>
          <a:p>
            <a:r>
              <a:rPr lang="de-DE" dirty="0"/>
              <a:t>Berechnungsmodelle</a:t>
            </a:r>
          </a:p>
          <a:p>
            <a:r>
              <a:rPr lang="de-DE" dirty="0"/>
              <a:t>Realisierung der temporalen Eigenschaft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Aggregate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0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82FA-FEC8-4FED-AD0F-CFD0EC4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4BBE-9FFD-481D-92BC-155FF37E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Kanten und Knoten hinzufügen/wegnehmen möglich</a:t>
            </a:r>
          </a:p>
          <a:p>
            <a:r>
              <a:rPr lang="de-DE" dirty="0"/>
              <a:t>Gewichte der Kanten veränderbar</a:t>
            </a:r>
          </a:p>
          <a:p>
            <a:r>
              <a:rPr lang="de-DE" dirty="0"/>
              <a:t>Properties der Knoten veränderbar</a:t>
            </a:r>
          </a:p>
          <a:p>
            <a:r>
              <a:rPr lang="de-DE" dirty="0"/>
              <a:t>Weitere Spezialitäten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A3CFD-26BB-4951-BF4D-09DA5F7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Graph-Struktur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F4447-B0F9-4737-9665-09693C8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DAG?</a:t>
            </a:r>
          </a:p>
          <a:p>
            <a:r>
              <a:rPr lang="de-DE" dirty="0"/>
              <a:t>Kreise möglich?</a:t>
            </a:r>
          </a:p>
          <a:p>
            <a:r>
              <a:rPr lang="de-DE" dirty="0"/>
              <a:t>Generelle Operationen? (z.B. </a:t>
            </a:r>
            <a:r>
              <a:rPr lang="de-DE" dirty="0" err="1"/>
              <a:t>Windowing</a:t>
            </a:r>
            <a:r>
              <a:rPr lang="de-DE" dirty="0"/>
              <a:t> Model)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2733-E50A-4711-B8AF-B347F89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Berechnungsmodelle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2815-7171-4AF5-81F1-FABCE0C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Inkrementell</a:t>
            </a:r>
          </a:p>
          <a:p>
            <a:r>
              <a:rPr lang="de-DE" dirty="0"/>
              <a:t>Iterativ</a:t>
            </a:r>
          </a:p>
          <a:p>
            <a:r>
              <a:rPr lang="de-DE" dirty="0"/>
              <a:t>Parallele Datenverarbeitung? Synchron / asynchron (Tornado)</a:t>
            </a:r>
          </a:p>
        </p:txBody>
      </p:sp>
    </p:spTree>
    <p:extLst>
      <p:ext uri="{BB962C8B-B14F-4D97-AF65-F5344CB8AC3E}">
        <p14:creationId xmlns:p14="http://schemas.microsoft.com/office/powerpoint/2010/main" val="3176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7ADB2-8107-4ED2-AE94-2FF532A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der temporalen Eigenschaft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96863-E093-4B8D-9C69-8B11D2EA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 Technik</a:t>
            </a:r>
          </a:p>
          <a:p>
            <a:r>
              <a:rPr lang="de-DE" dirty="0"/>
              <a:t>Deltas zw. Snapshots verfügbar</a:t>
            </a:r>
          </a:p>
          <a:p>
            <a:r>
              <a:rPr lang="de-DE" dirty="0"/>
              <a:t>Historie verfügbar oder kann nur aktueller Zeitpunkt betrachtet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BF50-FDBD-4534-9EB2-39E4E0D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C547-4163-4D5F-87C2-D87AFD1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Verfügbar</a:t>
            </a:r>
          </a:p>
          <a:p>
            <a:r>
              <a:rPr lang="de-DE" dirty="0"/>
              <a:t>Nicht </a:t>
            </a:r>
            <a:r>
              <a:rPr lang="de-DE" dirty="0" err="1"/>
              <a:t>verfügabr</a:t>
            </a:r>
            <a:endParaRPr lang="de-DE" dirty="0"/>
          </a:p>
          <a:p>
            <a:r>
              <a:rPr lang="de-DE" dirty="0"/>
              <a:t>Ist die Idee selbst implementierbar?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5A29-AB5D-45A0-AB3A-48642C45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FA2CA-01AD-4A52-8539-37AE3522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Aggregaten ein Thema?</a:t>
            </a:r>
          </a:p>
          <a:p>
            <a:r>
              <a:rPr lang="de-DE" dirty="0"/>
              <a:t>Berechnung von Aggregaten umsetzbar?</a:t>
            </a:r>
          </a:p>
        </p:txBody>
      </p:sp>
    </p:spTree>
    <p:extLst>
      <p:ext uri="{BB962C8B-B14F-4D97-AF65-F5344CB8AC3E}">
        <p14:creationId xmlns:p14="http://schemas.microsoft.com/office/powerpoint/2010/main" val="35331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DCAD-6C32-4824-8209-0FBAB04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46E0-1F75-4806-8725-76B517EE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Problembeschreibung für "Aggregate auf temporalen Graphen" </a:t>
            </a:r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festlegen</a:t>
            </a:r>
          </a:p>
        </p:txBody>
      </p:sp>
    </p:spTree>
    <p:extLst>
      <p:ext uri="{BB962C8B-B14F-4D97-AF65-F5344CB8AC3E}">
        <p14:creationId xmlns:p14="http://schemas.microsoft.com/office/powerpoint/2010/main" val="9232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Erarbeitung der Bewertungs- matrix</vt:lpstr>
      <vt:lpstr>Welche Cluster gibt es?</vt:lpstr>
      <vt:lpstr>Dynamische Eigenschaften </vt:lpstr>
      <vt:lpstr>Graph-Struktur </vt:lpstr>
      <vt:lpstr>Berechnungsmodelle </vt:lpstr>
      <vt:lpstr>Realisierung der temporalen Eigenschaft </vt:lpstr>
      <vt:lpstr>Code </vt:lpstr>
      <vt:lpstr>Aggregate</vt:lpstr>
      <vt:lpstr>To-Do</vt:lpstr>
      <vt:lpstr>Die Matrix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der Bewertungs- matrix</dc:title>
  <dc:creator>Marc Aumueller</dc:creator>
  <cp:lastModifiedBy>Marc Aumueller</cp:lastModifiedBy>
  <cp:revision>9</cp:revision>
  <dcterms:created xsi:type="dcterms:W3CDTF">2018-05-29T18:39:45Z</dcterms:created>
  <dcterms:modified xsi:type="dcterms:W3CDTF">2018-06-09T08:04:33Z</dcterms:modified>
</cp:coreProperties>
</file>