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autoCompressPictures="0">
  <p:sldMasterIdLst>
    <p:sldMasterId id="2147483660" r:id="rId1"/>
  </p:sldMasterIdLst>
  <p:notesMasterIdLst>
    <p:notesMasterId r:id="rId18"/>
  </p:notesMasterIdLst>
  <p:sldIdLst>
    <p:sldId id="256" r:id="rId2"/>
    <p:sldId id="258" r:id="rId3"/>
    <p:sldId id="259" r:id="rId4"/>
    <p:sldId id="287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97" r:id="rId14"/>
    <p:sldId id="296" r:id="rId15"/>
    <p:sldId id="298" r:id="rId16"/>
    <p:sldId id="299" r:id="rId17"/>
  </p:sldIdLst>
  <p:sldSz cx="9144000" cy="5143500" type="screen16x9"/>
  <p:notesSz cx="6858000" cy="9144000"/>
  <p:embeddedFontLst>
    <p:embeddedFont>
      <p:font typeface="Montserrat" pitchFamily="2" charset="77"/>
      <p:regular r:id="rId19"/>
      <p:bold r:id="rId20"/>
      <p:italic r:id="rId21"/>
      <p:boldItalic r:id="rId22"/>
    </p:embeddedFont>
    <p:embeddedFont>
      <p:font typeface="Montserrat ExtraBold" pitchFamily="2" charset="77"/>
      <p:bold r:id="rId23"/>
      <p:boldItalic r:id="rId24"/>
    </p:embeddedFont>
    <p:embeddedFont>
      <p:font typeface="Montserrat Light" pitchFamily="2" charset="77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2B366"/>
    <a:srgbClr val="D5E8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3519496-776F-44DE-B597-0ACABFE53767}">
  <a:tblStyle styleId="{43519496-776F-44DE-B597-0ACABFE5376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715"/>
  </p:normalViewPr>
  <p:slideViewPr>
    <p:cSldViewPr snapToGrid="0" snapToObjects="1">
      <p:cViewPr varScale="1">
        <p:scale>
          <a:sx n="162" d="100"/>
          <a:sy n="162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Google Shape;62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5" name="Google Shape;835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18138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5" name="Google Shape;835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57363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5" name="Google Shape;835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16075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16781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Google Shape;68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76400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Google Shape;63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59020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15919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Google Shape;63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Google Shape;68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36917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3" name="Google Shape;653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46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54415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5" name="Google Shape;835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55539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Google Shape;68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59619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8489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F6464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6" y="-11"/>
            <a:ext cx="2429759" cy="1609289"/>
            <a:chOff x="608719" y="-11"/>
            <a:chExt cx="2429759" cy="1609289"/>
          </a:xfrm>
        </p:grpSpPr>
        <p:sp>
          <p:nvSpPr>
            <p:cNvPr id="11" name="Google Shape;11;p2"/>
            <p:cNvSpPr/>
            <p:nvPr/>
          </p:nvSpPr>
          <p:spPr>
            <a:xfrm>
              <a:off x="608719" y="322534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08719" y="965890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822766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822766" y="965890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214909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822766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08719" y="64331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214909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214909" y="965890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430592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08719" y="-11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214909" y="-11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Google Shape;23;p2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5265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grpSp>
        <p:nvGrpSpPr>
          <p:cNvPr id="24" name="Google Shape;24;p2"/>
          <p:cNvGrpSpPr/>
          <p:nvPr/>
        </p:nvGrpSpPr>
        <p:grpSpPr>
          <a:xfrm>
            <a:off x="4894945" y="-11"/>
            <a:ext cx="4252453" cy="5146816"/>
            <a:chOff x="4894945" y="-11"/>
            <a:chExt cx="4252453" cy="5146816"/>
          </a:xfrm>
        </p:grpSpPr>
        <p:sp>
          <p:nvSpPr>
            <p:cNvPr id="25" name="Google Shape;25;p2"/>
            <p:cNvSpPr/>
            <p:nvPr/>
          </p:nvSpPr>
          <p:spPr>
            <a:xfrm>
              <a:off x="6108962" y="4182670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716818" y="386009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324645" y="353931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324645" y="4182670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7932502" y="64331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538692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932502" y="1286669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932502" y="3216737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538692" y="353931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6108962" y="-11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6716818" y="-11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7324645" y="-11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7932502" y="-11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538692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894945" y="386009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108962" y="3860093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502772" y="4182670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9990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7324645" y="3216737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716818" y="353931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6716818" y="4182670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7932502" y="322534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7932502" y="965890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7932502" y="2895958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7932492" y="3538418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108962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6716818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6716818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324645" y="4503448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8538692" y="-11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8538692" y="4503448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7324658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7324658" y="965890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6716831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6716831" y="965890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7324658" y="1286669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7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7324658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8538692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6109812" y="2252602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6109812" y="353931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6717668" y="1286669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6717668" y="1930025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6717668" y="2573381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7325495" y="2252602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1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6717668" y="3216737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7325495" y="2895958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7933352" y="1930025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7933352" y="2573381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8539542" y="1608802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6109812" y="1286669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7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6109812" y="3216737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6717668" y="1609246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7325495" y="1930025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6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6717668" y="2252602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7325495" y="2573381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" name="Google Shape;79;p2"/>
          <p:cNvGrpSpPr/>
          <p:nvPr/>
        </p:nvGrpSpPr>
        <p:grpSpPr>
          <a:xfrm flipH="1">
            <a:off x="-7" y="3860093"/>
            <a:ext cx="2429755" cy="1286712"/>
            <a:chOff x="6714243" y="3860093"/>
            <a:chExt cx="2429755" cy="1286712"/>
          </a:xfrm>
        </p:grpSpPr>
        <p:sp>
          <p:nvSpPr>
            <p:cNvPr id="80" name="Google Shape;80;p2"/>
            <p:cNvSpPr/>
            <p:nvPr/>
          </p:nvSpPr>
          <p:spPr>
            <a:xfrm>
              <a:off x="7929952" y="386009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8536142" y="4182670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7322095" y="4825993"/>
              <a:ext cx="607886" cy="320811"/>
            </a:xfrm>
            <a:custGeom>
              <a:avLst/>
              <a:gdLst/>
              <a:ahLst/>
              <a:cxnLst/>
              <a:rect l="l" t="t" r="r" b="b"/>
              <a:pathLst>
                <a:path w="20428" h="9991" extrusionOk="0">
                  <a:moveTo>
                    <a:pt x="1" y="1"/>
                  </a:moveTo>
                  <a:lnTo>
                    <a:pt x="1" y="9991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7929952" y="4503448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8536142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7322095" y="3860093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8536142" y="386009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7929952" y="4182670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7322095" y="4503448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7929952" y="4825993"/>
              <a:ext cx="606220" cy="320811"/>
            </a:xfrm>
            <a:custGeom>
              <a:avLst/>
              <a:gdLst/>
              <a:ahLst/>
              <a:cxnLst/>
              <a:rect l="l" t="t" r="r" b="b"/>
              <a:pathLst>
                <a:path w="20372" h="9991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9991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8536142" y="4503448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6714243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FFA400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"/>
          <p:cNvSpPr txBox="1">
            <a:spLocks noGrp="1"/>
          </p:cNvSpPr>
          <p:nvPr>
            <p:ph type="ctrTitle"/>
          </p:nvPr>
        </p:nvSpPr>
        <p:spPr>
          <a:xfrm>
            <a:off x="685800" y="1659550"/>
            <a:ext cx="4252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3"/>
          <p:cNvSpPr txBox="1">
            <a:spLocks noGrp="1"/>
          </p:cNvSpPr>
          <p:nvPr>
            <p:ph type="subTitle" idx="1"/>
          </p:nvPr>
        </p:nvSpPr>
        <p:spPr>
          <a:xfrm>
            <a:off x="685800" y="2687652"/>
            <a:ext cx="4252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grpSp>
        <p:nvGrpSpPr>
          <p:cNvPr id="95" name="Google Shape;95;p3"/>
          <p:cNvGrpSpPr/>
          <p:nvPr/>
        </p:nvGrpSpPr>
        <p:grpSpPr>
          <a:xfrm>
            <a:off x="4894945" y="-11"/>
            <a:ext cx="4252453" cy="5146816"/>
            <a:chOff x="4894945" y="-11"/>
            <a:chExt cx="4252453" cy="5146816"/>
          </a:xfrm>
        </p:grpSpPr>
        <p:sp>
          <p:nvSpPr>
            <p:cNvPr id="96" name="Google Shape;96;p3"/>
            <p:cNvSpPr/>
            <p:nvPr/>
          </p:nvSpPr>
          <p:spPr>
            <a:xfrm>
              <a:off x="6108962" y="4182670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6716818" y="386009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7324645" y="353931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7324645" y="4182670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9CB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7932502" y="64331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8538692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F9CB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7932502" y="1286669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7932502" y="3216737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8538692" y="353931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6108962" y="-11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9CB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6716818" y="-11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7324645" y="-11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7932502" y="-11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8538692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4894945" y="386009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6108962" y="3860093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5502772" y="4182670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9990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9CB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7324645" y="3216737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6716818" y="353931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6716818" y="4182670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7932502" y="322534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7932502" y="965890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7932502" y="2895958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7932492" y="3538418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9CB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6108962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9CB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6716818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6716818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7324645" y="4503448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8538692" y="-11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8538692" y="4503448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7324658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7324658" y="965890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6716831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6716831" y="965890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F9CB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7324658" y="1286669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7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7324658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8538692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F9CB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6109812" y="2252602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6109812" y="353931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6717668" y="1286669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6717668" y="1930025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6717668" y="2573381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7325495" y="2252602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1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2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6717668" y="3216737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7325495" y="2895958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7933352" y="1930025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7933352" y="2573381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8539542" y="1608802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6109812" y="1286669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7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6109812" y="3216737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6717668" y="1609246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7325495" y="1930025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6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6717668" y="2252602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7325495" y="2573381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F9CB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4"/>
          <p:cNvGrpSpPr/>
          <p:nvPr/>
        </p:nvGrpSpPr>
        <p:grpSpPr>
          <a:xfrm>
            <a:off x="900" y="0"/>
            <a:ext cx="9143992" cy="2564787"/>
            <a:chOff x="900" y="0"/>
            <a:chExt cx="9143992" cy="2564787"/>
          </a:xfrm>
        </p:grpSpPr>
        <p:sp>
          <p:nvSpPr>
            <p:cNvPr id="152" name="Google Shape;152;p4"/>
            <p:cNvSpPr/>
            <p:nvPr/>
          </p:nvSpPr>
          <p:spPr>
            <a:xfrm flipH="1">
              <a:off x="1219296" y="1278075"/>
              <a:ext cx="1214076" cy="1286712"/>
            </a:xfrm>
            <a:custGeom>
              <a:avLst/>
              <a:gdLst/>
              <a:ahLst/>
              <a:cxnLst/>
              <a:rect l="l" t="t" r="r" b="b"/>
              <a:pathLst>
                <a:path w="40799" h="40072" extrusionOk="0">
                  <a:moveTo>
                    <a:pt x="40798" y="0"/>
                  </a:moveTo>
                  <a:lnTo>
                    <a:pt x="1" y="20036"/>
                  </a:lnTo>
                  <a:lnTo>
                    <a:pt x="40798" y="40072"/>
                  </a:lnTo>
                  <a:lnTo>
                    <a:pt x="40798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4"/>
            <p:cNvSpPr/>
            <p:nvPr/>
          </p:nvSpPr>
          <p:spPr>
            <a:xfrm>
              <a:off x="4878953" y="643320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4"/>
            <p:cNvSpPr/>
            <p:nvPr/>
          </p:nvSpPr>
          <p:spPr>
            <a:xfrm>
              <a:off x="5488830" y="322543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4"/>
            <p:cNvSpPr/>
            <p:nvPr/>
          </p:nvSpPr>
          <p:spPr>
            <a:xfrm>
              <a:off x="8536629" y="863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4"/>
            <p:cNvSpPr/>
            <p:nvPr/>
          </p:nvSpPr>
          <p:spPr>
            <a:xfrm>
              <a:off x="6706973" y="32254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4"/>
            <p:cNvSpPr/>
            <p:nvPr/>
          </p:nvSpPr>
          <p:spPr>
            <a:xfrm>
              <a:off x="4878953" y="0"/>
              <a:ext cx="609899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4"/>
            <p:cNvSpPr/>
            <p:nvPr/>
          </p:nvSpPr>
          <p:spPr>
            <a:xfrm>
              <a:off x="5488830" y="0"/>
              <a:ext cx="608257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4"/>
            <p:cNvSpPr/>
            <p:nvPr/>
          </p:nvSpPr>
          <p:spPr>
            <a:xfrm>
              <a:off x="6097065" y="0"/>
              <a:ext cx="609929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4"/>
            <p:cNvSpPr/>
            <p:nvPr/>
          </p:nvSpPr>
          <p:spPr>
            <a:xfrm>
              <a:off x="6706973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4"/>
            <p:cNvSpPr/>
            <p:nvPr/>
          </p:nvSpPr>
          <p:spPr>
            <a:xfrm>
              <a:off x="7316850" y="0"/>
              <a:ext cx="609929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4"/>
            <p:cNvSpPr/>
            <p:nvPr/>
          </p:nvSpPr>
          <p:spPr>
            <a:xfrm>
              <a:off x="4878953" y="32254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4"/>
            <p:cNvSpPr/>
            <p:nvPr/>
          </p:nvSpPr>
          <p:spPr>
            <a:xfrm>
              <a:off x="5488830" y="643320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4"/>
            <p:cNvSpPr/>
            <p:nvPr/>
          </p:nvSpPr>
          <p:spPr>
            <a:xfrm>
              <a:off x="7926751" y="86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4"/>
            <p:cNvSpPr/>
            <p:nvPr/>
          </p:nvSpPr>
          <p:spPr>
            <a:xfrm>
              <a:off x="8536629" y="321640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4"/>
            <p:cNvSpPr/>
            <p:nvPr/>
          </p:nvSpPr>
          <p:spPr>
            <a:xfrm>
              <a:off x="6097065" y="322543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4"/>
            <p:cNvSpPr/>
            <p:nvPr/>
          </p:nvSpPr>
          <p:spPr>
            <a:xfrm>
              <a:off x="6706962" y="643329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4"/>
            <p:cNvSpPr/>
            <p:nvPr/>
          </p:nvSpPr>
          <p:spPr>
            <a:xfrm>
              <a:off x="4878953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4"/>
            <p:cNvSpPr/>
            <p:nvPr/>
          </p:nvSpPr>
          <p:spPr>
            <a:xfrm>
              <a:off x="5488830" y="0"/>
              <a:ext cx="608257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4"/>
            <p:cNvSpPr/>
            <p:nvPr/>
          </p:nvSpPr>
          <p:spPr>
            <a:xfrm>
              <a:off x="6097065" y="0"/>
              <a:ext cx="609929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4"/>
            <p:cNvSpPr/>
            <p:nvPr/>
          </p:nvSpPr>
          <p:spPr>
            <a:xfrm>
              <a:off x="8534993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7926757" y="0"/>
              <a:ext cx="608257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7925909" y="32164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 flipH="1">
              <a:off x="7316858" y="643329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4"/>
            <p:cNvSpPr/>
            <p:nvPr/>
          </p:nvSpPr>
          <p:spPr>
            <a:xfrm>
              <a:off x="900" y="643324"/>
              <a:ext cx="609923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4"/>
            <p:cNvSpPr/>
            <p:nvPr/>
          </p:nvSpPr>
          <p:spPr>
            <a:xfrm>
              <a:off x="610793" y="322545"/>
              <a:ext cx="608281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4"/>
            <p:cNvSpPr/>
            <p:nvPr/>
          </p:nvSpPr>
          <p:spPr>
            <a:xfrm>
              <a:off x="3658671" y="863"/>
              <a:ext cx="608281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4"/>
            <p:cNvSpPr/>
            <p:nvPr/>
          </p:nvSpPr>
          <p:spPr>
            <a:xfrm>
              <a:off x="1828968" y="322545"/>
              <a:ext cx="609923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4"/>
            <p:cNvSpPr/>
            <p:nvPr/>
          </p:nvSpPr>
          <p:spPr>
            <a:xfrm>
              <a:off x="4266922" y="321642"/>
              <a:ext cx="609953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100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4"/>
            <p:cNvSpPr/>
            <p:nvPr/>
          </p:nvSpPr>
          <p:spPr>
            <a:xfrm>
              <a:off x="900" y="0"/>
              <a:ext cx="609923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4"/>
            <p:cNvSpPr/>
            <p:nvPr/>
          </p:nvSpPr>
          <p:spPr>
            <a:xfrm>
              <a:off x="610793" y="0"/>
              <a:ext cx="608281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4"/>
            <p:cNvSpPr/>
            <p:nvPr/>
          </p:nvSpPr>
          <p:spPr>
            <a:xfrm>
              <a:off x="1219044" y="0"/>
              <a:ext cx="609953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4"/>
            <p:cNvSpPr/>
            <p:nvPr/>
          </p:nvSpPr>
          <p:spPr>
            <a:xfrm>
              <a:off x="1828968" y="0"/>
              <a:ext cx="609923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4"/>
            <p:cNvSpPr/>
            <p:nvPr/>
          </p:nvSpPr>
          <p:spPr>
            <a:xfrm>
              <a:off x="2438861" y="0"/>
              <a:ext cx="609953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4"/>
            <p:cNvSpPr/>
            <p:nvPr/>
          </p:nvSpPr>
          <p:spPr>
            <a:xfrm>
              <a:off x="900" y="322545"/>
              <a:ext cx="609923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4"/>
            <p:cNvSpPr/>
            <p:nvPr/>
          </p:nvSpPr>
          <p:spPr>
            <a:xfrm>
              <a:off x="610793" y="643324"/>
              <a:ext cx="608281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4"/>
            <p:cNvSpPr/>
            <p:nvPr/>
          </p:nvSpPr>
          <p:spPr>
            <a:xfrm>
              <a:off x="3048778" y="863"/>
              <a:ext cx="609923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4"/>
            <p:cNvSpPr/>
            <p:nvPr/>
          </p:nvSpPr>
          <p:spPr>
            <a:xfrm>
              <a:off x="3658671" y="321642"/>
              <a:ext cx="608281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4"/>
            <p:cNvSpPr/>
            <p:nvPr/>
          </p:nvSpPr>
          <p:spPr>
            <a:xfrm>
              <a:off x="1219044" y="322545"/>
              <a:ext cx="609953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4"/>
            <p:cNvSpPr/>
            <p:nvPr/>
          </p:nvSpPr>
          <p:spPr>
            <a:xfrm>
              <a:off x="4266922" y="863"/>
              <a:ext cx="609953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4"/>
            <p:cNvSpPr/>
            <p:nvPr/>
          </p:nvSpPr>
          <p:spPr>
            <a:xfrm>
              <a:off x="900" y="0"/>
              <a:ext cx="609923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4"/>
            <p:cNvSpPr/>
            <p:nvPr/>
          </p:nvSpPr>
          <p:spPr>
            <a:xfrm>
              <a:off x="610793" y="0"/>
              <a:ext cx="608281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4"/>
            <p:cNvSpPr/>
            <p:nvPr/>
          </p:nvSpPr>
          <p:spPr>
            <a:xfrm>
              <a:off x="1219044" y="0"/>
              <a:ext cx="609953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4"/>
            <p:cNvSpPr/>
            <p:nvPr/>
          </p:nvSpPr>
          <p:spPr>
            <a:xfrm>
              <a:off x="4266958" y="0"/>
              <a:ext cx="609923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4"/>
            <p:cNvSpPr/>
            <p:nvPr/>
          </p:nvSpPr>
          <p:spPr>
            <a:xfrm>
              <a:off x="3657035" y="0"/>
              <a:ext cx="609923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4"/>
            <p:cNvSpPr/>
            <p:nvPr/>
          </p:nvSpPr>
          <p:spPr>
            <a:xfrm>
              <a:off x="3048784" y="0"/>
              <a:ext cx="608281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4"/>
            <p:cNvSpPr/>
            <p:nvPr/>
          </p:nvSpPr>
          <p:spPr>
            <a:xfrm>
              <a:off x="2438861" y="0"/>
              <a:ext cx="609953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4"/>
            <p:cNvSpPr/>
            <p:nvPr/>
          </p:nvSpPr>
          <p:spPr>
            <a:xfrm>
              <a:off x="3047936" y="321645"/>
              <a:ext cx="609923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4"/>
            <p:cNvSpPr/>
            <p:nvPr/>
          </p:nvSpPr>
          <p:spPr>
            <a:xfrm flipH="1">
              <a:off x="3658935" y="643332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4"/>
            <p:cNvSpPr/>
            <p:nvPr/>
          </p:nvSpPr>
          <p:spPr>
            <a:xfrm flipH="1">
              <a:off x="1219312" y="643329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4"/>
            <p:cNvSpPr/>
            <p:nvPr/>
          </p:nvSpPr>
          <p:spPr>
            <a:xfrm>
              <a:off x="1222480" y="965020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4"/>
            <p:cNvSpPr/>
            <p:nvPr/>
          </p:nvSpPr>
          <p:spPr>
            <a:xfrm>
              <a:off x="1834119" y="1921382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3" name="Google Shape;203;p4"/>
          <p:cNvSpPr txBox="1">
            <a:spLocks noGrp="1"/>
          </p:cNvSpPr>
          <p:nvPr>
            <p:ph type="body" idx="1"/>
          </p:nvPr>
        </p:nvSpPr>
        <p:spPr>
          <a:xfrm>
            <a:off x="2528350" y="1552150"/>
            <a:ext cx="5497800" cy="29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◂"/>
              <a:defRPr sz="3000" i="1"/>
            </a:lvl1pPr>
            <a:lvl2pPr marL="914400" lvl="1" indent="-419100" rtl="0">
              <a:spcBef>
                <a:spcPts val="0"/>
              </a:spcBef>
              <a:spcAft>
                <a:spcPts val="0"/>
              </a:spcAft>
              <a:buSzPts val="3000"/>
              <a:buChar char="◂"/>
              <a:defRPr sz="3000" i="1"/>
            </a:lvl2pPr>
            <a:lvl3pPr marL="1371600" lvl="2" indent="-419100" rtl="0">
              <a:spcBef>
                <a:spcPts val="0"/>
              </a:spcBef>
              <a:spcAft>
                <a:spcPts val="0"/>
              </a:spcAft>
              <a:buSzPts val="3000"/>
              <a:buChar char="◂"/>
              <a:defRPr sz="3000" i="1"/>
            </a:lvl3pPr>
            <a:lvl4pPr marL="1828800" lvl="3" indent="-419100" rtl="0">
              <a:spcBef>
                <a:spcPts val="0"/>
              </a:spcBef>
              <a:spcAft>
                <a:spcPts val="0"/>
              </a:spcAft>
              <a:buSzPts val="3000"/>
              <a:buChar char="◂"/>
              <a:defRPr sz="3000" i="1"/>
            </a:lvl4pPr>
            <a:lvl5pPr marL="2286000" lvl="4" indent="-419100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 i="1"/>
            </a:lvl5pPr>
            <a:lvl6pPr marL="2743200" lvl="5" indent="-419100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 i="1"/>
            </a:lvl6pPr>
            <a:lvl7pPr marL="3200400" lvl="6" indent="-419100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 i="1"/>
            </a:lvl7pPr>
            <a:lvl8pPr marL="3657600" lvl="7" indent="-419100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 i="1"/>
            </a:lvl8pPr>
            <a:lvl9pPr marL="4114800" lvl="8" indent="-41910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 i="1"/>
            </a:lvl9pPr>
          </a:lstStyle>
          <a:p>
            <a:endParaRPr/>
          </a:p>
        </p:txBody>
      </p:sp>
      <p:sp>
        <p:nvSpPr>
          <p:cNvPr id="204" name="Google Shape;204;p4"/>
          <p:cNvSpPr txBox="1"/>
          <p:nvPr/>
        </p:nvSpPr>
        <p:spPr>
          <a:xfrm>
            <a:off x="1295501" y="1558650"/>
            <a:ext cx="735900" cy="10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sz="60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5" name="Google Shape;205;p4"/>
          <p:cNvSpPr txBox="1">
            <a:spLocks noGrp="1"/>
          </p:cNvSpPr>
          <p:nvPr>
            <p:ph type="sldNum" idx="12"/>
          </p:nvPr>
        </p:nvSpPr>
        <p:spPr>
          <a:xfrm>
            <a:off x="854332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B7B7B7"/>
                </a:solidFill>
              </a:defRPr>
            </a:lvl1pPr>
            <a:lvl2pPr lvl="1">
              <a:buNone/>
              <a:defRPr>
                <a:solidFill>
                  <a:srgbClr val="B7B7B7"/>
                </a:solidFill>
              </a:defRPr>
            </a:lvl2pPr>
            <a:lvl3pPr lvl="2">
              <a:buNone/>
              <a:defRPr>
                <a:solidFill>
                  <a:srgbClr val="B7B7B7"/>
                </a:solidFill>
              </a:defRPr>
            </a:lvl3pPr>
            <a:lvl4pPr lvl="3">
              <a:buNone/>
              <a:defRPr>
                <a:solidFill>
                  <a:srgbClr val="B7B7B7"/>
                </a:solidFill>
              </a:defRPr>
            </a:lvl4pPr>
            <a:lvl5pPr lvl="4">
              <a:buNone/>
              <a:defRPr>
                <a:solidFill>
                  <a:srgbClr val="B7B7B7"/>
                </a:solidFill>
              </a:defRPr>
            </a:lvl5pPr>
            <a:lvl6pPr lvl="5">
              <a:buNone/>
              <a:defRPr>
                <a:solidFill>
                  <a:srgbClr val="B7B7B7"/>
                </a:solidFill>
              </a:defRPr>
            </a:lvl6pPr>
            <a:lvl7pPr lvl="6">
              <a:buNone/>
              <a:defRPr>
                <a:solidFill>
                  <a:srgbClr val="B7B7B7"/>
                </a:solidFill>
              </a:defRPr>
            </a:lvl7pPr>
            <a:lvl8pPr lvl="7">
              <a:buNone/>
              <a:defRPr>
                <a:solidFill>
                  <a:srgbClr val="B7B7B7"/>
                </a:solidFill>
              </a:defRPr>
            </a:lvl8pPr>
            <a:lvl9pPr lvl="8">
              <a:buNone/>
              <a:defRPr>
                <a:solidFill>
                  <a:srgbClr val="B7B7B7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4" name="Google Shape;304;p7"/>
          <p:cNvGrpSpPr/>
          <p:nvPr/>
        </p:nvGrpSpPr>
        <p:grpSpPr>
          <a:xfrm>
            <a:off x="892" y="-11"/>
            <a:ext cx="3037586" cy="2252645"/>
            <a:chOff x="892" y="-11"/>
            <a:chExt cx="3037586" cy="2252645"/>
          </a:xfrm>
        </p:grpSpPr>
        <p:sp>
          <p:nvSpPr>
            <p:cNvPr id="305" name="Google Shape;305;p7"/>
            <p:cNvSpPr/>
            <p:nvPr/>
          </p:nvSpPr>
          <p:spPr>
            <a:xfrm>
              <a:off x="892" y="64331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7"/>
            <p:cNvSpPr/>
            <p:nvPr/>
          </p:nvSpPr>
          <p:spPr>
            <a:xfrm>
              <a:off x="608719" y="322534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7"/>
            <p:cNvSpPr/>
            <p:nvPr/>
          </p:nvSpPr>
          <p:spPr>
            <a:xfrm>
              <a:off x="608719" y="965890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7"/>
            <p:cNvSpPr/>
            <p:nvPr/>
          </p:nvSpPr>
          <p:spPr>
            <a:xfrm>
              <a:off x="1822766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7"/>
            <p:cNvSpPr/>
            <p:nvPr/>
          </p:nvSpPr>
          <p:spPr>
            <a:xfrm>
              <a:off x="1214909" y="1286669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100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7"/>
            <p:cNvSpPr/>
            <p:nvPr/>
          </p:nvSpPr>
          <p:spPr>
            <a:xfrm>
              <a:off x="1822766" y="965890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7"/>
            <p:cNvSpPr/>
            <p:nvPr/>
          </p:nvSpPr>
          <p:spPr>
            <a:xfrm>
              <a:off x="892" y="-11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7"/>
            <p:cNvSpPr/>
            <p:nvPr/>
          </p:nvSpPr>
          <p:spPr>
            <a:xfrm>
              <a:off x="608719" y="-11"/>
              <a:ext cx="606220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7"/>
            <p:cNvSpPr/>
            <p:nvPr/>
          </p:nvSpPr>
          <p:spPr>
            <a:xfrm>
              <a:off x="1214909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7"/>
            <p:cNvSpPr/>
            <p:nvPr/>
          </p:nvSpPr>
          <p:spPr>
            <a:xfrm>
              <a:off x="1822766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7"/>
            <p:cNvSpPr/>
            <p:nvPr/>
          </p:nvSpPr>
          <p:spPr>
            <a:xfrm>
              <a:off x="2430592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7"/>
            <p:cNvSpPr/>
            <p:nvPr/>
          </p:nvSpPr>
          <p:spPr>
            <a:xfrm>
              <a:off x="892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7"/>
            <p:cNvSpPr/>
            <p:nvPr/>
          </p:nvSpPr>
          <p:spPr>
            <a:xfrm>
              <a:off x="608719" y="64331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7"/>
            <p:cNvSpPr/>
            <p:nvPr/>
          </p:nvSpPr>
          <p:spPr>
            <a:xfrm>
              <a:off x="892" y="965890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7"/>
            <p:cNvSpPr/>
            <p:nvPr/>
          </p:nvSpPr>
          <p:spPr>
            <a:xfrm>
              <a:off x="608719" y="1286669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7"/>
            <p:cNvSpPr/>
            <p:nvPr/>
          </p:nvSpPr>
          <p:spPr>
            <a:xfrm>
              <a:off x="892" y="1609246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7"/>
            <p:cNvSpPr/>
            <p:nvPr/>
          </p:nvSpPr>
          <p:spPr>
            <a:xfrm>
              <a:off x="1214909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7"/>
            <p:cNvSpPr/>
            <p:nvPr/>
          </p:nvSpPr>
          <p:spPr>
            <a:xfrm>
              <a:off x="1214909" y="965890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7"/>
            <p:cNvSpPr/>
            <p:nvPr/>
          </p:nvSpPr>
          <p:spPr>
            <a:xfrm>
              <a:off x="1214909" y="1609246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7"/>
            <p:cNvSpPr/>
            <p:nvPr/>
          </p:nvSpPr>
          <p:spPr>
            <a:xfrm>
              <a:off x="2430592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7"/>
            <p:cNvSpPr/>
            <p:nvPr/>
          </p:nvSpPr>
          <p:spPr>
            <a:xfrm>
              <a:off x="892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7"/>
            <p:cNvSpPr/>
            <p:nvPr/>
          </p:nvSpPr>
          <p:spPr>
            <a:xfrm>
              <a:off x="608719" y="-11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7"/>
            <p:cNvSpPr/>
            <p:nvPr/>
          </p:nvSpPr>
          <p:spPr>
            <a:xfrm>
              <a:off x="1214909" y="-11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8" name="Google Shape;328;p7"/>
          <p:cNvGrpSpPr/>
          <p:nvPr/>
        </p:nvGrpSpPr>
        <p:grpSpPr>
          <a:xfrm>
            <a:off x="6714243" y="3860093"/>
            <a:ext cx="2429755" cy="1286712"/>
            <a:chOff x="6714243" y="3860093"/>
            <a:chExt cx="2429755" cy="1286712"/>
          </a:xfrm>
        </p:grpSpPr>
        <p:sp>
          <p:nvSpPr>
            <p:cNvPr id="329" name="Google Shape;329;p7"/>
            <p:cNvSpPr/>
            <p:nvPr/>
          </p:nvSpPr>
          <p:spPr>
            <a:xfrm>
              <a:off x="7929952" y="386009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7"/>
            <p:cNvSpPr/>
            <p:nvPr/>
          </p:nvSpPr>
          <p:spPr>
            <a:xfrm>
              <a:off x="8536142" y="4182670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7"/>
            <p:cNvSpPr/>
            <p:nvPr/>
          </p:nvSpPr>
          <p:spPr>
            <a:xfrm>
              <a:off x="7322095" y="4825993"/>
              <a:ext cx="607886" cy="320811"/>
            </a:xfrm>
            <a:custGeom>
              <a:avLst/>
              <a:gdLst/>
              <a:ahLst/>
              <a:cxnLst/>
              <a:rect l="l" t="t" r="r" b="b"/>
              <a:pathLst>
                <a:path w="20428" h="9991" extrusionOk="0">
                  <a:moveTo>
                    <a:pt x="1" y="1"/>
                  </a:moveTo>
                  <a:lnTo>
                    <a:pt x="1" y="9991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7"/>
            <p:cNvSpPr/>
            <p:nvPr/>
          </p:nvSpPr>
          <p:spPr>
            <a:xfrm>
              <a:off x="7929952" y="4503448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7"/>
            <p:cNvSpPr/>
            <p:nvPr/>
          </p:nvSpPr>
          <p:spPr>
            <a:xfrm>
              <a:off x="8536142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7"/>
            <p:cNvSpPr/>
            <p:nvPr/>
          </p:nvSpPr>
          <p:spPr>
            <a:xfrm>
              <a:off x="7322095" y="3860093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7"/>
            <p:cNvSpPr/>
            <p:nvPr/>
          </p:nvSpPr>
          <p:spPr>
            <a:xfrm>
              <a:off x="8536142" y="386009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7"/>
            <p:cNvSpPr/>
            <p:nvPr/>
          </p:nvSpPr>
          <p:spPr>
            <a:xfrm>
              <a:off x="7929952" y="4182670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7"/>
            <p:cNvSpPr/>
            <p:nvPr/>
          </p:nvSpPr>
          <p:spPr>
            <a:xfrm>
              <a:off x="7322095" y="4503448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7"/>
            <p:cNvSpPr/>
            <p:nvPr/>
          </p:nvSpPr>
          <p:spPr>
            <a:xfrm>
              <a:off x="7929952" y="4825993"/>
              <a:ext cx="606220" cy="320811"/>
            </a:xfrm>
            <a:custGeom>
              <a:avLst/>
              <a:gdLst/>
              <a:ahLst/>
              <a:cxnLst/>
              <a:rect l="l" t="t" r="r" b="b"/>
              <a:pathLst>
                <a:path w="20372" h="9991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9991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7"/>
            <p:cNvSpPr/>
            <p:nvPr/>
          </p:nvSpPr>
          <p:spPr>
            <a:xfrm>
              <a:off x="8536142" y="4503448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7"/>
            <p:cNvSpPr/>
            <p:nvPr/>
          </p:nvSpPr>
          <p:spPr>
            <a:xfrm>
              <a:off x="6714243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1" name="Google Shape;341;p7"/>
          <p:cNvSpPr txBox="1">
            <a:spLocks noGrp="1"/>
          </p:cNvSpPr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42" name="Google Shape;342;p7"/>
          <p:cNvSpPr txBox="1">
            <a:spLocks noGrp="1"/>
          </p:cNvSpPr>
          <p:nvPr>
            <p:ph type="body" idx="1"/>
          </p:nvPr>
        </p:nvSpPr>
        <p:spPr>
          <a:xfrm>
            <a:off x="1320025" y="1582625"/>
            <a:ext cx="3133500" cy="29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◂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43" name="Google Shape;343;p7"/>
          <p:cNvSpPr txBox="1">
            <a:spLocks noGrp="1"/>
          </p:cNvSpPr>
          <p:nvPr>
            <p:ph type="body" idx="2"/>
          </p:nvPr>
        </p:nvSpPr>
        <p:spPr>
          <a:xfrm>
            <a:off x="4642177" y="1582625"/>
            <a:ext cx="3133500" cy="29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◂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44" name="Google Shape;344;p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lateral pattern">
  <p:cSld name="BLANK_2"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5" name="Google Shape;535;p12"/>
          <p:cNvGrpSpPr/>
          <p:nvPr/>
        </p:nvGrpSpPr>
        <p:grpSpPr>
          <a:xfrm>
            <a:off x="6109812" y="-11"/>
            <a:ext cx="3037586" cy="5146816"/>
            <a:chOff x="6109812" y="-11"/>
            <a:chExt cx="3037586" cy="5146816"/>
          </a:xfrm>
        </p:grpSpPr>
        <p:sp>
          <p:nvSpPr>
            <p:cNvPr id="536" name="Google Shape;536;p12"/>
            <p:cNvSpPr/>
            <p:nvPr/>
          </p:nvSpPr>
          <p:spPr>
            <a:xfrm>
              <a:off x="7324645" y="353931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12"/>
            <p:cNvSpPr/>
            <p:nvPr/>
          </p:nvSpPr>
          <p:spPr>
            <a:xfrm>
              <a:off x="7324645" y="4182670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12"/>
            <p:cNvSpPr/>
            <p:nvPr/>
          </p:nvSpPr>
          <p:spPr>
            <a:xfrm>
              <a:off x="7932502" y="64331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2"/>
            <p:cNvSpPr/>
            <p:nvPr/>
          </p:nvSpPr>
          <p:spPr>
            <a:xfrm>
              <a:off x="8538692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12"/>
            <p:cNvSpPr/>
            <p:nvPr/>
          </p:nvSpPr>
          <p:spPr>
            <a:xfrm>
              <a:off x="7932502" y="1286669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12"/>
            <p:cNvSpPr/>
            <p:nvPr/>
          </p:nvSpPr>
          <p:spPr>
            <a:xfrm>
              <a:off x="7932502" y="3216737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12"/>
            <p:cNvSpPr/>
            <p:nvPr/>
          </p:nvSpPr>
          <p:spPr>
            <a:xfrm>
              <a:off x="8538692" y="353931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12"/>
            <p:cNvSpPr/>
            <p:nvPr/>
          </p:nvSpPr>
          <p:spPr>
            <a:xfrm>
              <a:off x="7932502" y="-11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12"/>
            <p:cNvSpPr/>
            <p:nvPr/>
          </p:nvSpPr>
          <p:spPr>
            <a:xfrm>
              <a:off x="8538692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12"/>
            <p:cNvSpPr/>
            <p:nvPr/>
          </p:nvSpPr>
          <p:spPr>
            <a:xfrm>
              <a:off x="7324645" y="3216737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12"/>
            <p:cNvSpPr/>
            <p:nvPr/>
          </p:nvSpPr>
          <p:spPr>
            <a:xfrm>
              <a:off x="6716818" y="353931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12"/>
            <p:cNvSpPr/>
            <p:nvPr/>
          </p:nvSpPr>
          <p:spPr>
            <a:xfrm>
              <a:off x="7932502" y="322534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12"/>
            <p:cNvSpPr/>
            <p:nvPr/>
          </p:nvSpPr>
          <p:spPr>
            <a:xfrm>
              <a:off x="7932502" y="965890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12"/>
            <p:cNvSpPr/>
            <p:nvPr/>
          </p:nvSpPr>
          <p:spPr>
            <a:xfrm>
              <a:off x="7932502" y="2895958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12"/>
            <p:cNvSpPr/>
            <p:nvPr/>
          </p:nvSpPr>
          <p:spPr>
            <a:xfrm>
              <a:off x="7932492" y="3538418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12"/>
            <p:cNvSpPr/>
            <p:nvPr/>
          </p:nvSpPr>
          <p:spPr>
            <a:xfrm>
              <a:off x="6716818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12"/>
            <p:cNvSpPr/>
            <p:nvPr/>
          </p:nvSpPr>
          <p:spPr>
            <a:xfrm>
              <a:off x="6716818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12"/>
            <p:cNvSpPr/>
            <p:nvPr/>
          </p:nvSpPr>
          <p:spPr>
            <a:xfrm>
              <a:off x="7324645" y="4503448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12"/>
            <p:cNvSpPr/>
            <p:nvPr/>
          </p:nvSpPr>
          <p:spPr>
            <a:xfrm>
              <a:off x="8538692" y="-11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12"/>
            <p:cNvSpPr/>
            <p:nvPr/>
          </p:nvSpPr>
          <p:spPr>
            <a:xfrm>
              <a:off x="8538692" y="4503448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12"/>
            <p:cNvSpPr/>
            <p:nvPr/>
          </p:nvSpPr>
          <p:spPr>
            <a:xfrm>
              <a:off x="7324658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12"/>
            <p:cNvSpPr/>
            <p:nvPr/>
          </p:nvSpPr>
          <p:spPr>
            <a:xfrm>
              <a:off x="7324658" y="965890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12"/>
            <p:cNvSpPr/>
            <p:nvPr/>
          </p:nvSpPr>
          <p:spPr>
            <a:xfrm>
              <a:off x="6716831" y="965890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12"/>
            <p:cNvSpPr/>
            <p:nvPr/>
          </p:nvSpPr>
          <p:spPr>
            <a:xfrm>
              <a:off x="7324658" y="1286669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7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12"/>
            <p:cNvSpPr/>
            <p:nvPr/>
          </p:nvSpPr>
          <p:spPr>
            <a:xfrm>
              <a:off x="7324658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12"/>
            <p:cNvSpPr/>
            <p:nvPr/>
          </p:nvSpPr>
          <p:spPr>
            <a:xfrm>
              <a:off x="8538692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12"/>
            <p:cNvSpPr/>
            <p:nvPr/>
          </p:nvSpPr>
          <p:spPr>
            <a:xfrm>
              <a:off x="6717668" y="1930025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12"/>
            <p:cNvSpPr/>
            <p:nvPr/>
          </p:nvSpPr>
          <p:spPr>
            <a:xfrm>
              <a:off x="7325495" y="2252602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12"/>
            <p:cNvSpPr/>
            <p:nvPr/>
          </p:nvSpPr>
          <p:spPr>
            <a:xfrm>
              <a:off x="6717668" y="3216737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12"/>
            <p:cNvSpPr/>
            <p:nvPr/>
          </p:nvSpPr>
          <p:spPr>
            <a:xfrm>
              <a:off x="7933352" y="1930025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12"/>
            <p:cNvSpPr/>
            <p:nvPr/>
          </p:nvSpPr>
          <p:spPr>
            <a:xfrm>
              <a:off x="7933352" y="2573381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12"/>
            <p:cNvSpPr/>
            <p:nvPr/>
          </p:nvSpPr>
          <p:spPr>
            <a:xfrm>
              <a:off x="8539542" y="1608802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12"/>
            <p:cNvSpPr/>
            <p:nvPr/>
          </p:nvSpPr>
          <p:spPr>
            <a:xfrm>
              <a:off x="6109812" y="3216737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12"/>
            <p:cNvSpPr/>
            <p:nvPr/>
          </p:nvSpPr>
          <p:spPr>
            <a:xfrm>
              <a:off x="6717668" y="1609246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12"/>
            <p:cNvSpPr/>
            <p:nvPr/>
          </p:nvSpPr>
          <p:spPr>
            <a:xfrm>
              <a:off x="7325495" y="1930025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6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1" name="Google Shape;571;p1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bottom pattern">
  <p:cSld name="BLANK_2_1"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3" name="Google Shape;573;p13"/>
          <p:cNvGrpSpPr/>
          <p:nvPr/>
        </p:nvGrpSpPr>
        <p:grpSpPr>
          <a:xfrm rot="10800000" flipH="1">
            <a:off x="900" y="3856775"/>
            <a:ext cx="9143992" cy="1286721"/>
            <a:chOff x="900" y="0"/>
            <a:chExt cx="9143992" cy="1286721"/>
          </a:xfrm>
        </p:grpSpPr>
        <p:sp>
          <p:nvSpPr>
            <p:cNvPr id="574" name="Google Shape;574;p13"/>
            <p:cNvSpPr/>
            <p:nvPr/>
          </p:nvSpPr>
          <p:spPr>
            <a:xfrm>
              <a:off x="4878953" y="643320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13"/>
            <p:cNvSpPr/>
            <p:nvPr/>
          </p:nvSpPr>
          <p:spPr>
            <a:xfrm>
              <a:off x="5488830" y="322543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13"/>
            <p:cNvSpPr/>
            <p:nvPr/>
          </p:nvSpPr>
          <p:spPr>
            <a:xfrm>
              <a:off x="8536629" y="863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13"/>
            <p:cNvSpPr/>
            <p:nvPr/>
          </p:nvSpPr>
          <p:spPr>
            <a:xfrm>
              <a:off x="6706973" y="32254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13"/>
            <p:cNvSpPr/>
            <p:nvPr/>
          </p:nvSpPr>
          <p:spPr>
            <a:xfrm>
              <a:off x="4878953" y="0"/>
              <a:ext cx="609899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13"/>
            <p:cNvSpPr/>
            <p:nvPr/>
          </p:nvSpPr>
          <p:spPr>
            <a:xfrm>
              <a:off x="5488830" y="0"/>
              <a:ext cx="608257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13"/>
            <p:cNvSpPr/>
            <p:nvPr/>
          </p:nvSpPr>
          <p:spPr>
            <a:xfrm>
              <a:off x="6097065" y="0"/>
              <a:ext cx="609929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13"/>
            <p:cNvSpPr/>
            <p:nvPr/>
          </p:nvSpPr>
          <p:spPr>
            <a:xfrm>
              <a:off x="6706973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13"/>
            <p:cNvSpPr/>
            <p:nvPr/>
          </p:nvSpPr>
          <p:spPr>
            <a:xfrm>
              <a:off x="7316850" y="0"/>
              <a:ext cx="609929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13"/>
            <p:cNvSpPr/>
            <p:nvPr/>
          </p:nvSpPr>
          <p:spPr>
            <a:xfrm>
              <a:off x="4878953" y="32254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13"/>
            <p:cNvSpPr/>
            <p:nvPr/>
          </p:nvSpPr>
          <p:spPr>
            <a:xfrm>
              <a:off x="5488830" y="643320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13"/>
            <p:cNvSpPr/>
            <p:nvPr/>
          </p:nvSpPr>
          <p:spPr>
            <a:xfrm>
              <a:off x="7926751" y="86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13"/>
            <p:cNvSpPr/>
            <p:nvPr/>
          </p:nvSpPr>
          <p:spPr>
            <a:xfrm>
              <a:off x="8536629" y="321640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13"/>
            <p:cNvSpPr/>
            <p:nvPr/>
          </p:nvSpPr>
          <p:spPr>
            <a:xfrm>
              <a:off x="6097065" y="322543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13"/>
            <p:cNvSpPr/>
            <p:nvPr/>
          </p:nvSpPr>
          <p:spPr>
            <a:xfrm>
              <a:off x="6706962" y="643329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13"/>
            <p:cNvSpPr/>
            <p:nvPr/>
          </p:nvSpPr>
          <p:spPr>
            <a:xfrm>
              <a:off x="4878953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13"/>
            <p:cNvSpPr/>
            <p:nvPr/>
          </p:nvSpPr>
          <p:spPr>
            <a:xfrm>
              <a:off x="5488830" y="0"/>
              <a:ext cx="608257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13"/>
            <p:cNvSpPr/>
            <p:nvPr/>
          </p:nvSpPr>
          <p:spPr>
            <a:xfrm>
              <a:off x="6097065" y="0"/>
              <a:ext cx="609929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13"/>
            <p:cNvSpPr/>
            <p:nvPr/>
          </p:nvSpPr>
          <p:spPr>
            <a:xfrm>
              <a:off x="8534993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13"/>
            <p:cNvSpPr/>
            <p:nvPr/>
          </p:nvSpPr>
          <p:spPr>
            <a:xfrm>
              <a:off x="7926757" y="0"/>
              <a:ext cx="608257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13"/>
            <p:cNvSpPr/>
            <p:nvPr/>
          </p:nvSpPr>
          <p:spPr>
            <a:xfrm>
              <a:off x="7925909" y="32164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13"/>
            <p:cNvSpPr/>
            <p:nvPr/>
          </p:nvSpPr>
          <p:spPr>
            <a:xfrm flipH="1">
              <a:off x="7316858" y="643329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13"/>
            <p:cNvSpPr/>
            <p:nvPr/>
          </p:nvSpPr>
          <p:spPr>
            <a:xfrm>
              <a:off x="900" y="643324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13"/>
            <p:cNvSpPr/>
            <p:nvPr/>
          </p:nvSpPr>
          <p:spPr>
            <a:xfrm>
              <a:off x="610793" y="322545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13"/>
            <p:cNvSpPr/>
            <p:nvPr/>
          </p:nvSpPr>
          <p:spPr>
            <a:xfrm>
              <a:off x="3658671" y="863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13"/>
            <p:cNvSpPr/>
            <p:nvPr/>
          </p:nvSpPr>
          <p:spPr>
            <a:xfrm>
              <a:off x="1828968" y="322545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13"/>
            <p:cNvSpPr/>
            <p:nvPr/>
          </p:nvSpPr>
          <p:spPr>
            <a:xfrm>
              <a:off x="4266922" y="321642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100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13"/>
            <p:cNvSpPr/>
            <p:nvPr/>
          </p:nvSpPr>
          <p:spPr>
            <a:xfrm>
              <a:off x="900" y="0"/>
              <a:ext cx="609899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13"/>
            <p:cNvSpPr/>
            <p:nvPr/>
          </p:nvSpPr>
          <p:spPr>
            <a:xfrm>
              <a:off x="610793" y="0"/>
              <a:ext cx="608257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13"/>
            <p:cNvSpPr/>
            <p:nvPr/>
          </p:nvSpPr>
          <p:spPr>
            <a:xfrm>
              <a:off x="1219044" y="0"/>
              <a:ext cx="609929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13"/>
            <p:cNvSpPr/>
            <p:nvPr/>
          </p:nvSpPr>
          <p:spPr>
            <a:xfrm>
              <a:off x="1828968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13"/>
            <p:cNvSpPr/>
            <p:nvPr/>
          </p:nvSpPr>
          <p:spPr>
            <a:xfrm>
              <a:off x="2438861" y="0"/>
              <a:ext cx="609929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13"/>
            <p:cNvSpPr/>
            <p:nvPr/>
          </p:nvSpPr>
          <p:spPr>
            <a:xfrm>
              <a:off x="900" y="322545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13"/>
            <p:cNvSpPr/>
            <p:nvPr/>
          </p:nvSpPr>
          <p:spPr>
            <a:xfrm>
              <a:off x="610793" y="643324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13"/>
            <p:cNvSpPr/>
            <p:nvPr/>
          </p:nvSpPr>
          <p:spPr>
            <a:xfrm>
              <a:off x="3048778" y="86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13"/>
            <p:cNvSpPr/>
            <p:nvPr/>
          </p:nvSpPr>
          <p:spPr>
            <a:xfrm>
              <a:off x="3658671" y="321642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13"/>
            <p:cNvSpPr/>
            <p:nvPr/>
          </p:nvSpPr>
          <p:spPr>
            <a:xfrm>
              <a:off x="1219044" y="322545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13"/>
            <p:cNvSpPr/>
            <p:nvPr/>
          </p:nvSpPr>
          <p:spPr>
            <a:xfrm>
              <a:off x="4266922" y="863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13"/>
            <p:cNvSpPr/>
            <p:nvPr/>
          </p:nvSpPr>
          <p:spPr>
            <a:xfrm>
              <a:off x="900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13"/>
            <p:cNvSpPr/>
            <p:nvPr/>
          </p:nvSpPr>
          <p:spPr>
            <a:xfrm>
              <a:off x="610793" y="0"/>
              <a:ext cx="608257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13"/>
            <p:cNvSpPr/>
            <p:nvPr/>
          </p:nvSpPr>
          <p:spPr>
            <a:xfrm>
              <a:off x="1219044" y="0"/>
              <a:ext cx="609929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13"/>
            <p:cNvSpPr/>
            <p:nvPr/>
          </p:nvSpPr>
          <p:spPr>
            <a:xfrm>
              <a:off x="4266958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13"/>
            <p:cNvSpPr/>
            <p:nvPr/>
          </p:nvSpPr>
          <p:spPr>
            <a:xfrm>
              <a:off x="3657035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13"/>
            <p:cNvSpPr/>
            <p:nvPr/>
          </p:nvSpPr>
          <p:spPr>
            <a:xfrm>
              <a:off x="3048784" y="0"/>
              <a:ext cx="608257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13"/>
            <p:cNvSpPr/>
            <p:nvPr/>
          </p:nvSpPr>
          <p:spPr>
            <a:xfrm>
              <a:off x="2438861" y="0"/>
              <a:ext cx="609929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13"/>
            <p:cNvSpPr/>
            <p:nvPr/>
          </p:nvSpPr>
          <p:spPr>
            <a:xfrm>
              <a:off x="3047936" y="321645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13"/>
            <p:cNvSpPr/>
            <p:nvPr/>
          </p:nvSpPr>
          <p:spPr>
            <a:xfrm flipH="1">
              <a:off x="3658935" y="643332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13"/>
            <p:cNvSpPr/>
            <p:nvPr/>
          </p:nvSpPr>
          <p:spPr>
            <a:xfrm flipH="1">
              <a:off x="1219312" y="643329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2" name="Google Shape;622;p1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"/>
              <a:buNone/>
              <a:defRPr sz="2400" b="1">
                <a:solidFill>
                  <a:srgbClr val="22222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320025" y="1613274"/>
            <a:ext cx="6455700" cy="29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○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■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●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○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■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8" r:id="rId5"/>
    <p:sldLayoutId id="2147483659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4646"/>
        </a:solidFill>
        <a:effectLst/>
      </p:bgPr>
    </p:bg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14"/>
          <p:cNvSpPr txBox="1">
            <a:spLocks noGrp="1"/>
          </p:cNvSpPr>
          <p:nvPr>
            <p:ph type="ctrTitle"/>
          </p:nvPr>
        </p:nvSpPr>
        <p:spPr>
          <a:xfrm>
            <a:off x="717330" y="1660750"/>
            <a:ext cx="4847898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Johnson’s Personal Website</a:t>
            </a:r>
            <a:br>
              <a:rPr lang="en" sz="3600" dirty="0"/>
            </a:br>
            <a:r>
              <a:rPr lang="en" sz="1800" dirty="0"/>
              <a:t>Showcasing your best self</a:t>
            </a:r>
            <a:endParaRPr sz="1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CD75E6-9C4A-D340-86F8-C93D426ADB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772" t="7290" r="772" b="17709"/>
          <a:stretch/>
        </p:blipFill>
        <p:spPr>
          <a:xfrm>
            <a:off x="717330" y="3422594"/>
            <a:ext cx="1209511" cy="1209511"/>
          </a:xfrm>
          <a:prstGeom prst="ellipse">
            <a:avLst/>
          </a:prstGeom>
          <a:ln>
            <a:noFill/>
          </a:ln>
        </p:spPr>
      </p:pic>
      <p:sp>
        <p:nvSpPr>
          <p:cNvPr id="5" name="Google Shape;627;p14">
            <a:extLst>
              <a:ext uri="{FF2B5EF4-FFF2-40B4-BE49-F238E27FC236}">
                <a16:creationId xmlns:a16="http://schemas.microsoft.com/office/drawing/2014/main" id="{4C91D6C5-F6D5-3E4E-BD47-0ED4E70792CB}"/>
              </a:ext>
            </a:extLst>
          </p:cNvPr>
          <p:cNvSpPr txBox="1">
            <a:spLocks/>
          </p:cNvSpPr>
          <p:nvPr/>
        </p:nvSpPr>
        <p:spPr>
          <a:xfrm>
            <a:off x="1926841" y="3834279"/>
            <a:ext cx="1857705" cy="386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Montserrat"/>
              <a:buNone/>
              <a:defRPr sz="40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Montserrat ExtraBold"/>
              <a:buNone/>
              <a:defRPr sz="4000" b="0" i="0" u="none" strike="noStrike" cap="non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Montserrat ExtraBold"/>
              <a:buNone/>
              <a:defRPr sz="4000" b="0" i="0" u="none" strike="noStrike" cap="non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Montserrat ExtraBold"/>
              <a:buNone/>
              <a:defRPr sz="4000" b="0" i="0" u="none" strike="noStrike" cap="non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Montserrat ExtraBold"/>
              <a:buNone/>
              <a:defRPr sz="4000" b="0" i="0" u="none" strike="noStrike" cap="non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Montserrat ExtraBold"/>
              <a:buNone/>
              <a:defRPr sz="4000" b="0" i="0" u="none" strike="noStrike" cap="non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Montserrat ExtraBold"/>
              <a:buNone/>
              <a:defRPr sz="4000" b="0" i="0" u="none" strike="noStrike" cap="non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Montserrat ExtraBold"/>
              <a:buNone/>
              <a:defRPr sz="4000" b="0" i="0" u="none" strike="noStrike" cap="non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Montserrat ExtraBold"/>
              <a:buNone/>
              <a:defRPr sz="4000" b="0" i="0" u="none" strike="noStrike" cap="non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AU" sz="1800" dirty="0"/>
              <a:t>Johnson Chau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35"/>
          <p:cNvSpPr/>
          <p:nvPr/>
        </p:nvSpPr>
        <p:spPr>
          <a:xfrm>
            <a:off x="1785981" y="657292"/>
            <a:ext cx="5572037" cy="3860067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FFA4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9" name="Google Shape;839;p3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10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840" name="Google Shape;840;p35"/>
          <p:cNvSpPr txBox="1">
            <a:spLocks noGrp="1"/>
          </p:cNvSpPr>
          <p:nvPr>
            <p:ph type="body" idx="4294967295"/>
          </p:nvPr>
        </p:nvSpPr>
        <p:spPr>
          <a:xfrm>
            <a:off x="3948104" y="129147"/>
            <a:ext cx="1247793" cy="52814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AU" sz="2400" b="1" dirty="0">
                <a:latin typeface="Montserrat"/>
                <a:ea typeface="Montserrat"/>
                <a:cs typeface="Montserrat"/>
                <a:sym typeface="Montserrat"/>
              </a:rPr>
              <a:t>Demo</a:t>
            </a:r>
            <a:endParaRPr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0146F7-E2B3-7C41-B177-C2AA5774F5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5715" y="898634"/>
            <a:ext cx="5078317" cy="2814145"/>
          </a:xfrm>
          <a:prstGeom prst="rect">
            <a:avLst/>
          </a:prstGeom>
        </p:spPr>
      </p:pic>
      <p:cxnSp>
        <p:nvCxnSpPr>
          <p:cNvPr id="4" name="Elbow Connector 3">
            <a:extLst>
              <a:ext uri="{FF2B5EF4-FFF2-40B4-BE49-F238E27FC236}">
                <a16:creationId xmlns:a16="http://schemas.microsoft.com/office/drawing/2014/main" id="{6B1C829E-CC38-7340-BD3F-E05DFF8C970E}"/>
              </a:ext>
            </a:extLst>
          </p:cNvPr>
          <p:cNvCxnSpPr>
            <a:cxnSpLocks/>
          </p:cNvCxnSpPr>
          <p:nvPr/>
        </p:nvCxnSpPr>
        <p:spPr>
          <a:xfrm flipV="1">
            <a:off x="6769719" y="1696593"/>
            <a:ext cx="612000" cy="1368000"/>
          </a:xfrm>
          <a:prstGeom prst="bentConnector3">
            <a:avLst>
              <a:gd name="adj1" fmla="val 510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Google Shape;840;p35">
            <a:extLst>
              <a:ext uri="{FF2B5EF4-FFF2-40B4-BE49-F238E27FC236}">
                <a16:creationId xmlns:a16="http://schemas.microsoft.com/office/drawing/2014/main" id="{03570AFE-EC6B-F84F-BB4A-FE3B05F47E82}"/>
              </a:ext>
            </a:extLst>
          </p:cNvPr>
          <p:cNvSpPr txBox="1">
            <a:spLocks/>
          </p:cNvSpPr>
          <p:nvPr/>
        </p:nvSpPr>
        <p:spPr>
          <a:xfrm>
            <a:off x="7380639" y="1095703"/>
            <a:ext cx="1763361" cy="1284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marR="0" lvl="1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marR="0" lvl="2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marR="0" lvl="3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marR="0" lvl="4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○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marR="0" lvl="5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■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marR="0" lvl="6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●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marR="0" lvl="7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○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marR="0" lvl="8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■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0" indent="0">
              <a:buFont typeface="Montserrat Light"/>
              <a:buNone/>
            </a:pPr>
            <a:r>
              <a:rPr lang="en-AU" sz="1400" dirty="0"/>
              <a:t>Showcase for key personality traits and work skills</a:t>
            </a: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3EE2BACA-1A43-1B4E-8803-10F5F13CAE1D}"/>
              </a:ext>
            </a:extLst>
          </p:cNvPr>
          <p:cNvCxnSpPr>
            <a:cxnSpLocks/>
          </p:cNvCxnSpPr>
          <p:nvPr/>
        </p:nvCxnSpPr>
        <p:spPr>
          <a:xfrm flipH="1" flipV="1">
            <a:off x="1532848" y="1441706"/>
            <a:ext cx="1980000" cy="1116000"/>
          </a:xfrm>
          <a:prstGeom prst="bentConnector3">
            <a:avLst>
              <a:gd name="adj1" fmla="val 510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Google Shape;840;p35">
            <a:extLst>
              <a:ext uri="{FF2B5EF4-FFF2-40B4-BE49-F238E27FC236}">
                <a16:creationId xmlns:a16="http://schemas.microsoft.com/office/drawing/2014/main" id="{CA5500FD-E516-5940-AF3F-7CF416A7A8A7}"/>
              </a:ext>
            </a:extLst>
          </p:cNvPr>
          <p:cNvSpPr txBox="1">
            <a:spLocks/>
          </p:cNvSpPr>
          <p:nvPr/>
        </p:nvSpPr>
        <p:spPr>
          <a:xfrm>
            <a:off x="-1" y="799261"/>
            <a:ext cx="1763361" cy="1284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marR="0" lvl="1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marR="0" lvl="2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marR="0" lvl="3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marR="0" lvl="4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○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marR="0" lvl="5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■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marR="0" lvl="6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●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marR="0" lvl="7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○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marR="0" lvl="8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■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0" indent="0">
              <a:buFont typeface="Montserrat Light"/>
              <a:buNone/>
            </a:pPr>
            <a:r>
              <a:rPr lang="en-AU" sz="1400" dirty="0"/>
              <a:t>Personal statement on who I am</a:t>
            </a:r>
          </a:p>
        </p:txBody>
      </p:sp>
    </p:spTree>
    <p:extLst>
      <p:ext uri="{BB962C8B-B14F-4D97-AF65-F5344CB8AC3E}">
        <p14:creationId xmlns:p14="http://schemas.microsoft.com/office/powerpoint/2010/main" val="3430143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35"/>
          <p:cNvSpPr/>
          <p:nvPr/>
        </p:nvSpPr>
        <p:spPr>
          <a:xfrm>
            <a:off x="1785981" y="657292"/>
            <a:ext cx="5572037" cy="3860067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FFA4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9" name="Google Shape;839;p3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11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840" name="Google Shape;840;p35"/>
          <p:cNvSpPr txBox="1">
            <a:spLocks noGrp="1"/>
          </p:cNvSpPr>
          <p:nvPr>
            <p:ph type="body" idx="4294967295"/>
          </p:nvPr>
        </p:nvSpPr>
        <p:spPr>
          <a:xfrm>
            <a:off x="3948104" y="129147"/>
            <a:ext cx="1247793" cy="52814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AU" sz="2400" b="1" dirty="0">
                <a:latin typeface="Montserrat"/>
                <a:ea typeface="Montserrat"/>
                <a:cs typeface="Montserrat"/>
                <a:sym typeface="Montserrat"/>
              </a:rPr>
              <a:t>Demo</a:t>
            </a:r>
            <a:endParaRPr sz="2400" dirty="0"/>
          </a:p>
        </p:txBody>
      </p:sp>
      <p:sp>
        <p:nvSpPr>
          <p:cNvPr id="32" name="Google Shape;840;p35">
            <a:extLst>
              <a:ext uri="{FF2B5EF4-FFF2-40B4-BE49-F238E27FC236}">
                <a16:creationId xmlns:a16="http://schemas.microsoft.com/office/drawing/2014/main" id="{670F9597-E0EE-C741-9127-95A6497549DB}"/>
              </a:ext>
            </a:extLst>
          </p:cNvPr>
          <p:cNvSpPr txBox="1">
            <a:spLocks/>
          </p:cNvSpPr>
          <p:nvPr/>
        </p:nvSpPr>
        <p:spPr>
          <a:xfrm>
            <a:off x="148619" y="1333965"/>
            <a:ext cx="1637362" cy="146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marR="0" lvl="1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marR="0" lvl="2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marR="0" lvl="3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marR="0" lvl="4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○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marR="0" lvl="5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■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marR="0" lvl="6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●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marR="0" lvl="7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○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marR="0" lvl="8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■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0" indent="0">
              <a:buFont typeface="Montserrat Light"/>
              <a:buNone/>
            </a:pPr>
            <a:r>
              <a:rPr lang="en-AU" sz="1400" dirty="0"/>
              <a:t>Showcase of previous projects and links to source code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23D56B-40DB-A34C-A780-0FC507B523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4564" y="899801"/>
            <a:ext cx="5078436" cy="2805095"/>
          </a:xfrm>
          <a:prstGeom prst="rect">
            <a:avLst/>
          </a:prstGeom>
        </p:spPr>
      </p:pic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5F4CC12A-96A0-BF4F-98DB-51B84724815B}"/>
              </a:ext>
            </a:extLst>
          </p:cNvPr>
          <p:cNvCxnSpPr>
            <a:cxnSpLocks/>
          </p:cNvCxnSpPr>
          <p:nvPr/>
        </p:nvCxnSpPr>
        <p:spPr>
          <a:xfrm rot="10800000">
            <a:off x="1593388" y="1891861"/>
            <a:ext cx="612000" cy="76463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EAA7703E-04D2-9349-988E-E97E29D25F25}"/>
              </a:ext>
            </a:extLst>
          </p:cNvPr>
          <p:cNvCxnSpPr>
            <a:cxnSpLocks/>
          </p:cNvCxnSpPr>
          <p:nvPr/>
        </p:nvCxnSpPr>
        <p:spPr>
          <a:xfrm flipV="1">
            <a:off x="6192639" y="1696593"/>
            <a:ext cx="1188000" cy="19526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Google Shape;840;p35">
            <a:extLst>
              <a:ext uri="{FF2B5EF4-FFF2-40B4-BE49-F238E27FC236}">
                <a16:creationId xmlns:a16="http://schemas.microsoft.com/office/drawing/2014/main" id="{784A188C-61A2-FF42-BA81-8327429DE40C}"/>
              </a:ext>
            </a:extLst>
          </p:cNvPr>
          <p:cNvSpPr txBox="1">
            <a:spLocks/>
          </p:cNvSpPr>
          <p:nvPr/>
        </p:nvSpPr>
        <p:spPr>
          <a:xfrm>
            <a:off x="7380639" y="1095703"/>
            <a:ext cx="1763361" cy="1284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marR="0" lvl="1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marR="0" lvl="2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marR="0" lvl="3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marR="0" lvl="4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○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marR="0" lvl="5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■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marR="0" lvl="6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●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marR="0" lvl="7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○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marR="0" lvl="8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■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0" indent="0">
              <a:buFont typeface="Montserrat Light"/>
              <a:buNone/>
            </a:pPr>
            <a:r>
              <a:rPr lang="en-AU" sz="1400" dirty="0"/>
              <a:t>Centralised hub for key career information</a:t>
            </a:r>
          </a:p>
        </p:txBody>
      </p:sp>
    </p:spTree>
    <p:extLst>
      <p:ext uri="{BB962C8B-B14F-4D97-AF65-F5344CB8AC3E}">
        <p14:creationId xmlns:p14="http://schemas.microsoft.com/office/powerpoint/2010/main" val="14499384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p3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12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8" name="Google Shape;840;p35">
            <a:extLst>
              <a:ext uri="{FF2B5EF4-FFF2-40B4-BE49-F238E27FC236}">
                <a16:creationId xmlns:a16="http://schemas.microsoft.com/office/drawing/2014/main" id="{6F9EF6BD-9B03-F64B-BF60-B362F69C8324}"/>
              </a:ext>
            </a:extLst>
          </p:cNvPr>
          <p:cNvSpPr txBox="1">
            <a:spLocks/>
          </p:cNvSpPr>
          <p:nvPr/>
        </p:nvSpPr>
        <p:spPr>
          <a:xfrm>
            <a:off x="2778094" y="129147"/>
            <a:ext cx="3587813" cy="528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marR="0" lvl="1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marR="0" lvl="2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marR="0" lvl="3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marR="0" lvl="4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○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marR="0" lvl="5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■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marR="0" lvl="6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●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marR="0" lvl="7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○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marR="0" lvl="8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■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0" indent="0">
              <a:buFont typeface="Montserrat Light"/>
              <a:buNone/>
            </a:pPr>
            <a:r>
              <a:rPr lang="en-AU" sz="2400" b="1" dirty="0">
                <a:latin typeface="Montserrat"/>
                <a:ea typeface="Montserrat"/>
                <a:cs typeface="Montserrat"/>
                <a:sym typeface="Montserrat"/>
              </a:rPr>
              <a:t>Solution Architecture</a:t>
            </a:r>
            <a:endParaRPr lang="en-AU" sz="2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15B2878-2E06-8644-916C-7F657A84F2A0}"/>
              </a:ext>
            </a:extLst>
          </p:cNvPr>
          <p:cNvSpPr/>
          <p:nvPr/>
        </p:nvSpPr>
        <p:spPr>
          <a:xfrm>
            <a:off x="1560787" y="1726324"/>
            <a:ext cx="1587797" cy="1450427"/>
          </a:xfrm>
          <a:prstGeom prst="rect">
            <a:avLst/>
          </a:prstGeom>
          <a:solidFill>
            <a:schemeClr val="accent4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" pitchFamily="2" charset="0"/>
              </a:rPr>
              <a:t>User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18A958-B702-9249-933B-0B26BE768CE6}"/>
              </a:ext>
            </a:extLst>
          </p:cNvPr>
          <p:cNvSpPr/>
          <p:nvPr/>
        </p:nvSpPr>
        <p:spPr>
          <a:xfrm>
            <a:off x="3723290" y="1103586"/>
            <a:ext cx="3229303" cy="26880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" pitchFamily="2" charset="0"/>
              </a:rPr>
              <a:t>Heroku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8A4359-C046-184F-85A0-BA8E35C04A59}"/>
              </a:ext>
            </a:extLst>
          </p:cNvPr>
          <p:cNvSpPr/>
          <p:nvPr/>
        </p:nvSpPr>
        <p:spPr>
          <a:xfrm>
            <a:off x="4544042" y="1726324"/>
            <a:ext cx="1587797" cy="1450427"/>
          </a:xfrm>
          <a:prstGeom prst="rect">
            <a:avLst/>
          </a:prstGeom>
          <a:solidFill>
            <a:srgbClr val="D5E8D4"/>
          </a:solidFill>
          <a:ln>
            <a:solidFill>
              <a:srgbClr val="82B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" pitchFamily="2" charset="0"/>
              </a:rPr>
              <a:t>ReactJS 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Helvetica" pitchFamily="2" charset="0"/>
              </a:rPr>
              <a:t>+ 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Helvetica" pitchFamily="2" charset="0"/>
              </a:rPr>
              <a:t>Material UI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CE310CF-25BD-9E42-9CE6-E42C4E5A9B42}"/>
              </a:ext>
            </a:extLst>
          </p:cNvPr>
          <p:cNvCxnSpPr>
            <a:stCxn id="2" idx="3"/>
            <a:endCxn id="11" idx="1"/>
          </p:cNvCxnSpPr>
          <p:nvPr/>
        </p:nvCxnSpPr>
        <p:spPr>
          <a:xfrm>
            <a:off x="3148584" y="2451538"/>
            <a:ext cx="13968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99093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17"/>
          <p:cNvSpPr txBox="1">
            <a:spLocks noGrp="1"/>
          </p:cNvSpPr>
          <p:nvPr>
            <p:ph type="ctrTitle"/>
          </p:nvPr>
        </p:nvSpPr>
        <p:spPr>
          <a:xfrm>
            <a:off x="685799" y="1659550"/>
            <a:ext cx="5312979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A400"/>
                </a:solidFill>
              </a:rPr>
              <a:t>1.</a:t>
            </a:r>
            <a:endParaRPr dirty="0">
              <a:solidFill>
                <a:srgbClr val="FFA4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Future Developments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390615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21"/>
          <p:cNvSpPr txBox="1">
            <a:spLocks noGrp="1"/>
          </p:cNvSpPr>
          <p:nvPr>
            <p:ph type="body" idx="1"/>
          </p:nvPr>
        </p:nvSpPr>
        <p:spPr>
          <a:xfrm>
            <a:off x="90315" y="2556871"/>
            <a:ext cx="2875796" cy="16131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AU" b="1" dirty="0"/>
              <a:t>Dashboard</a:t>
            </a:r>
          </a:p>
          <a:p>
            <a:pPr marL="285750" indent="-285750" algn="just"/>
            <a:r>
              <a:rPr lang="en-AU" dirty="0"/>
              <a:t>Data visualisation for key academic results</a:t>
            </a:r>
          </a:p>
        </p:txBody>
      </p:sp>
      <p:sp>
        <p:nvSpPr>
          <p:cNvPr id="689" name="Google Shape;689;p21"/>
          <p:cNvSpPr txBox="1">
            <a:spLocks noGrp="1"/>
          </p:cNvSpPr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Future Developments</a:t>
            </a:r>
            <a:endParaRPr dirty="0"/>
          </a:p>
        </p:txBody>
      </p:sp>
      <p:sp>
        <p:nvSpPr>
          <p:cNvPr id="691" name="Google Shape;691;p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grpSp>
        <p:nvGrpSpPr>
          <p:cNvPr id="11" name="Google Shape;1059;p39">
            <a:extLst>
              <a:ext uri="{FF2B5EF4-FFF2-40B4-BE49-F238E27FC236}">
                <a16:creationId xmlns:a16="http://schemas.microsoft.com/office/drawing/2014/main" id="{48CFD35F-7E8F-3948-B41F-21146503B0C0}"/>
              </a:ext>
            </a:extLst>
          </p:cNvPr>
          <p:cNvGrpSpPr/>
          <p:nvPr/>
        </p:nvGrpSpPr>
        <p:grpSpPr>
          <a:xfrm>
            <a:off x="1243759" y="2017986"/>
            <a:ext cx="568907" cy="538885"/>
            <a:chOff x="5300400" y="3670175"/>
            <a:chExt cx="421300" cy="399325"/>
          </a:xfrm>
        </p:grpSpPr>
        <p:sp>
          <p:nvSpPr>
            <p:cNvPr id="15" name="Google Shape;1060;p39">
              <a:extLst>
                <a:ext uri="{FF2B5EF4-FFF2-40B4-BE49-F238E27FC236}">
                  <a16:creationId xmlns:a16="http://schemas.microsoft.com/office/drawing/2014/main" id="{9EA4A4CC-0FA3-8349-B74F-74B56474EC56}"/>
                </a:ext>
              </a:extLst>
            </p:cNvPr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061;p39">
              <a:extLst>
                <a:ext uri="{FF2B5EF4-FFF2-40B4-BE49-F238E27FC236}">
                  <a16:creationId xmlns:a16="http://schemas.microsoft.com/office/drawing/2014/main" id="{4FAD24BE-EC55-404B-BE94-28E5D9F34502}"/>
                </a:ext>
              </a:extLst>
            </p:cNvPr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062;p39">
              <a:extLst>
                <a:ext uri="{FF2B5EF4-FFF2-40B4-BE49-F238E27FC236}">
                  <a16:creationId xmlns:a16="http://schemas.microsoft.com/office/drawing/2014/main" id="{9B674BF8-0E67-394B-8421-84B11B07ABB6}"/>
                </a:ext>
              </a:extLst>
            </p:cNvPr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063;p39">
              <a:extLst>
                <a:ext uri="{FF2B5EF4-FFF2-40B4-BE49-F238E27FC236}">
                  <a16:creationId xmlns:a16="http://schemas.microsoft.com/office/drawing/2014/main" id="{1D5C4821-5DD9-8940-AB27-C21E2621B6C1}"/>
                </a:ext>
              </a:extLst>
            </p:cNvPr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064;p39">
              <a:extLst>
                <a:ext uri="{FF2B5EF4-FFF2-40B4-BE49-F238E27FC236}">
                  <a16:creationId xmlns:a16="http://schemas.microsoft.com/office/drawing/2014/main" id="{0972C29E-34FB-9346-9CC1-A55AFBB4D9D4}"/>
                </a:ext>
              </a:extLst>
            </p:cNvPr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971;p39">
            <a:extLst>
              <a:ext uri="{FF2B5EF4-FFF2-40B4-BE49-F238E27FC236}">
                <a16:creationId xmlns:a16="http://schemas.microsoft.com/office/drawing/2014/main" id="{977AA74E-097F-144C-8515-E8A4F63B4471}"/>
              </a:ext>
            </a:extLst>
          </p:cNvPr>
          <p:cNvGrpSpPr>
            <a:grpSpLocks noChangeAspect="1"/>
          </p:cNvGrpSpPr>
          <p:nvPr/>
        </p:nvGrpSpPr>
        <p:grpSpPr>
          <a:xfrm>
            <a:off x="4309414" y="2016871"/>
            <a:ext cx="506806" cy="540000"/>
            <a:chOff x="5970800" y="1619250"/>
            <a:chExt cx="428650" cy="456725"/>
          </a:xfrm>
        </p:grpSpPr>
        <p:sp>
          <p:nvSpPr>
            <p:cNvPr id="21" name="Google Shape;972;p39">
              <a:extLst>
                <a:ext uri="{FF2B5EF4-FFF2-40B4-BE49-F238E27FC236}">
                  <a16:creationId xmlns:a16="http://schemas.microsoft.com/office/drawing/2014/main" id="{0B8D8159-7318-C747-8CF6-4C133DBCC92B}"/>
                </a:ext>
              </a:extLst>
            </p:cNvPr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973;p39">
              <a:extLst>
                <a:ext uri="{FF2B5EF4-FFF2-40B4-BE49-F238E27FC236}">
                  <a16:creationId xmlns:a16="http://schemas.microsoft.com/office/drawing/2014/main" id="{0AD7B278-28A9-3D4D-996A-AF86DCEB7953}"/>
                </a:ext>
              </a:extLst>
            </p:cNvPr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974;p39">
              <a:extLst>
                <a:ext uri="{FF2B5EF4-FFF2-40B4-BE49-F238E27FC236}">
                  <a16:creationId xmlns:a16="http://schemas.microsoft.com/office/drawing/2014/main" id="{51423ECC-806A-5345-BAC7-1D9E0C127E90}"/>
                </a:ext>
              </a:extLst>
            </p:cNvPr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975;p39">
              <a:extLst>
                <a:ext uri="{FF2B5EF4-FFF2-40B4-BE49-F238E27FC236}">
                  <a16:creationId xmlns:a16="http://schemas.microsoft.com/office/drawing/2014/main" id="{83A79178-AAE1-E047-897D-275F6C8DBB8E}"/>
                </a:ext>
              </a:extLst>
            </p:cNvPr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976;p39">
              <a:extLst>
                <a:ext uri="{FF2B5EF4-FFF2-40B4-BE49-F238E27FC236}">
                  <a16:creationId xmlns:a16="http://schemas.microsoft.com/office/drawing/2014/main" id="{2F15F223-98AA-2943-978C-A0BDC21F6018}"/>
                </a:ext>
              </a:extLst>
            </p:cNvPr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36" name="Google Shape;688;p21">
            <a:extLst>
              <a:ext uri="{FF2B5EF4-FFF2-40B4-BE49-F238E27FC236}">
                <a16:creationId xmlns:a16="http://schemas.microsoft.com/office/drawing/2014/main" id="{C194D373-FEFE-4E4B-9323-53B88DF8D94F}"/>
              </a:ext>
            </a:extLst>
          </p:cNvPr>
          <p:cNvSpPr txBox="1">
            <a:spLocks/>
          </p:cNvSpPr>
          <p:nvPr/>
        </p:nvSpPr>
        <p:spPr>
          <a:xfrm>
            <a:off x="3094961" y="2556871"/>
            <a:ext cx="2875796" cy="1613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800"/>
              </a:buClr>
              <a:buSzPts val="1800"/>
              <a:buFont typeface="Montserrat Light"/>
              <a:buChar char="◂"/>
              <a:defRPr sz="18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1800"/>
              <a:buFont typeface="Montserrat Light"/>
              <a:buChar char="◂"/>
              <a:defRPr sz="18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1800"/>
              <a:buFont typeface="Montserrat Light"/>
              <a:buChar char="◂"/>
              <a:defRPr sz="18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1800"/>
              <a:buFont typeface="Montserrat Light"/>
              <a:buChar char="◂"/>
              <a:defRPr sz="18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Montserrat Light"/>
              <a:buChar char="○"/>
              <a:defRPr sz="18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Montserrat Light"/>
              <a:buChar char="■"/>
              <a:defRPr sz="18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Montserrat Light"/>
              <a:buChar char="●"/>
              <a:defRPr sz="18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Montserrat Light"/>
              <a:buChar char="○"/>
              <a:defRPr sz="18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Montserrat Light"/>
              <a:buChar char="■"/>
              <a:defRPr sz="18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0" indent="0" algn="ctr">
              <a:buFont typeface="Montserrat Light"/>
              <a:buNone/>
            </a:pPr>
            <a:r>
              <a:rPr lang="en-AU" b="1" dirty="0"/>
              <a:t>Badges</a:t>
            </a:r>
          </a:p>
          <a:p>
            <a:pPr marL="285750" indent="-285750" algn="just"/>
            <a:r>
              <a:rPr lang="en-AU" dirty="0"/>
              <a:t>Achievement board for competitions won</a:t>
            </a:r>
          </a:p>
        </p:txBody>
      </p:sp>
      <p:sp>
        <p:nvSpPr>
          <p:cNvPr id="43" name="Google Shape;688;p21">
            <a:extLst>
              <a:ext uri="{FF2B5EF4-FFF2-40B4-BE49-F238E27FC236}">
                <a16:creationId xmlns:a16="http://schemas.microsoft.com/office/drawing/2014/main" id="{7A037CA5-01CA-E741-8890-1934AB1C267A}"/>
              </a:ext>
            </a:extLst>
          </p:cNvPr>
          <p:cNvSpPr txBox="1">
            <a:spLocks/>
          </p:cNvSpPr>
          <p:nvPr/>
        </p:nvSpPr>
        <p:spPr>
          <a:xfrm>
            <a:off x="6098112" y="2556871"/>
            <a:ext cx="2875796" cy="1613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800"/>
              </a:buClr>
              <a:buSzPts val="1800"/>
              <a:buFont typeface="Montserrat Light"/>
              <a:buChar char="◂"/>
              <a:defRPr sz="18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1800"/>
              <a:buFont typeface="Montserrat Light"/>
              <a:buChar char="◂"/>
              <a:defRPr sz="18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1800"/>
              <a:buFont typeface="Montserrat Light"/>
              <a:buChar char="◂"/>
              <a:defRPr sz="18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1800"/>
              <a:buFont typeface="Montserrat Light"/>
              <a:buChar char="◂"/>
              <a:defRPr sz="18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Montserrat Light"/>
              <a:buChar char="○"/>
              <a:defRPr sz="18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Montserrat Light"/>
              <a:buChar char="■"/>
              <a:defRPr sz="18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Montserrat Light"/>
              <a:buChar char="●"/>
              <a:defRPr sz="18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Montserrat Light"/>
              <a:buChar char="○"/>
              <a:defRPr sz="18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Montserrat Light"/>
              <a:buChar char="■"/>
              <a:defRPr sz="18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0" indent="0" algn="ctr">
              <a:buFont typeface="Montserrat Light"/>
              <a:buNone/>
            </a:pPr>
            <a:r>
              <a:rPr lang="en-AU" b="1" dirty="0"/>
              <a:t>Showcase Platform</a:t>
            </a:r>
          </a:p>
          <a:p>
            <a:pPr marL="285750" indent="-285750" algn="just"/>
            <a:r>
              <a:rPr lang="en-AU" dirty="0"/>
              <a:t>Platform for job-seekers to showcase their skills</a:t>
            </a:r>
          </a:p>
        </p:txBody>
      </p:sp>
      <p:sp>
        <p:nvSpPr>
          <p:cNvPr id="44" name="Google Shape;1000;p39">
            <a:extLst>
              <a:ext uri="{FF2B5EF4-FFF2-40B4-BE49-F238E27FC236}">
                <a16:creationId xmlns:a16="http://schemas.microsoft.com/office/drawing/2014/main" id="{2004A32D-4CC2-6A4F-BF0B-029BB121CB41}"/>
              </a:ext>
            </a:extLst>
          </p:cNvPr>
          <p:cNvSpPr>
            <a:spLocks noChangeAspect="1"/>
          </p:cNvSpPr>
          <p:nvPr/>
        </p:nvSpPr>
        <p:spPr>
          <a:xfrm>
            <a:off x="7314059" y="2104819"/>
            <a:ext cx="443902" cy="468000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E806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88719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16"/>
          <p:cNvSpPr txBox="1">
            <a:spLocks noGrp="1"/>
          </p:cNvSpPr>
          <p:nvPr>
            <p:ph type="ctrTitle" idx="4294967295"/>
          </p:nvPr>
        </p:nvSpPr>
        <p:spPr>
          <a:xfrm>
            <a:off x="685800" y="1126150"/>
            <a:ext cx="4217276" cy="95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F64646"/>
                </a:solidFill>
              </a:rPr>
              <a:t>Resources</a:t>
            </a:r>
            <a:endParaRPr sz="6000" dirty="0">
              <a:solidFill>
                <a:srgbClr val="F64646"/>
              </a:solidFill>
            </a:endParaRPr>
          </a:p>
        </p:txBody>
      </p:sp>
      <p:sp>
        <p:nvSpPr>
          <p:cNvPr id="642" name="Google Shape;642;p16"/>
          <p:cNvSpPr txBox="1">
            <a:spLocks noGrp="1"/>
          </p:cNvSpPr>
          <p:nvPr>
            <p:ph type="subTitle" idx="4294967295"/>
          </p:nvPr>
        </p:nvSpPr>
        <p:spPr>
          <a:xfrm>
            <a:off x="685799" y="2109249"/>
            <a:ext cx="5502167" cy="22972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AU" sz="1200" b="1" dirty="0"/>
              <a:t>My website: </a:t>
            </a:r>
            <a:r>
              <a:rPr lang="en-AU" sz="1200" dirty="0"/>
              <a:t>https://</a:t>
            </a:r>
            <a:r>
              <a:rPr lang="en-AU" sz="1200" dirty="0" err="1"/>
              <a:t>johnson-website.herokuapp.com</a:t>
            </a:r>
            <a:r>
              <a:rPr lang="en-AU" sz="1200" dirty="0"/>
              <a:t>/</a:t>
            </a:r>
          </a:p>
          <a:p>
            <a:pPr marL="285750" indent="-285750"/>
            <a:r>
              <a:rPr lang="en-AU" sz="1200" b="1" dirty="0"/>
              <a:t>Github:</a:t>
            </a:r>
            <a:r>
              <a:rPr lang="en-AU" sz="1200" dirty="0"/>
              <a:t> https://</a:t>
            </a:r>
            <a:r>
              <a:rPr lang="en-AU" sz="1200" dirty="0" err="1"/>
              <a:t>github.com</a:t>
            </a:r>
            <a:r>
              <a:rPr lang="en-AU" sz="1200" dirty="0"/>
              <a:t>/johnsonchau7/</a:t>
            </a:r>
            <a:r>
              <a:rPr lang="en-AU" sz="1200" dirty="0" err="1"/>
              <a:t>johnson</a:t>
            </a:r>
            <a:r>
              <a:rPr lang="en-AU" sz="1200" dirty="0"/>
              <a:t>-website</a:t>
            </a:r>
          </a:p>
          <a:p>
            <a:pPr marL="285750" indent="-285750"/>
            <a:r>
              <a:rPr lang="en-AU" sz="1200" b="1" dirty="0"/>
              <a:t>Benefits of personal website: </a:t>
            </a:r>
            <a:r>
              <a:rPr lang="en-AU" sz="1200" dirty="0"/>
              <a:t>https://</a:t>
            </a:r>
            <a:r>
              <a:rPr lang="en-AU" sz="1200" dirty="0" err="1"/>
              <a:t>www.blueskyresumes.com</a:t>
            </a:r>
            <a:r>
              <a:rPr lang="en-AU" sz="1200" dirty="0"/>
              <a:t>/blog/create-a-gorgeous-personal-website-with-these-5-free-and-easy-tools/</a:t>
            </a:r>
          </a:p>
          <a:p>
            <a:pPr marL="285750" indent="-285750"/>
            <a:r>
              <a:rPr lang="en-AU" sz="1200" b="1" dirty="0"/>
              <a:t>Challenges faced by recruiters: </a:t>
            </a:r>
            <a:r>
              <a:rPr lang="en-AU" sz="1200" dirty="0"/>
              <a:t>https://</a:t>
            </a:r>
            <a:r>
              <a:rPr lang="en-AU" sz="1200" dirty="0" err="1"/>
              <a:t>www.talentlyft.com</a:t>
            </a:r>
            <a:r>
              <a:rPr lang="en-AU" sz="1200" dirty="0"/>
              <a:t>/</a:t>
            </a:r>
            <a:r>
              <a:rPr lang="en-AU" sz="1200" dirty="0" err="1"/>
              <a:t>en</a:t>
            </a:r>
            <a:r>
              <a:rPr lang="en-AU" sz="1200" dirty="0"/>
              <a:t>/blog/article/331/top-20-recruitment-challenges-to-tackle-in-2020</a:t>
            </a:r>
          </a:p>
          <a:p>
            <a:pPr marL="285750" indent="-285750"/>
            <a:r>
              <a:rPr lang="en-AU" sz="1200" b="1" dirty="0"/>
              <a:t>Challenges in shortlisting:</a:t>
            </a:r>
            <a:r>
              <a:rPr lang="en-AU" sz="1200" dirty="0"/>
              <a:t> https://</a:t>
            </a:r>
            <a:r>
              <a:rPr lang="en-AU" sz="1200" dirty="0" err="1"/>
              <a:t>ideal.com</a:t>
            </a:r>
            <a:r>
              <a:rPr lang="en-AU" sz="1200" dirty="0"/>
              <a:t>/shortlisting/</a:t>
            </a:r>
            <a:endParaRPr sz="1200" b="1" dirty="0"/>
          </a:p>
        </p:txBody>
      </p:sp>
      <p:sp>
        <p:nvSpPr>
          <p:cNvPr id="643" name="Google Shape;643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15</a:t>
            </a:fld>
            <a:endParaRPr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88039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17"/>
          <p:cNvSpPr txBox="1">
            <a:spLocks noGrp="1"/>
          </p:cNvSpPr>
          <p:nvPr>
            <p:ph type="ctrTitle"/>
          </p:nvPr>
        </p:nvSpPr>
        <p:spPr>
          <a:xfrm>
            <a:off x="685799" y="1659550"/>
            <a:ext cx="5312979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A400"/>
                </a:solidFill>
              </a:rPr>
              <a:t>1.</a:t>
            </a:r>
            <a:endParaRPr dirty="0">
              <a:solidFill>
                <a:srgbClr val="FFA4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you!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74765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16"/>
          <p:cNvSpPr txBox="1">
            <a:spLocks noGrp="1"/>
          </p:cNvSpPr>
          <p:nvPr>
            <p:ph type="ctrTitle" idx="4294967295"/>
          </p:nvPr>
        </p:nvSpPr>
        <p:spPr>
          <a:xfrm>
            <a:off x="685800" y="1126150"/>
            <a:ext cx="3954900" cy="95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F64646"/>
                </a:solidFill>
              </a:rPr>
              <a:t>Agenda</a:t>
            </a:r>
            <a:endParaRPr sz="6000" dirty="0">
              <a:solidFill>
                <a:srgbClr val="F64646"/>
              </a:solidFill>
            </a:endParaRPr>
          </a:p>
        </p:txBody>
      </p:sp>
      <p:sp>
        <p:nvSpPr>
          <p:cNvPr id="642" name="Google Shape;642;p16"/>
          <p:cNvSpPr txBox="1">
            <a:spLocks noGrp="1"/>
          </p:cNvSpPr>
          <p:nvPr>
            <p:ph type="subTitle" idx="4294967295"/>
          </p:nvPr>
        </p:nvSpPr>
        <p:spPr>
          <a:xfrm>
            <a:off x="685800" y="2109249"/>
            <a:ext cx="3954900" cy="258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AutoNum type="arabicPeriod"/>
            </a:pPr>
            <a:r>
              <a:rPr lang="en-AU" sz="1800" b="1" dirty="0">
                <a:latin typeface="Montserrat"/>
                <a:ea typeface="Montserrat"/>
                <a:cs typeface="Montserrat"/>
                <a:sym typeface="Montserrat"/>
              </a:rPr>
              <a:t>Problem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AutoNum type="arabicPeriod"/>
            </a:pPr>
            <a:r>
              <a:rPr lang="en-AU" sz="1800" b="1" dirty="0">
                <a:latin typeface="Montserrat"/>
                <a:sym typeface="Montserrat"/>
              </a:rPr>
              <a:t>Solution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AutoNum type="arabicPeriod"/>
            </a:pPr>
            <a:r>
              <a:rPr lang="en-AU" sz="1800" b="1" dirty="0">
                <a:latin typeface="Montserrat"/>
                <a:sym typeface="Montserrat"/>
              </a:rPr>
              <a:t>Technology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AutoNum type="arabicPeriod"/>
            </a:pPr>
            <a:r>
              <a:rPr lang="en-AU" sz="1800" b="1" dirty="0">
                <a:latin typeface="Montserrat"/>
                <a:sym typeface="Montserrat"/>
              </a:rPr>
              <a:t>Future Developments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AutoNum type="arabicPeriod"/>
            </a:pPr>
            <a:endParaRPr sz="1800" b="1" dirty="0"/>
          </a:p>
        </p:txBody>
      </p:sp>
      <p:sp>
        <p:nvSpPr>
          <p:cNvPr id="643" name="Google Shape;643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2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17"/>
          <p:cNvSpPr txBox="1">
            <a:spLocks noGrp="1"/>
          </p:cNvSpPr>
          <p:nvPr>
            <p:ph type="ctrTitle"/>
          </p:nvPr>
        </p:nvSpPr>
        <p:spPr>
          <a:xfrm>
            <a:off x="685800" y="1659550"/>
            <a:ext cx="4252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A400"/>
                </a:solidFill>
              </a:rPr>
              <a:t>1.</a:t>
            </a:r>
            <a:endParaRPr dirty="0">
              <a:solidFill>
                <a:srgbClr val="FFA4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21"/>
          <p:cNvSpPr txBox="1">
            <a:spLocks noGrp="1"/>
          </p:cNvSpPr>
          <p:nvPr>
            <p:ph type="body" idx="1"/>
          </p:nvPr>
        </p:nvSpPr>
        <p:spPr>
          <a:xfrm>
            <a:off x="1320025" y="2556871"/>
            <a:ext cx="3133500" cy="14128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AU" dirty="0"/>
              <a:t>52% of recruiters find shortlisting the right applicants the most difficult part</a:t>
            </a:r>
            <a:endParaRPr dirty="0"/>
          </a:p>
        </p:txBody>
      </p:sp>
      <p:sp>
        <p:nvSpPr>
          <p:cNvPr id="689" name="Google Shape;689;p21"/>
          <p:cNvSpPr txBox="1">
            <a:spLocks noGrp="1"/>
          </p:cNvSpPr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Recruiting is Hard!</a:t>
            </a:r>
            <a:endParaRPr dirty="0"/>
          </a:p>
        </p:txBody>
      </p:sp>
      <p:sp>
        <p:nvSpPr>
          <p:cNvPr id="690" name="Google Shape;690;p21"/>
          <p:cNvSpPr txBox="1">
            <a:spLocks noGrp="1"/>
          </p:cNvSpPr>
          <p:nvPr>
            <p:ph type="body" idx="2"/>
          </p:nvPr>
        </p:nvSpPr>
        <p:spPr>
          <a:xfrm>
            <a:off x="4902308" y="2559384"/>
            <a:ext cx="3133500" cy="14128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>
              <a:buNone/>
            </a:pPr>
            <a:r>
              <a:rPr lang="en-AU" dirty="0"/>
              <a:t>87% of HR professionals reported “few or no qualified applicants" for open positions</a:t>
            </a:r>
            <a:endParaRPr dirty="0"/>
          </a:p>
        </p:txBody>
      </p:sp>
      <p:sp>
        <p:nvSpPr>
          <p:cNvPr id="691" name="Google Shape;691;p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6" name="Google Shape;1025;p39">
            <a:extLst>
              <a:ext uri="{FF2B5EF4-FFF2-40B4-BE49-F238E27FC236}">
                <a16:creationId xmlns:a16="http://schemas.microsoft.com/office/drawing/2014/main" id="{8670771A-4A6C-A44A-9D2B-6156EACBE8E0}"/>
              </a:ext>
            </a:extLst>
          </p:cNvPr>
          <p:cNvGrpSpPr>
            <a:grpSpLocks noChangeAspect="1"/>
          </p:cNvGrpSpPr>
          <p:nvPr/>
        </p:nvGrpSpPr>
        <p:grpSpPr>
          <a:xfrm>
            <a:off x="2580775" y="1932272"/>
            <a:ext cx="612000" cy="624599"/>
            <a:chOff x="3955900" y="2984500"/>
            <a:chExt cx="414000" cy="422525"/>
          </a:xfrm>
        </p:grpSpPr>
        <p:sp>
          <p:nvSpPr>
            <p:cNvPr id="7" name="Google Shape;1026;p39">
              <a:extLst>
                <a:ext uri="{FF2B5EF4-FFF2-40B4-BE49-F238E27FC236}">
                  <a16:creationId xmlns:a16="http://schemas.microsoft.com/office/drawing/2014/main" id="{9493DCC5-18E9-7346-B3EB-A7208CE2F1FC}"/>
                </a:ext>
              </a:extLst>
            </p:cNvPr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027;p39">
              <a:extLst>
                <a:ext uri="{FF2B5EF4-FFF2-40B4-BE49-F238E27FC236}">
                  <a16:creationId xmlns:a16="http://schemas.microsoft.com/office/drawing/2014/main" id="{4E1726AC-019C-B247-86D5-B33C351E1C75}"/>
                </a:ext>
              </a:extLst>
            </p:cNvPr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l" t="t" r="r" b="b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028;p39">
              <a:extLst>
                <a:ext uri="{FF2B5EF4-FFF2-40B4-BE49-F238E27FC236}">
                  <a16:creationId xmlns:a16="http://schemas.microsoft.com/office/drawing/2014/main" id="{AF00A999-37B6-7248-A9C1-769CB0E3FC00}"/>
                </a:ext>
              </a:extLst>
            </p:cNvPr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Google Shape;1000;p39">
            <a:extLst>
              <a:ext uri="{FF2B5EF4-FFF2-40B4-BE49-F238E27FC236}">
                <a16:creationId xmlns:a16="http://schemas.microsoft.com/office/drawing/2014/main" id="{72E1F694-FEB6-EF42-80DD-D866C08D531D}"/>
              </a:ext>
            </a:extLst>
          </p:cNvPr>
          <p:cNvSpPr/>
          <p:nvPr/>
        </p:nvSpPr>
        <p:spPr>
          <a:xfrm>
            <a:off x="6211614" y="1934785"/>
            <a:ext cx="511071" cy="558675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E806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661;p19">
            <a:extLst>
              <a:ext uri="{FF2B5EF4-FFF2-40B4-BE49-F238E27FC236}">
                <a16:creationId xmlns:a16="http://schemas.microsoft.com/office/drawing/2014/main" id="{299E662E-F3DE-CA42-B4B2-9E3F7632874B}"/>
              </a:ext>
            </a:extLst>
          </p:cNvPr>
          <p:cNvSpPr txBox="1">
            <a:spLocks/>
          </p:cNvSpPr>
          <p:nvPr/>
        </p:nvSpPr>
        <p:spPr>
          <a:xfrm>
            <a:off x="1565704" y="4302823"/>
            <a:ext cx="5964341" cy="44702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22222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 b="0" i="0" u="none" strike="noStrike" cap="none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 b="0" i="0" u="none" strike="noStrike" cap="none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 b="0" i="0" u="none" strike="noStrike" cap="none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 b="0" i="0" u="none" strike="noStrike" cap="none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 b="0" i="0" u="none" strike="noStrike" cap="none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 b="0" i="0" u="none" strike="noStrike" cap="none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 b="0" i="0" u="none" strike="noStrike" cap="none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 b="0" i="0" u="none" strike="noStrike" cap="none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AU" sz="1600" dirty="0"/>
              <a:t>Candidates need to stand out by showcasing their skills</a:t>
            </a:r>
          </a:p>
        </p:txBody>
      </p:sp>
    </p:spTree>
    <p:extLst>
      <p:ext uri="{BB962C8B-B14F-4D97-AF65-F5344CB8AC3E}">
        <p14:creationId xmlns:p14="http://schemas.microsoft.com/office/powerpoint/2010/main" val="32574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18"/>
          <p:cNvSpPr txBox="1">
            <a:spLocks noGrp="1"/>
          </p:cNvSpPr>
          <p:nvPr>
            <p:ph type="body" idx="1"/>
          </p:nvPr>
        </p:nvSpPr>
        <p:spPr>
          <a:xfrm>
            <a:off x="2528350" y="1552150"/>
            <a:ext cx="5559360" cy="29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How can candidates showcase their skills to recruiters?</a:t>
            </a:r>
            <a:endParaRPr dirty="0"/>
          </a:p>
        </p:txBody>
      </p:sp>
      <p:sp>
        <p:nvSpPr>
          <p:cNvPr id="656" name="Google Shape;656;p18"/>
          <p:cNvSpPr txBox="1">
            <a:spLocks noGrp="1"/>
          </p:cNvSpPr>
          <p:nvPr>
            <p:ph type="sldNum" idx="12"/>
          </p:nvPr>
        </p:nvSpPr>
        <p:spPr>
          <a:xfrm>
            <a:off x="854332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0330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17"/>
          <p:cNvSpPr txBox="1">
            <a:spLocks noGrp="1"/>
          </p:cNvSpPr>
          <p:nvPr>
            <p:ph type="ctrTitle"/>
          </p:nvPr>
        </p:nvSpPr>
        <p:spPr>
          <a:xfrm>
            <a:off x="685800" y="1659550"/>
            <a:ext cx="4252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A400"/>
                </a:solidFill>
              </a:rPr>
              <a:t>1.</a:t>
            </a:r>
            <a:endParaRPr dirty="0">
              <a:solidFill>
                <a:srgbClr val="FFA4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Solution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08723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35"/>
          <p:cNvSpPr/>
          <p:nvPr/>
        </p:nvSpPr>
        <p:spPr>
          <a:xfrm>
            <a:off x="631693" y="1374225"/>
            <a:ext cx="3238742" cy="2370085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FFA4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9" name="Google Shape;839;p3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7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840" name="Google Shape;840;p35"/>
          <p:cNvSpPr txBox="1">
            <a:spLocks noGrp="1"/>
          </p:cNvSpPr>
          <p:nvPr>
            <p:ph type="body" idx="4294967295"/>
          </p:nvPr>
        </p:nvSpPr>
        <p:spPr>
          <a:xfrm>
            <a:off x="5356410" y="1388678"/>
            <a:ext cx="3474724" cy="60697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AU" sz="1800" dirty="0"/>
              <a:t>Central Hub for Information</a:t>
            </a:r>
            <a:endParaRPr sz="1800" dirty="0"/>
          </a:p>
        </p:txBody>
      </p:sp>
      <p:sp>
        <p:nvSpPr>
          <p:cNvPr id="6" name="Google Shape;840;p35">
            <a:extLst>
              <a:ext uri="{FF2B5EF4-FFF2-40B4-BE49-F238E27FC236}">
                <a16:creationId xmlns:a16="http://schemas.microsoft.com/office/drawing/2014/main" id="{7E17B7EA-6AE9-7748-8BD1-43F9DF38E300}"/>
              </a:ext>
            </a:extLst>
          </p:cNvPr>
          <p:cNvSpPr txBox="1">
            <a:spLocks/>
          </p:cNvSpPr>
          <p:nvPr/>
        </p:nvSpPr>
        <p:spPr>
          <a:xfrm>
            <a:off x="5356410" y="2124402"/>
            <a:ext cx="3474724" cy="606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marR="0" lvl="1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marR="0" lvl="2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marR="0" lvl="3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marR="0" lvl="4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○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marR="0" lvl="5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■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marR="0" lvl="6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●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marR="0" lvl="7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○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marR="0" lvl="8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■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0" indent="0">
              <a:buFont typeface="Montserrat Light"/>
              <a:buNone/>
            </a:pPr>
            <a:r>
              <a:rPr lang="en-AU" sz="1800" dirty="0"/>
              <a:t>Portfolio Showcase</a:t>
            </a:r>
          </a:p>
        </p:txBody>
      </p:sp>
      <p:sp>
        <p:nvSpPr>
          <p:cNvPr id="7" name="Google Shape;840;p35">
            <a:extLst>
              <a:ext uri="{FF2B5EF4-FFF2-40B4-BE49-F238E27FC236}">
                <a16:creationId xmlns:a16="http://schemas.microsoft.com/office/drawing/2014/main" id="{FAB1364E-E644-DB4C-94E4-691DABCB4EC9}"/>
              </a:ext>
            </a:extLst>
          </p:cNvPr>
          <p:cNvSpPr txBox="1">
            <a:spLocks/>
          </p:cNvSpPr>
          <p:nvPr/>
        </p:nvSpPr>
        <p:spPr>
          <a:xfrm>
            <a:off x="5356410" y="2860126"/>
            <a:ext cx="3474724" cy="606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marR="0" lvl="1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marR="0" lvl="2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marR="0" lvl="3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marR="0" lvl="4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○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marR="0" lvl="5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■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marR="0" lvl="6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●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marR="0" lvl="7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○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marR="0" lvl="8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■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0" indent="0">
              <a:buFont typeface="Montserrat Light"/>
              <a:buNone/>
            </a:pPr>
            <a:r>
              <a:rPr lang="en-AU" sz="1800" dirty="0"/>
              <a:t>Demonstrate Your Skills</a:t>
            </a:r>
          </a:p>
        </p:txBody>
      </p:sp>
      <p:grpSp>
        <p:nvGrpSpPr>
          <p:cNvPr id="10" name="Google Shape;917;p39">
            <a:extLst>
              <a:ext uri="{FF2B5EF4-FFF2-40B4-BE49-F238E27FC236}">
                <a16:creationId xmlns:a16="http://schemas.microsoft.com/office/drawing/2014/main" id="{858158DC-9AE9-F242-9686-47F0E0D62423}"/>
              </a:ext>
            </a:extLst>
          </p:cNvPr>
          <p:cNvGrpSpPr/>
          <p:nvPr/>
        </p:nvGrpSpPr>
        <p:grpSpPr>
          <a:xfrm>
            <a:off x="4890198" y="1509898"/>
            <a:ext cx="301186" cy="364532"/>
            <a:chOff x="584925" y="922575"/>
            <a:chExt cx="415200" cy="502525"/>
          </a:xfrm>
        </p:grpSpPr>
        <p:sp>
          <p:nvSpPr>
            <p:cNvPr id="11" name="Google Shape;918;p39">
              <a:extLst>
                <a:ext uri="{FF2B5EF4-FFF2-40B4-BE49-F238E27FC236}">
                  <a16:creationId xmlns:a16="http://schemas.microsoft.com/office/drawing/2014/main" id="{4F16E9EE-85CC-9F49-8942-E4F64D2300F2}"/>
                </a:ext>
              </a:extLst>
            </p:cNvPr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919;p39">
              <a:extLst>
                <a:ext uri="{FF2B5EF4-FFF2-40B4-BE49-F238E27FC236}">
                  <a16:creationId xmlns:a16="http://schemas.microsoft.com/office/drawing/2014/main" id="{07F03551-BF3F-044C-B7A8-0B72AC6CBB53}"/>
                </a:ext>
              </a:extLst>
            </p:cNvPr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920;p39">
              <a:extLst>
                <a:ext uri="{FF2B5EF4-FFF2-40B4-BE49-F238E27FC236}">
                  <a16:creationId xmlns:a16="http://schemas.microsoft.com/office/drawing/2014/main" id="{A313E511-F8A8-B746-B0B2-64385DED4B07}"/>
                </a:ext>
              </a:extLst>
            </p:cNvPr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1043;p39">
            <a:extLst>
              <a:ext uri="{FF2B5EF4-FFF2-40B4-BE49-F238E27FC236}">
                <a16:creationId xmlns:a16="http://schemas.microsoft.com/office/drawing/2014/main" id="{32FE0A61-6F9D-2F4E-B300-6428C85BB128}"/>
              </a:ext>
            </a:extLst>
          </p:cNvPr>
          <p:cNvGrpSpPr/>
          <p:nvPr/>
        </p:nvGrpSpPr>
        <p:grpSpPr>
          <a:xfrm>
            <a:off x="4898168" y="2297216"/>
            <a:ext cx="311813" cy="261343"/>
            <a:chOff x="2599825" y="3689700"/>
            <a:chExt cx="429850" cy="360275"/>
          </a:xfrm>
        </p:grpSpPr>
        <p:sp>
          <p:nvSpPr>
            <p:cNvPr id="15" name="Google Shape;1044;p39">
              <a:extLst>
                <a:ext uri="{FF2B5EF4-FFF2-40B4-BE49-F238E27FC236}">
                  <a16:creationId xmlns:a16="http://schemas.microsoft.com/office/drawing/2014/main" id="{3CDA7887-9D9B-F84A-BC08-E05B69599622}"/>
                </a:ext>
              </a:extLst>
            </p:cNvPr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l" t="t" r="r" b="b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045;p39">
              <a:extLst>
                <a:ext uri="{FF2B5EF4-FFF2-40B4-BE49-F238E27FC236}">
                  <a16:creationId xmlns:a16="http://schemas.microsoft.com/office/drawing/2014/main" id="{FDDE99C5-D02A-4F41-A775-8D0852C96E33}"/>
                </a:ext>
              </a:extLst>
            </p:cNvPr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l" t="t" r="r" b="b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" name="Google Shape;1022;p39">
            <a:extLst>
              <a:ext uri="{FF2B5EF4-FFF2-40B4-BE49-F238E27FC236}">
                <a16:creationId xmlns:a16="http://schemas.microsoft.com/office/drawing/2014/main" id="{72E066B7-6E2C-D24E-9FAE-D761747A9388}"/>
              </a:ext>
            </a:extLst>
          </p:cNvPr>
          <p:cNvGrpSpPr/>
          <p:nvPr/>
        </p:nvGrpSpPr>
        <p:grpSpPr>
          <a:xfrm>
            <a:off x="4868480" y="3026303"/>
            <a:ext cx="371187" cy="274618"/>
            <a:chOff x="5255200" y="3006475"/>
            <a:chExt cx="511700" cy="378575"/>
          </a:xfrm>
        </p:grpSpPr>
        <p:sp>
          <p:nvSpPr>
            <p:cNvPr id="18" name="Google Shape;1023;p39">
              <a:extLst>
                <a:ext uri="{FF2B5EF4-FFF2-40B4-BE49-F238E27FC236}">
                  <a16:creationId xmlns:a16="http://schemas.microsoft.com/office/drawing/2014/main" id="{2505BC0C-5535-6940-9128-8EE03EA7143D}"/>
                </a:ext>
              </a:extLst>
            </p:cNvPr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024;p39">
              <a:extLst>
                <a:ext uri="{FF2B5EF4-FFF2-40B4-BE49-F238E27FC236}">
                  <a16:creationId xmlns:a16="http://schemas.microsoft.com/office/drawing/2014/main" id="{D345483A-AD0B-854C-830E-3183A86EF803}"/>
                </a:ext>
              </a:extLst>
            </p:cNvPr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" name="Google Shape;840;p35">
            <a:extLst>
              <a:ext uri="{FF2B5EF4-FFF2-40B4-BE49-F238E27FC236}">
                <a16:creationId xmlns:a16="http://schemas.microsoft.com/office/drawing/2014/main" id="{96DFADFC-5EED-C24C-A459-DB0B94EDF40A}"/>
              </a:ext>
            </a:extLst>
          </p:cNvPr>
          <p:cNvSpPr txBox="1">
            <a:spLocks/>
          </p:cNvSpPr>
          <p:nvPr/>
        </p:nvSpPr>
        <p:spPr>
          <a:xfrm>
            <a:off x="2170123" y="204947"/>
            <a:ext cx="4803755" cy="606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marR="0" lvl="1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marR="0" lvl="2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marR="0" lvl="3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marR="0" lvl="4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○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marR="0" lvl="5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■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marR="0" lvl="6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●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marR="0" lvl="7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○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marR="0" lvl="8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■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0" indent="0" algn="ctr">
              <a:buFont typeface="Montserrat Light"/>
              <a:buNone/>
            </a:pPr>
            <a:r>
              <a:rPr lang="en-AU" sz="2400" b="1" dirty="0"/>
              <a:t>Johnson’s Personal Website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764901-21A7-F041-B5D5-170C1C518B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635" y="1618527"/>
            <a:ext cx="2930977" cy="1618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575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21"/>
          <p:cNvSpPr txBox="1">
            <a:spLocks noGrp="1"/>
          </p:cNvSpPr>
          <p:nvPr>
            <p:ph type="body" idx="1"/>
          </p:nvPr>
        </p:nvSpPr>
        <p:spPr>
          <a:xfrm>
            <a:off x="1320025" y="2447308"/>
            <a:ext cx="3133500" cy="16131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AU" dirty="0"/>
              <a:t>Industry</a:t>
            </a:r>
          </a:p>
          <a:p>
            <a:pPr marL="285750" indent="-285750"/>
            <a:r>
              <a:rPr lang="en-AU" dirty="0"/>
              <a:t>Recruiters</a:t>
            </a:r>
          </a:p>
          <a:p>
            <a:pPr marL="285750" indent="-285750"/>
            <a:r>
              <a:rPr lang="en-AU" dirty="0"/>
              <a:t>Co-workers</a:t>
            </a:r>
          </a:p>
          <a:p>
            <a:pPr marL="285750" indent="-285750"/>
            <a:r>
              <a:rPr lang="en-AU" dirty="0"/>
              <a:t>Strategic partners</a:t>
            </a:r>
            <a:endParaRPr dirty="0"/>
          </a:p>
        </p:txBody>
      </p:sp>
      <p:sp>
        <p:nvSpPr>
          <p:cNvPr id="689" name="Google Shape;689;p21"/>
          <p:cNvSpPr txBox="1">
            <a:spLocks noGrp="1"/>
          </p:cNvSpPr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Target Audience</a:t>
            </a:r>
            <a:endParaRPr dirty="0"/>
          </a:p>
        </p:txBody>
      </p:sp>
      <p:sp>
        <p:nvSpPr>
          <p:cNvPr id="690" name="Google Shape;690;p21"/>
          <p:cNvSpPr txBox="1">
            <a:spLocks noGrp="1"/>
          </p:cNvSpPr>
          <p:nvPr>
            <p:ph type="body" idx="2"/>
          </p:nvPr>
        </p:nvSpPr>
        <p:spPr>
          <a:xfrm>
            <a:off x="4902308" y="2449821"/>
            <a:ext cx="3133500" cy="16105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>
              <a:buNone/>
            </a:pPr>
            <a:r>
              <a:rPr lang="en-AU" dirty="0"/>
              <a:t>Peers</a:t>
            </a:r>
          </a:p>
          <a:p>
            <a:pPr marL="285750" indent="-285750"/>
            <a:r>
              <a:rPr lang="en-AU" dirty="0"/>
              <a:t>Friends</a:t>
            </a:r>
          </a:p>
          <a:p>
            <a:pPr marL="285750" indent="-285750"/>
            <a:r>
              <a:rPr lang="en-AU" dirty="0"/>
              <a:t>Family</a:t>
            </a:r>
          </a:p>
          <a:p>
            <a:pPr marL="285750" indent="-285750"/>
            <a:r>
              <a:rPr lang="en-AU" dirty="0"/>
              <a:t>University teammates</a:t>
            </a:r>
            <a:endParaRPr dirty="0"/>
          </a:p>
        </p:txBody>
      </p:sp>
      <p:sp>
        <p:nvSpPr>
          <p:cNvPr id="691" name="Google Shape;691;p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10" name="Google Shape;1000;p39">
            <a:extLst>
              <a:ext uri="{FF2B5EF4-FFF2-40B4-BE49-F238E27FC236}">
                <a16:creationId xmlns:a16="http://schemas.microsoft.com/office/drawing/2014/main" id="{72E1F694-FEB6-EF42-80DD-D866C08D531D}"/>
              </a:ext>
            </a:extLst>
          </p:cNvPr>
          <p:cNvSpPr>
            <a:spLocks noChangeAspect="1"/>
          </p:cNvSpPr>
          <p:nvPr/>
        </p:nvSpPr>
        <p:spPr>
          <a:xfrm>
            <a:off x="6235058" y="1939810"/>
            <a:ext cx="468000" cy="511592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E806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043;p39">
            <a:extLst>
              <a:ext uri="{FF2B5EF4-FFF2-40B4-BE49-F238E27FC236}">
                <a16:creationId xmlns:a16="http://schemas.microsoft.com/office/drawing/2014/main" id="{1FA4CD47-D8C4-CB42-807A-ED6F3832AB16}"/>
              </a:ext>
            </a:extLst>
          </p:cNvPr>
          <p:cNvGrpSpPr>
            <a:grpSpLocks noChangeAspect="1"/>
          </p:cNvGrpSpPr>
          <p:nvPr/>
        </p:nvGrpSpPr>
        <p:grpSpPr>
          <a:xfrm>
            <a:off x="2650538" y="1987897"/>
            <a:ext cx="472474" cy="396000"/>
            <a:chOff x="2599825" y="3689700"/>
            <a:chExt cx="429850" cy="360275"/>
          </a:xfrm>
        </p:grpSpPr>
        <p:sp>
          <p:nvSpPr>
            <p:cNvPr id="13" name="Google Shape;1044;p39">
              <a:extLst>
                <a:ext uri="{FF2B5EF4-FFF2-40B4-BE49-F238E27FC236}">
                  <a16:creationId xmlns:a16="http://schemas.microsoft.com/office/drawing/2014/main" id="{EDD62DD8-F4B6-4E4F-A7A4-0E8AEA6738F1}"/>
                </a:ext>
              </a:extLst>
            </p:cNvPr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l" t="t" r="r" b="b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045;p39">
              <a:extLst>
                <a:ext uri="{FF2B5EF4-FFF2-40B4-BE49-F238E27FC236}">
                  <a16:creationId xmlns:a16="http://schemas.microsoft.com/office/drawing/2014/main" id="{09E7D655-8C59-3843-8565-A6F55392778A}"/>
                </a:ext>
              </a:extLst>
            </p:cNvPr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l" t="t" r="r" b="b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661;p19">
            <a:extLst>
              <a:ext uri="{FF2B5EF4-FFF2-40B4-BE49-F238E27FC236}">
                <a16:creationId xmlns:a16="http://schemas.microsoft.com/office/drawing/2014/main" id="{AAC303E4-1DB4-DD4B-AD29-4B2DB0319F09}"/>
              </a:ext>
            </a:extLst>
          </p:cNvPr>
          <p:cNvSpPr txBox="1">
            <a:spLocks/>
          </p:cNvSpPr>
          <p:nvPr/>
        </p:nvSpPr>
        <p:spPr>
          <a:xfrm>
            <a:off x="1409054" y="4351013"/>
            <a:ext cx="6277641" cy="57987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22222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 b="0" i="0" u="none" strike="noStrike" cap="none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 b="0" i="0" u="none" strike="noStrike" cap="none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 b="0" i="0" u="none" strike="noStrike" cap="none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 b="0" i="0" u="none" strike="noStrike" cap="none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 b="0" i="0" u="none" strike="noStrike" cap="none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 b="0" i="0" u="none" strike="noStrike" cap="none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 b="0" i="0" u="none" strike="noStrike" cap="none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 b="0" i="0" u="none" strike="noStrike" cap="none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pPr algn="ctr"/>
            <a:r>
              <a:rPr lang="en-AU" sz="1600" dirty="0"/>
              <a:t>56% of recruiters are more impressed by personal website than any other promotional tools</a:t>
            </a:r>
          </a:p>
        </p:txBody>
      </p:sp>
    </p:spTree>
    <p:extLst>
      <p:ext uri="{BB962C8B-B14F-4D97-AF65-F5344CB8AC3E}">
        <p14:creationId xmlns:p14="http://schemas.microsoft.com/office/powerpoint/2010/main" val="473056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17"/>
          <p:cNvSpPr txBox="1">
            <a:spLocks noGrp="1"/>
          </p:cNvSpPr>
          <p:nvPr>
            <p:ph type="ctrTitle"/>
          </p:nvPr>
        </p:nvSpPr>
        <p:spPr>
          <a:xfrm>
            <a:off x="685800" y="1659550"/>
            <a:ext cx="4252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A400"/>
                </a:solidFill>
              </a:rPr>
              <a:t>1.</a:t>
            </a:r>
            <a:endParaRPr dirty="0">
              <a:solidFill>
                <a:srgbClr val="FFA4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Technology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56242437"/>
      </p:ext>
    </p:extLst>
  </p:cSld>
  <p:clrMapOvr>
    <a:masterClrMapping/>
  </p:clrMapOvr>
</p:sld>
</file>

<file path=ppt/theme/theme1.xml><?xml version="1.0" encoding="utf-8"?>
<a:theme xmlns:a="http://schemas.openxmlformats.org/drawingml/2006/main" name="Wart template">
  <a:themeElements>
    <a:clrScheme name="Custom 347">
      <a:dk1>
        <a:srgbClr val="000000"/>
      </a:dk1>
      <a:lt1>
        <a:srgbClr val="FFFFFF"/>
      </a:lt1>
      <a:dk2>
        <a:srgbClr val="8D7C7C"/>
      </a:dk2>
      <a:lt2>
        <a:srgbClr val="ECE9E4"/>
      </a:lt2>
      <a:accent1>
        <a:srgbClr val="BD2A35"/>
      </a:accent1>
      <a:accent2>
        <a:srgbClr val="F64646"/>
      </a:accent2>
      <a:accent3>
        <a:srgbClr val="FFA400"/>
      </a:accent3>
      <a:accent4>
        <a:srgbClr val="FFD488"/>
      </a:accent4>
      <a:accent5>
        <a:srgbClr val="FFC800"/>
      </a:accent5>
      <a:accent6>
        <a:srgbClr val="FFE37F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271</Words>
  <Application>Microsoft Macintosh PowerPoint</Application>
  <PresentationFormat>On-screen Show (16:9)</PresentationFormat>
  <Paragraphs>71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Montserrat ExtraBold</vt:lpstr>
      <vt:lpstr>Helvetica</vt:lpstr>
      <vt:lpstr>Montserrat Light</vt:lpstr>
      <vt:lpstr>Montserrat</vt:lpstr>
      <vt:lpstr>Wart template</vt:lpstr>
      <vt:lpstr>Johnson’s Personal Website Showcasing your best self</vt:lpstr>
      <vt:lpstr>Agenda</vt:lpstr>
      <vt:lpstr>1. Problem</vt:lpstr>
      <vt:lpstr>Recruiting is Hard!</vt:lpstr>
      <vt:lpstr>PowerPoint Presentation</vt:lpstr>
      <vt:lpstr>1. Solution</vt:lpstr>
      <vt:lpstr>PowerPoint Presentation</vt:lpstr>
      <vt:lpstr>Target Audience</vt:lpstr>
      <vt:lpstr>1. Technology</vt:lpstr>
      <vt:lpstr>PowerPoint Presentation</vt:lpstr>
      <vt:lpstr>PowerPoint Presentation</vt:lpstr>
      <vt:lpstr>PowerPoint Presentation</vt:lpstr>
      <vt:lpstr>1. Future Developments</vt:lpstr>
      <vt:lpstr>Future Developments</vt:lpstr>
      <vt:lpstr>Resources</vt:lpstr>
      <vt:lpstr>1. Thank you!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Johnson’s Personal Website Showcasing your best self</dc:title>
  <cp:lastModifiedBy>Johnson Chau</cp:lastModifiedBy>
  <cp:revision>13</cp:revision>
  <cp:lastPrinted>2020-08-16T06:57:59Z</cp:lastPrinted>
  <dcterms:modified xsi:type="dcterms:W3CDTF">2020-08-17T12:24:27Z</dcterms:modified>
</cp:coreProperties>
</file>