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Montserrat"/>
      <p:regular r:id="rId35"/>
      <p:bold r:id="rId36"/>
      <p:italic r:id="rId37"/>
      <p:boldItalic r:id="rId38"/>
    </p:embeddedFont>
    <p:embeddedFont>
      <p:font typeface="Montserrat Light"/>
      <p:regular r:id="rId39"/>
      <p:bold r:id="rId40"/>
      <p:italic r:id="rId41"/>
      <p:boldItalic r:id="rId42"/>
    </p:embeddedFont>
    <p:embeddedFont>
      <p:font typeface="Montserrat ExtraBold"/>
      <p:bold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5CF758-09A7-4A64-BD37-414533851C2E}">
  <a:tblStyle styleId="{275CF758-09A7-4A64-BD37-414533851C2E}"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Light-bold.fntdata"/><Relationship Id="rId20" Type="http://schemas.openxmlformats.org/officeDocument/2006/relationships/slide" Target="slides/slide15.xml"/><Relationship Id="rId42" Type="http://schemas.openxmlformats.org/officeDocument/2006/relationships/font" Target="fonts/MontserratLight-boldItalic.fntdata"/><Relationship Id="rId41" Type="http://schemas.openxmlformats.org/officeDocument/2006/relationships/font" Target="fonts/MontserratLight-italic.fntdata"/><Relationship Id="rId22" Type="http://schemas.openxmlformats.org/officeDocument/2006/relationships/slide" Target="slides/slide17.xml"/><Relationship Id="rId44" Type="http://schemas.openxmlformats.org/officeDocument/2006/relationships/font" Target="fonts/MontserratExtraBold-boldItalic.fntdata"/><Relationship Id="rId21" Type="http://schemas.openxmlformats.org/officeDocument/2006/relationships/slide" Target="slides/slide16.xml"/><Relationship Id="rId43" Type="http://schemas.openxmlformats.org/officeDocument/2006/relationships/font" Target="fonts/MontserratExtraBold-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MontserratLight-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35694cd56_0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35694cd56_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851e02f75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851e02f7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4" name="Shape 1604"/>
        <p:cNvGrpSpPr/>
        <p:nvPr/>
      </p:nvGrpSpPr>
      <p:grpSpPr>
        <a:xfrm>
          <a:off x="0" y="0"/>
          <a:ext cx="0" cy="0"/>
          <a:chOff x="0" y="0"/>
          <a:chExt cx="0" cy="0"/>
        </a:xfrm>
      </p:grpSpPr>
      <p:sp>
        <p:nvSpPr>
          <p:cNvPr id="1605" name="Google Shape;1605;g134fb1cf8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6" name="Google Shape;1606;g134fb1cf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2" name="Shape 1612"/>
        <p:cNvGrpSpPr/>
        <p:nvPr/>
      </p:nvGrpSpPr>
      <p:grpSpPr>
        <a:xfrm>
          <a:off x="0" y="0"/>
          <a:ext cx="0" cy="0"/>
          <a:chOff x="0" y="0"/>
          <a:chExt cx="0" cy="0"/>
        </a:xfrm>
      </p:grpSpPr>
      <p:sp>
        <p:nvSpPr>
          <p:cNvPr id="1613" name="Google Shape;1613;g6fae009d2c_3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6fae009d2c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64646"/>
        </a:solidFill>
      </p:bgPr>
    </p:bg>
    <p:spTree>
      <p:nvGrpSpPr>
        <p:cNvPr id="9" name="Shape 9"/>
        <p:cNvGrpSpPr/>
        <p:nvPr/>
      </p:nvGrpSpPr>
      <p:grpSpPr>
        <a:xfrm>
          <a:off x="0" y="0"/>
          <a:ext cx="0" cy="0"/>
          <a:chOff x="0" y="0"/>
          <a:chExt cx="0" cy="0"/>
        </a:xfrm>
      </p:grpSpPr>
      <p:grpSp>
        <p:nvGrpSpPr>
          <p:cNvPr id="10" name="Google Shape;10;p2"/>
          <p:cNvGrpSpPr/>
          <p:nvPr/>
        </p:nvGrpSpPr>
        <p:grpSpPr>
          <a:xfrm>
            <a:off x="-6" y="-11"/>
            <a:ext cx="2429759" cy="1609289"/>
            <a:chOff x="608719" y="-11"/>
            <a:chExt cx="2429759" cy="1609289"/>
          </a:xfrm>
        </p:grpSpPr>
        <p:sp>
          <p:nvSpPr>
            <p:cNvPr id="11" name="Google Shape;11;p2"/>
            <p:cNvSpPr/>
            <p:nvPr/>
          </p:nvSpPr>
          <p:spPr>
            <a:xfrm>
              <a:off x="608719" y="322534"/>
              <a:ext cx="606220" cy="643388"/>
            </a:xfrm>
            <a:custGeom>
              <a:rect b="b" l="l" r="r" t="t"/>
              <a:pathLst>
                <a:path extrusionOk="0" h="20037" w="20372">
                  <a:moveTo>
                    <a:pt x="1" y="1"/>
                  </a:moveTo>
                  <a:lnTo>
                    <a:pt x="1" y="20037"/>
                  </a:lnTo>
                  <a:lnTo>
                    <a:pt x="20372" y="9991"/>
                  </a:lnTo>
                  <a:lnTo>
                    <a:pt x="1"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08719" y="965890"/>
              <a:ext cx="606220" cy="643388"/>
            </a:xfrm>
            <a:custGeom>
              <a:rect b="b" l="l" r="r" t="t"/>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822766" y="322534"/>
              <a:ext cx="607856" cy="643388"/>
            </a:xfrm>
            <a:custGeom>
              <a:rect b="b" l="l" r="r" t="t"/>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822766" y="965890"/>
              <a:ext cx="607856" cy="643388"/>
            </a:xfrm>
            <a:custGeom>
              <a:rect b="b" l="l" r="r" t="t"/>
              <a:pathLst>
                <a:path extrusionOk="0" h="20037" w="20427">
                  <a:moveTo>
                    <a:pt x="0" y="1"/>
                  </a:moveTo>
                  <a:lnTo>
                    <a:pt x="0" y="20037"/>
                  </a:lnTo>
                  <a:lnTo>
                    <a:pt x="20427" y="9991"/>
                  </a:lnTo>
                  <a:lnTo>
                    <a:pt x="0"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214909" y="-11"/>
              <a:ext cx="607886"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822766" y="-11"/>
              <a:ext cx="607856"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08719" y="643313"/>
              <a:ext cx="606220" cy="643388"/>
            </a:xfrm>
            <a:custGeom>
              <a:rect b="b" l="l" r="r" t="t"/>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214909" y="322534"/>
              <a:ext cx="607886" cy="643388"/>
            </a:xfrm>
            <a:custGeom>
              <a:rect b="b" l="l" r="r" t="t"/>
              <a:pathLst>
                <a:path extrusionOk="0" h="20037" w="20428">
                  <a:moveTo>
                    <a:pt x="20427" y="1"/>
                  </a:moveTo>
                  <a:lnTo>
                    <a:pt x="1" y="9991"/>
                  </a:lnTo>
                  <a:lnTo>
                    <a:pt x="20427" y="20037"/>
                  </a:lnTo>
                  <a:lnTo>
                    <a:pt x="20427"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214909" y="965890"/>
              <a:ext cx="607886"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430592" y="322534"/>
              <a:ext cx="607886" cy="643388"/>
            </a:xfrm>
            <a:custGeom>
              <a:rect b="b" l="l" r="r" t="t"/>
              <a:pathLst>
                <a:path extrusionOk="0" h="20037" w="20428">
                  <a:moveTo>
                    <a:pt x="20427" y="1"/>
                  </a:moveTo>
                  <a:lnTo>
                    <a:pt x="1" y="9991"/>
                  </a:lnTo>
                  <a:lnTo>
                    <a:pt x="20427" y="20037"/>
                  </a:lnTo>
                  <a:lnTo>
                    <a:pt x="20427"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08719" y="-11"/>
              <a:ext cx="606220" cy="643356"/>
            </a:xfrm>
            <a:custGeom>
              <a:rect b="b" l="l" r="r" t="t"/>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214909" y="-11"/>
              <a:ext cx="607886" cy="322577"/>
            </a:xfrm>
            <a:custGeom>
              <a:rect b="b" l="l" r="r" t="t"/>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 name="Google Shape;23;p2"/>
          <p:cNvSpPr txBox="1"/>
          <p:nvPr>
            <p:ph type="ctrTitle"/>
          </p:nvPr>
        </p:nvSpPr>
        <p:spPr>
          <a:xfrm>
            <a:off x="685800" y="1991825"/>
            <a:ext cx="5265000" cy="11598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p:txBody>
      </p:sp>
      <p:grpSp>
        <p:nvGrpSpPr>
          <p:cNvPr id="24" name="Google Shape;24;p2"/>
          <p:cNvGrpSpPr/>
          <p:nvPr/>
        </p:nvGrpSpPr>
        <p:grpSpPr>
          <a:xfrm>
            <a:off x="4894945" y="-11"/>
            <a:ext cx="4252453" cy="5146816"/>
            <a:chOff x="4894945" y="-11"/>
            <a:chExt cx="4252453" cy="5146816"/>
          </a:xfrm>
        </p:grpSpPr>
        <p:sp>
          <p:nvSpPr>
            <p:cNvPr id="25" name="Google Shape;25;p2"/>
            <p:cNvSpPr/>
            <p:nvPr/>
          </p:nvSpPr>
          <p:spPr>
            <a:xfrm>
              <a:off x="6108962" y="4182670"/>
              <a:ext cx="607886" cy="643356"/>
            </a:xfrm>
            <a:custGeom>
              <a:rect b="b" l="l" r="r" t="t"/>
              <a:pathLst>
                <a:path extrusionOk="0" h="20036" w="20428">
                  <a:moveTo>
                    <a:pt x="1" y="0"/>
                  </a:moveTo>
                  <a:lnTo>
                    <a:pt x="1" y="20036"/>
                  </a:lnTo>
                  <a:lnTo>
                    <a:pt x="20427" y="9990"/>
                  </a:lnTo>
                  <a:lnTo>
                    <a:pt x="1"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716818" y="3860093"/>
              <a:ext cx="607856" cy="643388"/>
            </a:xfrm>
            <a:custGeom>
              <a:rect b="b" l="l" r="r" t="t"/>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7324645" y="3539314"/>
              <a:ext cx="607886" cy="643388"/>
            </a:xfrm>
            <a:custGeom>
              <a:rect b="b" l="l" r="r" t="t"/>
              <a:pathLst>
                <a:path extrusionOk="0" h="20037" w="20428">
                  <a:moveTo>
                    <a:pt x="1" y="0"/>
                  </a:moveTo>
                  <a:lnTo>
                    <a:pt x="1" y="20036"/>
                  </a:lnTo>
                  <a:lnTo>
                    <a:pt x="20427" y="9990"/>
                  </a:lnTo>
                  <a:lnTo>
                    <a:pt x="1"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324645" y="4182670"/>
              <a:ext cx="607886" cy="643356"/>
            </a:xfrm>
            <a:custGeom>
              <a:rect b="b" l="l" r="r" t="t"/>
              <a:pathLst>
                <a:path extrusionOk="0" h="20036" w="20428">
                  <a:moveTo>
                    <a:pt x="1" y="0"/>
                  </a:moveTo>
                  <a:lnTo>
                    <a:pt x="1" y="20036"/>
                  </a:lnTo>
                  <a:lnTo>
                    <a:pt x="20427" y="9990"/>
                  </a:lnTo>
                  <a:lnTo>
                    <a:pt x="1"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932502" y="643313"/>
              <a:ext cx="606220" cy="643388"/>
            </a:xfrm>
            <a:custGeom>
              <a:rect b="b" l="l" r="r" t="t"/>
              <a:pathLst>
                <a:path extrusionOk="0" h="20037" w="20372">
                  <a:moveTo>
                    <a:pt x="0" y="1"/>
                  </a:moveTo>
                  <a:lnTo>
                    <a:pt x="0" y="20037"/>
                  </a:lnTo>
                  <a:lnTo>
                    <a:pt x="20371"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538692" y="322534"/>
              <a:ext cx="607856" cy="643388"/>
            </a:xfrm>
            <a:custGeom>
              <a:rect b="b" l="l" r="r" t="t"/>
              <a:pathLst>
                <a:path extrusionOk="0" h="20037" w="20427">
                  <a:moveTo>
                    <a:pt x="0" y="1"/>
                  </a:moveTo>
                  <a:lnTo>
                    <a:pt x="0" y="20037"/>
                  </a:lnTo>
                  <a:lnTo>
                    <a:pt x="20427" y="9991"/>
                  </a:lnTo>
                  <a:lnTo>
                    <a:pt x="0"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932502" y="1286669"/>
              <a:ext cx="606220" cy="643388"/>
            </a:xfrm>
            <a:custGeom>
              <a:rect b="b" l="l" r="r" t="t"/>
              <a:pathLst>
                <a:path extrusionOk="0" h="20037" w="20372">
                  <a:moveTo>
                    <a:pt x="0" y="1"/>
                  </a:moveTo>
                  <a:lnTo>
                    <a:pt x="0" y="20037"/>
                  </a:lnTo>
                  <a:lnTo>
                    <a:pt x="20371" y="10047"/>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932502" y="3216737"/>
              <a:ext cx="606220" cy="643388"/>
            </a:xfrm>
            <a:custGeom>
              <a:rect b="b" l="l" r="r" t="t"/>
              <a:pathLst>
                <a:path extrusionOk="0" h="20037" w="20372">
                  <a:moveTo>
                    <a:pt x="0" y="0"/>
                  </a:moveTo>
                  <a:lnTo>
                    <a:pt x="0" y="20036"/>
                  </a:lnTo>
                  <a:lnTo>
                    <a:pt x="20371"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538692" y="3539314"/>
              <a:ext cx="607856" cy="643388"/>
            </a:xfrm>
            <a:custGeom>
              <a:rect b="b" l="l" r="r" t="t"/>
              <a:pathLst>
                <a:path extrusionOk="0" h="20037" w="20427">
                  <a:moveTo>
                    <a:pt x="0" y="0"/>
                  </a:moveTo>
                  <a:lnTo>
                    <a:pt x="0" y="20036"/>
                  </a:lnTo>
                  <a:lnTo>
                    <a:pt x="20427" y="9990"/>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108962" y="-11"/>
              <a:ext cx="607886" cy="322577"/>
            </a:xfrm>
            <a:custGeom>
              <a:rect b="b" l="l" r="r" t="t"/>
              <a:pathLst>
                <a:path extrusionOk="0" h="10046" w="20428">
                  <a:moveTo>
                    <a:pt x="1" y="0"/>
                  </a:moveTo>
                  <a:lnTo>
                    <a:pt x="1" y="1004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716818" y="-11"/>
              <a:ext cx="607856" cy="643356"/>
            </a:xfrm>
            <a:custGeom>
              <a:rect b="b" l="l" r="r" t="t"/>
              <a:pathLst>
                <a:path extrusionOk="0" h="20036" w="20427">
                  <a:moveTo>
                    <a:pt x="0" y="0"/>
                  </a:moveTo>
                  <a:lnTo>
                    <a:pt x="0" y="20036"/>
                  </a:lnTo>
                  <a:lnTo>
                    <a:pt x="20427"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324645" y="-11"/>
              <a:ext cx="607886" cy="322577"/>
            </a:xfrm>
            <a:custGeom>
              <a:rect b="b" l="l" r="r" t="t"/>
              <a:pathLst>
                <a:path extrusionOk="0" h="10046" w="20428">
                  <a:moveTo>
                    <a:pt x="1" y="0"/>
                  </a:moveTo>
                  <a:lnTo>
                    <a:pt x="1"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932502" y="-11"/>
              <a:ext cx="606220" cy="643356"/>
            </a:xfrm>
            <a:custGeom>
              <a:rect b="b" l="l" r="r" t="t"/>
              <a:pathLst>
                <a:path extrusionOk="0" h="20036" w="20372">
                  <a:moveTo>
                    <a:pt x="0" y="0"/>
                  </a:moveTo>
                  <a:lnTo>
                    <a:pt x="0" y="20036"/>
                  </a:lnTo>
                  <a:lnTo>
                    <a:pt x="20371" y="10046"/>
                  </a:lnTo>
                  <a:lnTo>
                    <a:pt x="0"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538692" y="-11"/>
              <a:ext cx="607856" cy="322577"/>
            </a:xfrm>
            <a:custGeom>
              <a:rect b="b" l="l" r="r" t="t"/>
              <a:pathLst>
                <a:path extrusionOk="0" h="10046" w="20427">
                  <a:moveTo>
                    <a:pt x="0" y="0"/>
                  </a:moveTo>
                  <a:lnTo>
                    <a:pt x="0" y="1004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894945" y="3860093"/>
              <a:ext cx="607856" cy="643388"/>
            </a:xfrm>
            <a:custGeom>
              <a:rect b="b" l="l" r="r" t="t"/>
              <a:pathLst>
                <a:path extrusionOk="0" h="20037"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108962" y="3860093"/>
              <a:ext cx="607886" cy="643388"/>
            </a:xfrm>
            <a:custGeom>
              <a:rect b="b" l="l" r="r" t="t"/>
              <a:pathLst>
                <a:path extrusionOk="0" h="20037"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502772" y="4182670"/>
              <a:ext cx="606220" cy="643356"/>
            </a:xfrm>
            <a:custGeom>
              <a:rect b="b" l="l" r="r" t="t"/>
              <a:pathLst>
                <a:path extrusionOk="0" h="20036" w="20372">
                  <a:moveTo>
                    <a:pt x="20372" y="0"/>
                  </a:moveTo>
                  <a:lnTo>
                    <a:pt x="1" y="9990"/>
                  </a:lnTo>
                  <a:lnTo>
                    <a:pt x="20372" y="20036"/>
                  </a:lnTo>
                  <a:lnTo>
                    <a:pt x="20372"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7324645" y="3216737"/>
              <a:ext cx="607886" cy="643388"/>
            </a:xfrm>
            <a:custGeom>
              <a:rect b="b" l="l" r="r" t="t"/>
              <a:pathLst>
                <a:path extrusionOk="0" h="20037" w="20428">
                  <a:moveTo>
                    <a:pt x="20427" y="0"/>
                  </a:moveTo>
                  <a:lnTo>
                    <a:pt x="1"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6716818" y="3539314"/>
              <a:ext cx="607856" cy="643388"/>
            </a:xfrm>
            <a:custGeom>
              <a:rect b="b" l="l" r="r" t="t"/>
              <a:pathLst>
                <a:path extrusionOk="0" h="20037" w="20427">
                  <a:moveTo>
                    <a:pt x="20427" y="0"/>
                  </a:moveTo>
                  <a:lnTo>
                    <a:pt x="0" y="9990"/>
                  </a:lnTo>
                  <a:lnTo>
                    <a:pt x="20427" y="2003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6716818" y="4182670"/>
              <a:ext cx="607856" cy="643356"/>
            </a:xfrm>
            <a:custGeom>
              <a:rect b="b" l="l" r="r" t="t"/>
              <a:pathLst>
                <a:path extrusionOk="0" h="20036" w="20427">
                  <a:moveTo>
                    <a:pt x="20427" y="0"/>
                  </a:moveTo>
                  <a:lnTo>
                    <a:pt x="0" y="9990"/>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932502" y="322534"/>
              <a:ext cx="606220" cy="643388"/>
            </a:xfrm>
            <a:custGeom>
              <a:rect b="b" l="l" r="r" t="t"/>
              <a:pathLst>
                <a:path extrusionOk="0" h="20037" w="20372">
                  <a:moveTo>
                    <a:pt x="20371" y="1"/>
                  </a:moveTo>
                  <a:lnTo>
                    <a:pt x="0" y="9991"/>
                  </a:lnTo>
                  <a:lnTo>
                    <a:pt x="20371" y="20037"/>
                  </a:lnTo>
                  <a:lnTo>
                    <a:pt x="20371"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932502" y="965890"/>
              <a:ext cx="606220" cy="643388"/>
            </a:xfrm>
            <a:custGeom>
              <a:rect b="b" l="l" r="r" t="t"/>
              <a:pathLst>
                <a:path extrusionOk="0" h="20037" w="20372">
                  <a:moveTo>
                    <a:pt x="20371" y="1"/>
                  </a:moveTo>
                  <a:lnTo>
                    <a:pt x="0" y="9991"/>
                  </a:lnTo>
                  <a:lnTo>
                    <a:pt x="20371" y="20037"/>
                  </a:lnTo>
                  <a:lnTo>
                    <a:pt x="2037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932502" y="2895958"/>
              <a:ext cx="606220" cy="643388"/>
            </a:xfrm>
            <a:custGeom>
              <a:rect b="b" l="l" r="r" t="t"/>
              <a:pathLst>
                <a:path extrusionOk="0" h="20037" w="20372">
                  <a:moveTo>
                    <a:pt x="20371" y="0"/>
                  </a:moveTo>
                  <a:lnTo>
                    <a:pt x="0" y="9990"/>
                  </a:lnTo>
                  <a:lnTo>
                    <a:pt x="20371" y="20036"/>
                  </a:lnTo>
                  <a:lnTo>
                    <a:pt x="20371"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932492" y="3538418"/>
              <a:ext cx="607856" cy="643388"/>
            </a:xfrm>
            <a:custGeom>
              <a:rect b="b" l="l" r="r" t="t"/>
              <a:pathLst>
                <a:path extrusionOk="0" h="20037" w="20427">
                  <a:moveTo>
                    <a:pt x="20427" y="0"/>
                  </a:moveTo>
                  <a:lnTo>
                    <a:pt x="0" y="10046"/>
                  </a:lnTo>
                  <a:lnTo>
                    <a:pt x="20427" y="2003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108962" y="-11"/>
              <a:ext cx="607886" cy="643356"/>
            </a:xfrm>
            <a:custGeom>
              <a:rect b="b" l="l" r="r" t="t"/>
              <a:pathLst>
                <a:path extrusionOk="0" h="20036" w="20428">
                  <a:moveTo>
                    <a:pt x="20427" y="0"/>
                  </a:moveTo>
                  <a:lnTo>
                    <a:pt x="1" y="10046"/>
                  </a:lnTo>
                  <a:lnTo>
                    <a:pt x="20427" y="2003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6716818" y="-11"/>
              <a:ext cx="607856"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6716818" y="4825993"/>
              <a:ext cx="607856" cy="320811"/>
            </a:xfrm>
            <a:custGeom>
              <a:rect b="b" l="l" r="r" t="t"/>
              <a:pathLst>
                <a:path extrusionOk="0" h="9991" w="20427">
                  <a:moveTo>
                    <a:pt x="20427" y="1"/>
                  </a:moveTo>
                  <a:lnTo>
                    <a:pt x="0" y="9991"/>
                  </a:lnTo>
                  <a:lnTo>
                    <a:pt x="20427" y="9991"/>
                  </a:lnTo>
                  <a:lnTo>
                    <a:pt x="20427"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324645" y="4503448"/>
              <a:ext cx="607886" cy="643356"/>
            </a:xfrm>
            <a:custGeom>
              <a:rect b="b" l="l" r="r" t="t"/>
              <a:pathLst>
                <a:path extrusionOk="0" h="20036"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8538692" y="-11"/>
              <a:ext cx="607856" cy="643356"/>
            </a:xfrm>
            <a:custGeom>
              <a:rect b="b" l="l" r="r" t="t"/>
              <a:pathLst>
                <a:path extrusionOk="0" h="20036"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8692" y="4503448"/>
              <a:ext cx="607856" cy="643356"/>
            </a:xfrm>
            <a:custGeom>
              <a:rect b="b" l="l" r="r" t="t"/>
              <a:pathLst>
                <a:path extrusionOk="0" h="20036" w="20427">
                  <a:moveTo>
                    <a:pt x="20427" y="0"/>
                  </a:moveTo>
                  <a:lnTo>
                    <a:pt x="0"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324658" y="322534"/>
              <a:ext cx="607886" cy="643388"/>
            </a:xfrm>
            <a:custGeom>
              <a:rect b="b" l="l" r="r" t="t"/>
              <a:pathLst>
                <a:path extrusionOk="0" h="20037" w="20428">
                  <a:moveTo>
                    <a:pt x="1" y="1"/>
                  </a:moveTo>
                  <a:lnTo>
                    <a:pt x="1" y="20037"/>
                  </a:lnTo>
                  <a:lnTo>
                    <a:pt x="20427"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324658" y="965890"/>
              <a:ext cx="607886" cy="643388"/>
            </a:xfrm>
            <a:custGeom>
              <a:rect b="b" l="l" r="r" t="t"/>
              <a:pathLst>
                <a:path extrusionOk="0" h="20037" w="20428">
                  <a:moveTo>
                    <a:pt x="1" y="1"/>
                  </a:moveTo>
                  <a:lnTo>
                    <a:pt x="1" y="20037"/>
                  </a:lnTo>
                  <a:lnTo>
                    <a:pt x="20427"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6716831" y="322534"/>
              <a:ext cx="607856" cy="643388"/>
            </a:xfrm>
            <a:custGeom>
              <a:rect b="b" l="l" r="r" t="t"/>
              <a:pathLst>
                <a:path extrusionOk="0" h="20037" w="20427">
                  <a:moveTo>
                    <a:pt x="20427" y="1"/>
                  </a:moveTo>
                  <a:lnTo>
                    <a:pt x="0" y="9991"/>
                  </a:lnTo>
                  <a:lnTo>
                    <a:pt x="20427" y="20037"/>
                  </a:lnTo>
                  <a:lnTo>
                    <a:pt x="20427"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6716831" y="965890"/>
              <a:ext cx="607856" cy="643388"/>
            </a:xfrm>
            <a:custGeom>
              <a:rect b="b" l="l" r="r" t="t"/>
              <a:pathLst>
                <a:path extrusionOk="0" h="20037" w="20427">
                  <a:moveTo>
                    <a:pt x="20427" y="1"/>
                  </a:moveTo>
                  <a:lnTo>
                    <a:pt x="0" y="9991"/>
                  </a:lnTo>
                  <a:lnTo>
                    <a:pt x="20427" y="20037"/>
                  </a:lnTo>
                  <a:lnTo>
                    <a:pt x="20427"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324658" y="1286669"/>
              <a:ext cx="607886" cy="643388"/>
            </a:xfrm>
            <a:custGeom>
              <a:rect b="b" l="l" r="r" t="t"/>
              <a:pathLst>
                <a:path extrusionOk="0" h="20037" w="20428">
                  <a:moveTo>
                    <a:pt x="20427" y="1"/>
                  </a:moveTo>
                  <a:lnTo>
                    <a:pt x="1" y="10047"/>
                  </a:lnTo>
                  <a:lnTo>
                    <a:pt x="20427" y="20037"/>
                  </a:lnTo>
                  <a:lnTo>
                    <a:pt x="20427"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7324658" y="-11"/>
              <a:ext cx="607886" cy="643356"/>
            </a:xfrm>
            <a:custGeom>
              <a:rect b="b" l="l" r="r" t="t"/>
              <a:pathLst>
                <a:path extrusionOk="0" h="20036" w="20428">
                  <a:moveTo>
                    <a:pt x="20427" y="0"/>
                  </a:moveTo>
                  <a:lnTo>
                    <a:pt x="1"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8538692" y="4825993"/>
              <a:ext cx="607856" cy="320811"/>
            </a:xfrm>
            <a:custGeom>
              <a:rect b="b" l="l" r="r" t="t"/>
              <a:pathLst>
                <a:path extrusionOk="0" h="9991" w="20427">
                  <a:moveTo>
                    <a:pt x="0" y="1"/>
                  </a:moveTo>
                  <a:lnTo>
                    <a:pt x="0" y="9991"/>
                  </a:lnTo>
                  <a:lnTo>
                    <a:pt x="20427" y="9991"/>
                  </a:lnTo>
                  <a:lnTo>
                    <a:pt x="0"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109812" y="2252602"/>
              <a:ext cx="607886" cy="643388"/>
            </a:xfrm>
            <a:custGeom>
              <a:rect b="b" l="l" r="r" t="t"/>
              <a:pathLst>
                <a:path extrusionOk="0" h="20037" w="20428">
                  <a:moveTo>
                    <a:pt x="1" y="0"/>
                  </a:moveTo>
                  <a:lnTo>
                    <a:pt x="1" y="20036"/>
                  </a:lnTo>
                  <a:lnTo>
                    <a:pt x="20427" y="9991"/>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6109812" y="3539314"/>
              <a:ext cx="607886" cy="643388"/>
            </a:xfrm>
            <a:custGeom>
              <a:rect b="b" l="l" r="r" t="t"/>
              <a:pathLst>
                <a:path extrusionOk="0" h="20037" w="20428">
                  <a:moveTo>
                    <a:pt x="1" y="0"/>
                  </a:moveTo>
                  <a:lnTo>
                    <a:pt x="1" y="20036"/>
                  </a:lnTo>
                  <a:lnTo>
                    <a:pt x="20427" y="9990"/>
                  </a:lnTo>
                  <a:lnTo>
                    <a:pt x="1"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6717668" y="1286669"/>
              <a:ext cx="607856"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6717668" y="1930025"/>
              <a:ext cx="607856" cy="643388"/>
            </a:xfrm>
            <a:custGeom>
              <a:rect b="b" l="l" r="r" t="t"/>
              <a:pathLst>
                <a:path extrusionOk="0" h="20037" w="20427">
                  <a:moveTo>
                    <a:pt x="0" y="1"/>
                  </a:moveTo>
                  <a:lnTo>
                    <a:pt x="0" y="20037"/>
                  </a:lnTo>
                  <a:lnTo>
                    <a:pt x="20427" y="10046"/>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6717668" y="2573381"/>
              <a:ext cx="607856" cy="643388"/>
            </a:xfrm>
            <a:custGeom>
              <a:rect b="b" l="l" r="r" t="t"/>
              <a:pathLst>
                <a:path extrusionOk="0" h="20037" w="20427">
                  <a:moveTo>
                    <a:pt x="0" y="1"/>
                  </a:moveTo>
                  <a:lnTo>
                    <a:pt x="0" y="20036"/>
                  </a:lnTo>
                  <a:lnTo>
                    <a:pt x="20427" y="10046"/>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7325495" y="2252602"/>
              <a:ext cx="607886" cy="643388"/>
            </a:xfrm>
            <a:custGeom>
              <a:rect b="b" l="l" r="r" t="t"/>
              <a:pathLst>
                <a:path extrusionOk="0" h="20037" w="20428">
                  <a:moveTo>
                    <a:pt x="1" y="0"/>
                  </a:moveTo>
                  <a:lnTo>
                    <a:pt x="1" y="20036"/>
                  </a:lnTo>
                  <a:lnTo>
                    <a:pt x="20427" y="9991"/>
                  </a:lnTo>
                  <a:lnTo>
                    <a:pt x="1"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6717668" y="3216737"/>
              <a:ext cx="607856" cy="643388"/>
            </a:xfrm>
            <a:custGeom>
              <a:rect b="b" l="l" r="r" t="t"/>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7325495" y="2895958"/>
              <a:ext cx="607886" cy="643388"/>
            </a:xfrm>
            <a:custGeom>
              <a:rect b="b" l="l" r="r" t="t"/>
              <a:pathLst>
                <a:path extrusionOk="0" h="20037" w="20428">
                  <a:moveTo>
                    <a:pt x="1" y="0"/>
                  </a:moveTo>
                  <a:lnTo>
                    <a:pt x="1" y="20036"/>
                  </a:lnTo>
                  <a:lnTo>
                    <a:pt x="20427" y="9990"/>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933352" y="1930025"/>
              <a:ext cx="606220" cy="643388"/>
            </a:xfrm>
            <a:custGeom>
              <a:rect b="b" l="l" r="r" t="t"/>
              <a:pathLst>
                <a:path extrusionOk="0" h="20037" w="20372">
                  <a:moveTo>
                    <a:pt x="0" y="1"/>
                  </a:moveTo>
                  <a:lnTo>
                    <a:pt x="0" y="20037"/>
                  </a:lnTo>
                  <a:lnTo>
                    <a:pt x="20371" y="10046"/>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7933352" y="2573381"/>
              <a:ext cx="606220" cy="643388"/>
            </a:xfrm>
            <a:custGeom>
              <a:rect b="b" l="l" r="r" t="t"/>
              <a:pathLst>
                <a:path extrusionOk="0" h="20037" w="20372">
                  <a:moveTo>
                    <a:pt x="0" y="1"/>
                  </a:moveTo>
                  <a:lnTo>
                    <a:pt x="0" y="20036"/>
                  </a:lnTo>
                  <a:lnTo>
                    <a:pt x="20371" y="10046"/>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8539542" y="1608802"/>
              <a:ext cx="607856" cy="643388"/>
            </a:xfrm>
            <a:custGeom>
              <a:rect b="b" l="l" r="r" t="t"/>
              <a:pathLst>
                <a:path extrusionOk="0" h="20037" w="20427">
                  <a:moveTo>
                    <a:pt x="0" y="0"/>
                  </a:moveTo>
                  <a:lnTo>
                    <a:pt x="0" y="20036"/>
                  </a:lnTo>
                  <a:lnTo>
                    <a:pt x="20427" y="9991"/>
                  </a:lnTo>
                  <a:lnTo>
                    <a:pt x="0"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6109812" y="1286669"/>
              <a:ext cx="607886" cy="643388"/>
            </a:xfrm>
            <a:custGeom>
              <a:rect b="b" l="l" r="r" t="t"/>
              <a:pathLst>
                <a:path extrusionOk="0" h="20037" w="20428">
                  <a:moveTo>
                    <a:pt x="20427" y="1"/>
                  </a:moveTo>
                  <a:lnTo>
                    <a:pt x="1" y="10047"/>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109812" y="3216737"/>
              <a:ext cx="607886" cy="643388"/>
            </a:xfrm>
            <a:custGeom>
              <a:rect b="b" l="l" r="r" t="t"/>
              <a:pathLst>
                <a:path extrusionOk="0" h="20037"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6717668" y="1609246"/>
              <a:ext cx="607856" cy="643388"/>
            </a:xfrm>
            <a:custGeom>
              <a:rect b="b" l="l" r="r" t="t"/>
              <a:pathLst>
                <a:path extrusionOk="0" h="20037" w="20427">
                  <a:moveTo>
                    <a:pt x="20427" y="1"/>
                  </a:moveTo>
                  <a:lnTo>
                    <a:pt x="0" y="9991"/>
                  </a:lnTo>
                  <a:lnTo>
                    <a:pt x="20427" y="20036"/>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7325495" y="1930025"/>
              <a:ext cx="607886" cy="643388"/>
            </a:xfrm>
            <a:custGeom>
              <a:rect b="b" l="l" r="r" t="t"/>
              <a:pathLst>
                <a:path extrusionOk="0" h="20037" w="20428">
                  <a:moveTo>
                    <a:pt x="20427" y="1"/>
                  </a:moveTo>
                  <a:lnTo>
                    <a:pt x="1" y="10046"/>
                  </a:lnTo>
                  <a:lnTo>
                    <a:pt x="20427" y="20037"/>
                  </a:lnTo>
                  <a:lnTo>
                    <a:pt x="20427"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6717668" y="2252602"/>
              <a:ext cx="607856" cy="643388"/>
            </a:xfrm>
            <a:custGeom>
              <a:rect b="b" l="l" r="r" t="t"/>
              <a:pathLst>
                <a:path extrusionOk="0" h="20037" w="20427">
                  <a:moveTo>
                    <a:pt x="20427" y="0"/>
                  </a:moveTo>
                  <a:lnTo>
                    <a:pt x="0" y="9991"/>
                  </a:lnTo>
                  <a:lnTo>
                    <a:pt x="20427" y="2003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7325495" y="2573381"/>
              <a:ext cx="607886" cy="643388"/>
            </a:xfrm>
            <a:custGeom>
              <a:rect b="b" l="l" r="r" t="t"/>
              <a:pathLst>
                <a:path extrusionOk="0" h="20037" w="20428">
                  <a:moveTo>
                    <a:pt x="20427" y="1"/>
                  </a:moveTo>
                  <a:lnTo>
                    <a:pt x="1" y="10046"/>
                  </a:lnTo>
                  <a:lnTo>
                    <a:pt x="20427" y="20036"/>
                  </a:lnTo>
                  <a:lnTo>
                    <a:pt x="20427"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 name="Google Shape;79;p2"/>
          <p:cNvGrpSpPr/>
          <p:nvPr/>
        </p:nvGrpSpPr>
        <p:grpSpPr>
          <a:xfrm flipH="1">
            <a:off x="-7" y="3860093"/>
            <a:ext cx="2429755" cy="1286712"/>
            <a:chOff x="6714243" y="3860093"/>
            <a:chExt cx="2429755" cy="1286712"/>
          </a:xfrm>
        </p:grpSpPr>
        <p:sp>
          <p:nvSpPr>
            <p:cNvPr id="80" name="Google Shape;80;p2"/>
            <p:cNvSpPr/>
            <p:nvPr/>
          </p:nvSpPr>
          <p:spPr>
            <a:xfrm>
              <a:off x="7929952" y="3860093"/>
              <a:ext cx="606220" cy="643388"/>
            </a:xfrm>
            <a:custGeom>
              <a:rect b="b" l="l" r="r" t="t"/>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8536142" y="4182670"/>
              <a:ext cx="607856" cy="643356"/>
            </a:xfrm>
            <a:custGeom>
              <a:rect b="b" l="l" r="r" t="t"/>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7322095" y="4825993"/>
              <a:ext cx="607886" cy="320811"/>
            </a:xfrm>
            <a:custGeom>
              <a:rect b="b" l="l" r="r" t="t"/>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7929952" y="4503448"/>
              <a:ext cx="606220" cy="643356"/>
            </a:xfrm>
            <a:custGeom>
              <a:rect b="b" l="l" r="r" t="t"/>
              <a:pathLst>
                <a:path extrusionOk="0" h="20036" w="20372">
                  <a:moveTo>
                    <a:pt x="0" y="0"/>
                  </a:moveTo>
                  <a:lnTo>
                    <a:pt x="0" y="20036"/>
                  </a:lnTo>
                  <a:lnTo>
                    <a:pt x="20371" y="10046"/>
                  </a:lnTo>
                  <a:lnTo>
                    <a:pt x="0"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8536142" y="4825993"/>
              <a:ext cx="607856" cy="320811"/>
            </a:xfrm>
            <a:custGeom>
              <a:rect b="b" l="l" r="r" t="t"/>
              <a:pathLst>
                <a:path extrusionOk="0" h="9991" w="20427">
                  <a:moveTo>
                    <a:pt x="0" y="1"/>
                  </a:moveTo>
                  <a:lnTo>
                    <a:pt x="0" y="9991"/>
                  </a:lnTo>
                  <a:lnTo>
                    <a:pt x="20427" y="9991"/>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7322095" y="3860093"/>
              <a:ext cx="607886" cy="643388"/>
            </a:xfrm>
            <a:custGeom>
              <a:rect b="b" l="l" r="r" t="t"/>
              <a:pathLst>
                <a:path extrusionOk="0" h="20037" w="20428">
                  <a:moveTo>
                    <a:pt x="20427" y="0"/>
                  </a:moveTo>
                  <a:lnTo>
                    <a:pt x="1" y="10046"/>
                  </a:lnTo>
                  <a:lnTo>
                    <a:pt x="20427" y="2003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8536142" y="3860093"/>
              <a:ext cx="607856" cy="643388"/>
            </a:xfrm>
            <a:custGeom>
              <a:rect b="b" l="l" r="r" t="t"/>
              <a:pathLst>
                <a:path extrusionOk="0" h="20037" w="20427">
                  <a:moveTo>
                    <a:pt x="20427" y="0"/>
                  </a:moveTo>
                  <a:lnTo>
                    <a:pt x="0" y="10046"/>
                  </a:lnTo>
                  <a:lnTo>
                    <a:pt x="20427" y="2003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7929952" y="4182670"/>
              <a:ext cx="606220" cy="643356"/>
            </a:xfrm>
            <a:custGeom>
              <a:rect b="b" l="l" r="r" t="t"/>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7322095" y="4503448"/>
              <a:ext cx="607886" cy="643356"/>
            </a:xfrm>
            <a:custGeom>
              <a:rect b="b" l="l" r="r" t="t"/>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7929952" y="4825993"/>
              <a:ext cx="606220" cy="320811"/>
            </a:xfrm>
            <a:custGeom>
              <a:rect b="b" l="l" r="r" t="t"/>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8536142" y="4503448"/>
              <a:ext cx="607856" cy="643356"/>
            </a:xfrm>
            <a:custGeom>
              <a:rect b="b" l="l" r="r" t="t"/>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714243" y="4825993"/>
              <a:ext cx="607856" cy="320811"/>
            </a:xfrm>
            <a:custGeom>
              <a:rect b="b" l="l" r="r" t="t"/>
              <a:pathLst>
                <a:path extrusionOk="0" h="9991" w="20427">
                  <a:moveTo>
                    <a:pt x="20427" y="1"/>
                  </a:moveTo>
                  <a:lnTo>
                    <a:pt x="0" y="9991"/>
                  </a:lnTo>
                  <a:lnTo>
                    <a:pt x="20427" y="9991"/>
                  </a:lnTo>
                  <a:lnTo>
                    <a:pt x="20427"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5" name="Shape 495"/>
        <p:cNvGrpSpPr/>
        <p:nvPr/>
      </p:nvGrpSpPr>
      <p:grpSpPr>
        <a:xfrm>
          <a:off x="0" y="0"/>
          <a:ext cx="0" cy="0"/>
          <a:chOff x="0" y="0"/>
          <a:chExt cx="0" cy="0"/>
        </a:xfrm>
      </p:grpSpPr>
      <p:grpSp>
        <p:nvGrpSpPr>
          <p:cNvPr id="496" name="Google Shape;496;p11"/>
          <p:cNvGrpSpPr/>
          <p:nvPr/>
        </p:nvGrpSpPr>
        <p:grpSpPr>
          <a:xfrm>
            <a:off x="6714243" y="3860093"/>
            <a:ext cx="2429755" cy="1286712"/>
            <a:chOff x="6714243" y="3860093"/>
            <a:chExt cx="2429755" cy="1286712"/>
          </a:xfrm>
        </p:grpSpPr>
        <p:sp>
          <p:nvSpPr>
            <p:cNvPr id="497" name="Google Shape;497;p11"/>
            <p:cNvSpPr/>
            <p:nvPr/>
          </p:nvSpPr>
          <p:spPr>
            <a:xfrm>
              <a:off x="7929952" y="3860093"/>
              <a:ext cx="606220" cy="643388"/>
            </a:xfrm>
            <a:custGeom>
              <a:rect b="b" l="l" r="r" t="t"/>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1"/>
            <p:cNvSpPr/>
            <p:nvPr/>
          </p:nvSpPr>
          <p:spPr>
            <a:xfrm>
              <a:off x="8536142" y="4182670"/>
              <a:ext cx="607856" cy="643356"/>
            </a:xfrm>
            <a:custGeom>
              <a:rect b="b" l="l" r="r" t="t"/>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1"/>
            <p:cNvSpPr/>
            <p:nvPr/>
          </p:nvSpPr>
          <p:spPr>
            <a:xfrm>
              <a:off x="7322095" y="4825993"/>
              <a:ext cx="607886" cy="320811"/>
            </a:xfrm>
            <a:custGeom>
              <a:rect b="b" l="l" r="r" t="t"/>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1"/>
            <p:cNvSpPr/>
            <p:nvPr/>
          </p:nvSpPr>
          <p:spPr>
            <a:xfrm>
              <a:off x="7929952" y="4503448"/>
              <a:ext cx="606220" cy="643356"/>
            </a:xfrm>
            <a:custGeom>
              <a:rect b="b" l="l" r="r" t="t"/>
              <a:pathLst>
                <a:path extrusionOk="0" h="20036" w="20372">
                  <a:moveTo>
                    <a:pt x="0" y="0"/>
                  </a:moveTo>
                  <a:lnTo>
                    <a:pt x="0" y="20036"/>
                  </a:lnTo>
                  <a:lnTo>
                    <a:pt x="20371"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1"/>
            <p:cNvSpPr/>
            <p:nvPr/>
          </p:nvSpPr>
          <p:spPr>
            <a:xfrm>
              <a:off x="8536142" y="4825993"/>
              <a:ext cx="607856" cy="320811"/>
            </a:xfrm>
            <a:custGeom>
              <a:rect b="b" l="l" r="r" t="t"/>
              <a:pathLst>
                <a:path extrusionOk="0" h="9991" w="20427">
                  <a:moveTo>
                    <a:pt x="0" y="1"/>
                  </a:moveTo>
                  <a:lnTo>
                    <a:pt x="0" y="9991"/>
                  </a:lnTo>
                  <a:lnTo>
                    <a:pt x="20427" y="9991"/>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1"/>
            <p:cNvSpPr/>
            <p:nvPr/>
          </p:nvSpPr>
          <p:spPr>
            <a:xfrm>
              <a:off x="7322095" y="3860093"/>
              <a:ext cx="607886" cy="643388"/>
            </a:xfrm>
            <a:custGeom>
              <a:rect b="b" l="l" r="r" t="t"/>
              <a:pathLst>
                <a:path extrusionOk="0" h="20037"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1"/>
            <p:cNvSpPr/>
            <p:nvPr/>
          </p:nvSpPr>
          <p:spPr>
            <a:xfrm>
              <a:off x="8536142" y="3860093"/>
              <a:ext cx="607856" cy="643388"/>
            </a:xfrm>
            <a:custGeom>
              <a:rect b="b" l="l" r="r" t="t"/>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1"/>
            <p:cNvSpPr/>
            <p:nvPr/>
          </p:nvSpPr>
          <p:spPr>
            <a:xfrm>
              <a:off x="7929952" y="4182670"/>
              <a:ext cx="606220" cy="643356"/>
            </a:xfrm>
            <a:custGeom>
              <a:rect b="b" l="l" r="r" t="t"/>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1"/>
            <p:cNvSpPr/>
            <p:nvPr/>
          </p:nvSpPr>
          <p:spPr>
            <a:xfrm>
              <a:off x="7322095" y="4503448"/>
              <a:ext cx="607886" cy="643356"/>
            </a:xfrm>
            <a:custGeom>
              <a:rect b="b" l="l" r="r" t="t"/>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1"/>
            <p:cNvSpPr/>
            <p:nvPr/>
          </p:nvSpPr>
          <p:spPr>
            <a:xfrm>
              <a:off x="7929952" y="4825993"/>
              <a:ext cx="606220" cy="320811"/>
            </a:xfrm>
            <a:custGeom>
              <a:rect b="b" l="l" r="r" t="t"/>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1"/>
            <p:cNvSpPr/>
            <p:nvPr/>
          </p:nvSpPr>
          <p:spPr>
            <a:xfrm>
              <a:off x="8536142" y="4503448"/>
              <a:ext cx="607856" cy="643356"/>
            </a:xfrm>
            <a:custGeom>
              <a:rect b="b" l="l" r="r" t="t"/>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1"/>
            <p:cNvSpPr/>
            <p:nvPr/>
          </p:nvSpPr>
          <p:spPr>
            <a:xfrm>
              <a:off x="6714243" y="4825993"/>
              <a:ext cx="607856" cy="320811"/>
            </a:xfrm>
            <a:custGeom>
              <a:rect b="b" l="l" r="r" t="t"/>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11"/>
          <p:cNvGrpSpPr/>
          <p:nvPr/>
        </p:nvGrpSpPr>
        <p:grpSpPr>
          <a:xfrm>
            <a:off x="892" y="-11"/>
            <a:ext cx="3037586" cy="2252645"/>
            <a:chOff x="892" y="-11"/>
            <a:chExt cx="3037586" cy="2252645"/>
          </a:xfrm>
        </p:grpSpPr>
        <p:sp>
          <p:nvSpPr>
            <p:cNvPr id="510" name="Google Shape;510;p11"/>
            <p:cNvSpPr/>
            <p:nvPr/>
          </p:nvSpPr>
          <p:spPr>
            <a:xfrm>
              <a:off x="892" y="643313"/>
              <a:ext cx="607856"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1"/>
            <p:cNvSpPr/>
            <p:nvPr/>
          </p:nvSpPr>
          <p:spPr>
            <a:xfrm>
              <a:off x="608719" y="322534"/>
              <a:ext cx="606220" cy="643388"/>
            </a:xfrm>
            <a:custGeom>
              <a:rect b="b" l="l" r="r" t="t"/>
              <a:pathLst>
                <a:path extrusionOk="0" h="20037" w="20372">
                  <a:moveTo>
                    <a:pt x="1" y="1"/>
                  </a:moveTo>
                  <a:lnTo>
                    <a:pt x="1" y="20037"/>
                  </a:lnTo>
                  <a:lnTo>
                    <a:pt x="20372" y="9991"/>
                  </a:lnTo>
                  <a:lnTo>
                    <a:pt x="1"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1"/>
            <p:cNvSpPr/>
            <p:nvPr/>
          </p:nvSpPr>
          <p:spPr>
            <a:xfrm>
              <a:off x="608719" y="965890"/>
              <a:ext cx="606220"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1"/>
            <p:cNvSpPr/>
            <p:nvPr/>
          </p:nvSpPr>
          <p:spPr>
            <a:xfrm>
              <a:off x="1822766" y="322534"/>
              <a:ext cx="607856" cy="643388"/>
            </a:xfrm>
            <a:custGeom>
              <a:rect b="b" l="l" r="r" t="t"/>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1"/>
            <p:cNvSpPr/>
            <p:nvPr/>
          </p:nvSpPr>
          <p:spPr>
            <a:xfrm>
              <a:off x="1214909" y="1286669"/>
              <a:ext cx="607886" cy="643388"/>
            </a:xfrm>
            <a:custGeom>
              <a:rect b="b" l="l" r="r" t="t"/>
              <a:pathLst>
                <a:path extrusionOk="0" h="20037" w="20428">
                  <a:moveTo>
                    <a:pt x="1" y="1"/>
                  </a:moveTo>
                  <a:lnTo>
                    <a:pt x="1" y="20037"/>
                  </a:lnTo>
                  <a:lnTo>
                    <a:pt x="20427" y="10047"/>
                  </a:lnTo>
                  <a:lnTo>
                    <a:pt x="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1"/>
            <p:cNvSpPr/>
            <p:nvPr/>
          </p:nvSpPr>
          <p:spPr>
            <a:xfrm>
              <a:off x="1822766" y="965890"/>
              <a:ext cx="607856" cy="643388"/>
            </a:xfrm>
            <a:custGeom>
              <a:rect b="b" l="l" r="r" t="t"/>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1"/>
            <p:cNvSpPr/>
            <p:nvPr/>
          </p:nvSpPr>
          <p:spPr>
            <a:xfrm>
              <a:off x="892" y="-11"/>
              <a:ext cx="607856" cy="643356"/>
            </a:xfrm>
            <a:custGeom>
              <a:rect b="b" l="l" r="r" t="t"/>
              <a:pathLst>
                <a:path extrusionOk="0" h="20036" w="20427">
                  <a:moveTo>
                    <a:pt x="0" y="0"/>
                  </a:moveTo>
                  <a:lnTo>
                    <a:pt x="0" y="20036"/>
                  </a:lnTo>
                  <a:lnTo>
                    <a:pt x="20427"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608719" y="-11"/>
              <a:ext cx="606220"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1214909" y="-11"/>
              <a:ext cx="607886"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1822766" y="-11"/>
              <a:ext cx="607856"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2430592" y="-11"/>
              <a:ext cx="607886" cy="643356"/>
            </a:xfrm>
            <a:custGeom>
              <a:rect b="b" l="l" r="r" t="t"/>
              <a:pathLst>
                <a:path extrusionOk="0" h="20036" w="20428">
                  <a:moveTo>
                    <a:pt x="1" y="0"/>
                  </a:moveTo>
                  <a:lnTo>
                    <a:pt x="1" y="20036"/>
                  </a:lnTo>
                  <a:lnTo>
                    <a:pt x="20427" y="10046"/>
                  </a:lnTo>
                  <a:lnTo>
                    <a:pt x="1"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
            <p:cNvSpPr/>
            <p:nvPr/>
          </p:nvSpPr>
          <p:spPr>
            <a:xfrm>
              <a:off x="892" y="322534"/>
              <a:ext cx="607856"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1"/>
            <p:cNvSpPr/>
            <p:nvPr/>
          </p:nvSpPr>
          <p:spPr>
            <a:xfrm>
              <a:off x="608719" y="643313"/>
              <a:ext cx="606220" cy="643388"/>
            </a:xfrm>
            <a:custGeom>
              <a:rect b="b" l="l" r="r" t="t"/>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1"/>
            <p:cNvSpPr/>
            <p:nvPr/>
          </p:nvSpPr>
          <p:spPr>
            <a:xfrm>
              <a:off x="892" y="965890"/>
              <a:ext cx="607856" cy="643388"/>
            </a:xfrm>
            <a:custGeom>
              <a:rect b="b" l="l" r="r" t="t"/>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1"/>
            <p:cNvSpPr/>
            <p:nvPr/>
          </p:nvSpPr>
          <p:spPr>
            <a:xfrm>
              <a:off x="608719" y="1286669"/>
              <a:ext cx="606220" cy="643388"/>
            </a:xfrm>
            <a:custGeom>
              <a:rect b="b" l="l" r="r" t="t"/>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1"/>
            <p:cNvSpPr/>
            <p:nvPr/>
          </p:nvSpPr>
          <p:spPr>
            <a:xfrm>
              <a:off x="892" y="1609246"/>
              <a:ext cx="607856" cy="643388"/>
            </a:xfrm>
            <a:custGeom>
              <a:rect b="b" l="l" r="r" t="t"/>
              <a:pathLst>
                <a:path extrusionOk="0" h="20037" w="20427">
                  <a:moveTo>
                    <a:pt x="20427" y="1"/>
                  </a:moveTo>
                  <a:lnTo>
                    <a:pt x="0" y="9991"/>
                  </a:lnTo>
                  <a:lnTo>
                    <a:pt x="20427" y="20036"/>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a:off x="1214909" y="322534"/>
              <a:ext cx="607886" cy="643388"/>
            </a:xfrm>
            <a:custGeom>
              <a:rect b="b" l="l" r="r" t="t"/>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1"/>
            <p:cNvSpPr/>
            <p:nvPr/>
          </p:nvSpPr>
          <p:spPr>
            <a:xfrm>
              <a:off x="1214909" y="965890"/>
              <a:ext cx="607886"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1"/>
            <p:cNvSpPr/>
            <p:nvPr/>
          </p:nvSpPr>
          <p:spPr>
            <a:xfrm>
              <a:off x="1214909" y="1609246"/>
              <a:ext cx="607886" cy="643388"/>
            </a:xfrm>
            <a:custGeom>
              <a:rect b="b" l="l" r="r" t="t"/>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1"/>
            <p:cNvSpPr/>
            <p:nvPr/>
          </p:nvSpPr>
          <p:spPr>
            <a:xfrm>
              <a:off x="2430592" y="322534"/>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1"/>
            <p:cNvSpPr/>
            <p:nvPr/>
          </p:nvSpPr>
          <p:spPr>
            <a:xfrm>
              <a:off x="892" y="-11"/>
              <a:ext cx="607856"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608719" y="-11"/>
              <a:ext cx="606220" cy="643356"/>
            </a:xfrm>
            <a:custGeom>
              <a:rect b="b" l="l" r="r" t="t"/>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a:off x="1214909" y="-11"/>
              <a:ext cx="607886"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3" name="Google Shape;533;p1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lateral pattern">
  <p:cSld name="BLANK_2">
    <p:spTree>
      <p:nvGrpSpPr>
        <p:cNvPr id="534" name="Shape 534"/>
        <p:cNvGrpSpPr/>
        <p:nvPr/>
      </p:nvGrpSpPr>
      <p:grpSpPr>
        <a:xfrm>
          <a:off x="0" y="0"/>
          <a:ext cx="0" cy="0"/>
          <a:chOff x="0" y="0"/>
          <a:chExt cx="0" cy="0"/>
        </a:xfrm>
      </p:grpSpPr>
      <p:grpSp>
        <p:nvGrpSpPr>
          <p:cNvPr id="535" name="Google Shape;535;p12"/>
          <p:cNvGrpSpPr/>
          <p:nvPr/>
        </p:nvGrpSpPr>
        <p:grpSpPr>
          <a:xfrm>
            <a:off x="6109812" y="-11"/>
            <a:ext cx="3037586" cy="5146816"/>
            <a:chOff x="6109812" y="-11"/>
            <a:chExt cx="3037586" cy="5146816"/>
          </a:xfrm>
        </p:grpSpPr>
        <p:sp>
          <p:nvSpPr>
            <p:cNvPr id="536" name="Google Shape;536;p12"/>
            <p:cNvSpPr/>
            <p:nvPr/>
          </p:nvSpPr>
          <p:spPr>
            <a:xfrm>
              <a:off x="7324645" y="3539314"/>
              <a:ext cx="607886" cy="643388"/>
            </a:xfrm>
            <a:custGeom>
              <a:rect b="b" l="l" r="r" t="t"/>
              <a:pathLst>
                <a:path extrusionOk="0" h="20037" w="20428">
                  <a:moveTo>
                    <a:pt x="1" y="0"/>
                  </a:moveTo>
                  <a:lnTo>
                    <a:pt x="1" y="20036"/>
                  </a:lnTo>
                  <a:lnTo>
                    <a:pt x="20427" y="9990"/>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2"/>
            <p:cNvSpPr/>
            <p:nvPr/>
          </p:nvSpPr>
          <p:spPr>
            <a:xfrm>
              <a:off x="7324645" y="4182670"/>
              <a:ext cx="607886" cy="643356"/>
            </a:xfrm>
            <a:custGeom>
              <a:rect b="b" l="l" r="r" t="t"/>
              <a:pathLst>
                <a:path extrusionOk="0" h="20036" w="20428">
                  <a:moveTo>
                    <a:pt x="1" y="0"/>
                  </a:moveTo>
                  <a:lnTo>
                    <a:pt x="1" y="20036"/>
                  </a:lnTo>
                  <a:lnTo>
                    <a:pt x="20427" y="9990"/>
                  </a:lnTo>
                  <a:lnTo>
                    <a:pt x="1"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2"/>
            <p:cNvSpPr/>
            <p:nvPr/>
          </p:nvSpPr>
          <p:spPr>
            <a:xfrm>
              <a:off x="7932502" y="643313"/>
              <a:ext cx="606220" cy="643388"/>
            </a:xfrm>
            <a:custGeom>
              <a:rect b="b" l="l" r="r" t="t"/>
              <a:pathLst>
                <a:path extrusionOk="0" h="20037" w="20372">
                  <a:moveTo>
                    <a:pt x="0" y="1"/>
                  </a:moveTo>
                  <a:lnTo>
                    <a:pt x="0" y="20037"/>
                  </a:lnTo>
                  <a:lnTo>
                    <a:pt x="20371"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2"/>
            <p:cNvSpPr/>
            <p:nvPr/>
          </p:nvSpPr>
          <p:spPr>
            <a:xfrm>
              <a:off x="8538692" y="322534"/>
              <a:ext cx="607856" cy="643388"/>
            </a:xfrm>
            <a:custGeom>
              <a:rect b="b" l="l" r="r" t="t"/>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2"/>
            <p:cNvSpPr/>
            <p:nvPr/>
          </p:nvSpPr>
          <p:spPr>
            <a:xfrm>
              <a:off x="7932502" y="1286669"/>
              <a:ext cx="606220" cy="643388"/>
            </a:xfrm>
            <a:custGeom>
              <a:rect b="b" l="l" r="r" t="t"/>
              <a:pathLst>
                <a:path extrusionOk="0" h="20037" w="20372">
                  <a:moveTo>
                    <a:pt x="0" y="1"/>
                  </a:moveTo>
                  <a:lnTo>
                    <a:pt x="0" y="20037"/>
                  </a:lnTo>
                  <a:lnTo>
                    <a:pt x="20371" y="10047"/>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2"/>
            <p:cNvSpPr/>
            <p:nvPr/>
          </p:nvSpPr>
          <p:spPr>
            <a:xfrm>
              <a:off x="7932502" y="3216737"/>
              <a:ext cx="606220" cy="643388"/>
            </a:xfrm>
            <a:custGeom>
              <a:rect b="b" l="l" r="r" t="t"/>
              <a:pathLst>
                <a:path extrusionOk="0" h="20037" w="20372">
                  <a:moveTo>
                    <a:pt x="0" y="0"/>
                  </a:moveTo>
                  <a:lnTo>
                    <a:pt x="0" y="20036"/>
                  </a:lnTo>
                  <a:lnTo>
                    <a:pt x="20371"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2"/>
            <p:cNvSpPr/>
            <p:nvPr/>
          </p:nvSpPr>
          <p:spPr>
            <a:xfrm>
              <a:off x="8538692" y="3539314"/>
              <a:ext cx="607856" cy="643388"/>
            </a:xfrm>
            <a:custGeom>
              <a:rect b="b" l="l" r="r" t="t"/>
              <a:pathLst>
                <a:path extrusionOk="0" h="20037" w="20427">
                  <a:moveTo>
                    <a:pt x="0" y="0"/>
                  </a:moveTo>
                  <a:lnTo>
                    <a:pt x="0" y="20036"/>
                  </a:lnTo>
                  <a:lnTo>
                    <a:pt x="20427" y="9990"/>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2"/>
            <p:cNvSpPr/>
            <p:nvPr/>
          </p:nvSpPr>
          <p:spPr>
            <a:xfrm>
              <a:off x="7932502" y="-11"/>
              <a:ext cx="606220" cy="643356"/>
            </a:xfrm>
            <a:custGeom>
              <a:rect b="b" l="l" r="r" t="t"/>
              <a:pathLst>
                <a:path extrusionOk="0" h="20036" w="20372">
                  <a:moveTo>
                    <a:pt x="0" y="0"/>
                  </a:moveTo>
                  <a:lnTo>
                    <a:pt x="0" y="20036"/>
                  </a:lnTo>
                  <a:lnTo>
                    <a:pt x="20371" y="10046"/>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2"/>
            <p:cNvSpPr/>
            <p:nvPr/>
          </p:nvSpPr>
          <p:spPr>
            <a:xfrm>
              <a:off x="8538692" y="-11"/>
              <a:ext cx="607856" cy="322577"/>
            </a:xfrm>
            <a:custGeom>
              <a:rect b="b" l="l" r="r" t="t"/>
              <a:pathLst>
                <a:path extrusionOk="0" h="10046" w="20427">
                  <a:moveTo>
                    <a:pt x="0" y="0"/>
                  </a:moveTo>
                  <a:lnTo>
                    <a:pt x="0" y="10046"/>
                  </a:lnTo>
                  <a:lnTo>
                    <a:pt x="20427"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2"/>
            <p:cNvSpPr/>
            <p:nvPr/>
          </p:nvSpPr>
          <p:spPr>
            <a:xfrm>
              <a:off x="7324645" y="3216737"/>
              <a:ext cx="607886" cy="643388"/>
            </a:xfrm>
            <a:custGeom>
              <a:rect b="b" l="l" r="r" t="t"/>
              <a:pathLst>
                <a:path extrusionOk="0" h="20037" w="20428">
                  <a:moveTo>
                    <a:pt x="20427" y="0"/>
                  </a:moveTo>
                  <a:lnTo>
                    <a:pt x="1"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2"/>
            <p:cNvSpPr/>
            <p:nvPr/>
          </p:nvSpPr>
          <p:spPr>
            <a:xfrm>
              <a:off x="6716818" y="3539314"/>
              <a:ext cx="607856" cy="643388"/>
            </a:xfrm>
            <a:custGeom>
              <a:rect b="b" l="l" r="r" t="t"/>
              <a:pathLst>
                <a:path extrusionOk="0" h="20037" w="20427">
                  <a:moveTo>
                    <a:pt x="20427" y="0"/>
                  </a:moveTo>
                  <a:lnTo>
                    <a:pt x="0" y="9990"/>
                  </a:lnTo>
                  <a:lnTo>
                    <a:pt x="20427" y="2003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2"/>
            <p:cNvSpPr/>
            <p:nvPr/>
          </p:nvSpPr>
          <p:spPr>
            <a:xfrm>
              <a:off x="7932502" y="322534"/>
              <a:ext cx="606220" cy="643388"/>
            </a:xfrm>
            <a:custGeom>
              <a:rect b="b" l="l" r="r" t="t"/>
              <a:pathLst>
                <a:path extrusionOk="0" h="20037" w="20372">
                  <a:moveTo>
                    <a:pt x="20371" y="1"/>
                  </a:moveTo>
                  <a:lnTo>
                    <a:pt x="0" y="9991"/>
                  </a:lnTo>
                  <a:lnTo>
                    <a:pt x="20371" y="20037"/>
                  </a:lnTo>
                  <a:lnTo>
                    <a:pt x="20371"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2"/>
            <p:cNvSpPr/>
            <p:nvPr/>
          </p:nvSpPr>
          <p:spPr>
            <a:xfrm>
              <a:off x="7932502" y="965890"/>
              <a:ext cx="606220" cy="643388"/>
            </a:xfrm>
            <a:custGeom>
              <a:rect b="b" l="l" r="r" t="t"/>
              <a:pathLst>
                <a:path extrusionOk="0" h="20037" w="20372">
                  <a:moveTo>
                    <a:pt x="20371" y="1"/>
                  </a:moveTo>
                  <a:lnTo>
                    <a:pt x="0" y="9991"/>
                  </a:lnTo>
                  <a:lnTo>
                    <a:pt x="20371" y="20037"/>
                  </a:lnTo>
                  <a:lnTo>
                    <a:pt x="2037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2"/>
            <p:cNvSpPr/>
            <p:nvPr/>
          </p:nvSpPr>
          <p:spPr>
            <a:xfrm>
              <a:off x="7932502" y="2895958"/>
              <a:ext cx="606220" cy="643388"/>
            </a:xfrm>
            <a:custGeom>
              <a:rect b="b" l="l" r="r" t="t"/>
              <a:pathLst>
                <a:path extrusionOk="0" h="20037" w="20372">
                  <a:moveTo>
                    <a:pt x="20371" y="0"/>
                  </a:moveTo>
                  <a:lnTo>
                    <a:pt x="0" y="9990"/>
                  </a:lnTo>
                  <a:lnTo>
                    <a:pt x="20371" y="20036"/>
                  </a:lnTo>
                  <a:lnTo>
                    <a:pt x="20371"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2"/>
            <p:cNvSpPr/>
            <p:nvPr/>
          </p:nvSpPr>
          <p:spPr>
            <a:xfrm>
              <a:off x="7932492" y="3538418"/>
              <a:ext cx="607856" cy="643388"/>
            </a:xfrm>
            <a:custGeom>
              <a:rect b="b" l="l" r="r" t="t"/>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2"/>
            <p:cNvSpPr/>
            <p:nvPr/>
          </p:nvSpPr>
          <p:spPr>
            <a:xfrm>
              <a:off x="6716818" y="-11"/>
              <a:ext cx="607856"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2"/>
            <p:cNvSpPr/>
            <p:nvPr/>
          </p:nvSpPr>
          <p:spPr>
            <a:xfrm>
              <a:off x="6716818" y="4825993"/>
              <a:ext cx="607856" cy="320811"/>
            </a:xfrm>
            <a:custGeom>
              <a:rect b="b" l="l" r="r" t="t"/>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2"/>
            <p:cNvSpPr/>
            <p:nvPr/>
          </p:nvSpPr>
          <p:spPr>
            <a:xfrm>
              <a:off x="7324645" y="4503448"/>
              <a:ext cx="607886" cy="643356"/>
            </a:xfrm>
            <a:custGeom>
              <a:rect b="b" l="l" r="r" t="t"/>
              <a:pathLst>
                <a:path extrusionOk="0" h="20036"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2"/>
            <p:cNvSpPr/>
            <p:nvPr/>
          </p:nvSpPr>
          <p:spPr>
            <a:xfrm>
              <a:off x="8538692" y="-11"/>
              <a:ext cx="607856" cy="643356"/>
            </a:xfrm>
            <a:custGeom>
              <a:rect b="b" l="l" r="r" t="t"/>
              <a:pathLst>
                <a:path extrusionOk="0" h="20036"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2"/>
            <p:cNvSpPr/>
            <p:nvPr/>
          </p:nvSpPr>
          <p:spPr>
            <a:xfrm>
              <a:off x="8538692" y="4503448"/>
              <a:ext cx="607856" cy="643356"/>
            </a:xfrm>
            <a:custGeom>
              <a:rect b="b" l="l" r="r" t="t"/>
              <a:pathLst>
                <a:path extrusionOk="0" h="20036" w="20427">
                  <a:moveTo>
                    <a:pt x="20427" y="0"/>
                  </a:moveTo>
                  <a:lnTo>
                    <a:pt x="0"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2"/>
            <p:cNvSpPr/>
            <p:nvPr/>
          </p:nvSpPr>
          <p:spPr>
            <a:xfrm>
              <a:off x="7324658" y="322534"/>
              <a:ext cx="607886" cy="643388"/>
            </a:xfrm>
            <a:custGeom>
              <a:rect b="b" l="l" r="r" t="t"/>
              <a:pathLst>
                <a:path extrusionOk="0" h="20037" w="20428">
                  <a:moveTo>
                    <a:pt x="1" y="1"/>
                  </a:moveTo>
                  <a:lnTo>
                    <a:pt x="1" y="20037"/>
                  </a:lnTo>
                  <a:lnTo>
                    <a:pt x="20427"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2"/>
            <p:cNvSpPr/>
            <p:nvPr/>
          </p:nvSpPr>
          <p:spPr>
            <a:xfrm>
              <a:off x="7324658" y="965890"/>
              <a:ext cx="607886" cy="643388"/>
            </a:xfrm>
            <a:custGeom>
              <a:rect b="b" l="l" r="r" t="t"/>
              <a:pathLst>
                <a:path extrusionOk="0" h="20037" w="20428">
                  <a:moveTo>
                    <a:pt x="1" y="1"/>
                  </a:moveTo>
                  <a:lnTo>
                    <a:pt x="1" y="20037"/>
                  </a:lnTo>
                  <a:lnTo>
                    <a:pt x="20427"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2"/>
            <p:cNvSpPr/>
            <p:nvPr/>
          </p:nvSpPr>
          <p:spPr>
            <a:xfrm>
              <a:off x="6716831" y="965890"/>
              <a:ext cx="607856" cy="643388"/>
            </a:xfrm>
            <a:custGeom>
              <a:rect b="b" l="l" r="r" t="t"/>
              <a:pathLst>
                <a:path extrusionOk="0" h="20037" w="20427">
                  <a:moveTo>
                    <a:pt x="20427" y="1"/>
                  </a:moveTo>
                  <a:lnTo>
                    <a:pt x="0"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2"/>
            <p:cNvSpPr/>
            <p:nvPr/>
          </p:nvSpPr>
          <p:spPr>
            <a:xfrm>
              <a:off x="7324658" y="1286669"/>
              <a:ext cx="607886" cy="643388"/>
            </a:xfrm>
            <a:custGeom>
              <a:rect b="b" l="l" r="r" t="t"/>
              <a:pathLst>
                <a:path extrusionOk="0" h="20037" w="20428">
                  <a:moveTo>
                    <a:pt x="20427" y="1"/>
                  </a:moveTo>
                  <a:lnTo>
                    <a:pt x="1" y="10047"/>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2"/>
            <p:cNvSpPr/>
            <p:nvPr/>
          </p:nvSpPr>
          <p:spPr>
            <a:xfrm>
              <a:off x="7324658" y="-11"/>
              <a:ext cx="607886" cy="643356"/>
            </a:xfrm>
            <a:custGeom>
              <a:rect b="b" l="l" r="r" t="t"/>
              <a:pathLst>
                <a:path extrusionOk="0" h="20036" w="20428">
                  <a:moveTo>
                    <a:pt x="20427" y="0"/>
                  </a:moveTo>
                  <a:lnTo>
                    <a:pt x="1"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2"/>
            <p:cNvSpPr/>
            <p:nvPr/>
          </p:nvSpPr>
          <p:spPr>
            <a:xfrm>
              <a:off x="8538692" y="4825993"/>
              <a:ext cx="607856" cy="320811"/>
            </a:xfrm>
            <a:custGeom>
              <a:rect b="b" l="l" r="r" t="t"/>
              <a:pathLst>
                <a:path extrusionOk="0" h="9991" w="20427">
                  <a:moveTo>
                    <a:pt x="0" y="1"/>
                  </a:moveTo>
                  <a:lnTo>
                    <a:pt x="0" y="9991"/>
                  </a:lnTo>
                  <a:lnTo>
                    <a:pt x="20427" y="9991"/>
                  </a:lnTo>
                  <a:lnTo>
                    <a:pt x="0" y="1"/>
                  </a:lnTo>
                  <a:close/>
                </a:path>
              </a:pathLst>
            </a:cu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2"/>
            <p:cNvSpPr/>
            <p:nvPr/>
          </p:nvSpPr>
          <p:spPr>
            <a:xfrm>
              <a:off x="6717668" y="1930025"/>
              <a:ext cx="607856" cy="643388"/>
            </a:xfrm>
            <a:custGeom>
              <a:rect b="b" l="l" r="r" t="t"/>
              <a:pathLst>
                <a:path extrusionOk="0" h="20037" w="20427">
                  <a:moveTo>
                    <a:pt x="0" y="1"/>
                  </a:moveTo>
                  <a:lnTo>
                    <a:pt x="0" y="20037"/>
                  </a:lnTo>
                  <a:lnTo>
                    <a:pt x="20427" y="10046"/>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2"/>
            <p:cNvSpPr/>
            <p:nvPr/>
          </p:nvSpPr>
          <p:spPr>
            <a:xfrm>
              <a:off x="7325495" y="2252602"/>
              <a:ext cx="607886" cy="643388"/>
            </a:xfrm>
            <a:custGeom>
              <a:rect b="b" l="l" r="r" t="t"/>
              <a:pathLst>
                <a:path extrusionOk="0" h="20037" w="20428">
                  <a:moveTo>
                    <a:pt x="1" y="0"/>
                  </a:moveTo>
                  <a:lnTo>
                    <a:pt x="1" y="20036"/>
                  </a:lnTo>
                  <a:lnTo>
                    <a:pt x="20427" y="9991"/>
                  </a:lnTo>
                  <a:lnTo>
                    <a:pt x="1"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2"/>
            <p:cNvSpPr/>
            <p:nvPr/>
          </p:nvSpPr>
          <p:spPr>
            <a:xfrm>
              <a:off x="6717668" y="3216737"/>
              <a:ext cx="607856" cy="643388"/>
            </a:xfrm>
            <a:custGeom>
              <a:rect b="b" l="l" r="r" t="t"/>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2"/>
            <p:cNvSpPr/>
            <p:nvPr/>
          </p:nvSpPr>
          <p:spPr>
            <a:xfrm>
              <a:off x="7933352" y="1930025"/>
              <a:ext cx="606220" cy="643388"/>
            </a:xfrm>
            <a:custGeom>
              <a:rect b="b" l="l" r="r" t="t"/>
              <a:pathLst>
                <a:path extrusionOk="0" h="20037" w="20372">
                  <a:moveTo>
                    <a:pt x="0" y="1"/>
                  </a:moveTo>
                  <a:lnTo>
                    <a:pt x="0" y="20037"/>
                  </a:lnTo>
                  <a:lnTo>
                    <a:pt x="20371" y="10046"/>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2"/>
            <p:cNvSpPr/>
            <p:nvPr/>
          </p:nvSpPr>
          <p:spPr>
            <a:xfrm>
              <a:off x="7933352" y="2573381"/>
              <a:ext cx="606220" cy="643388"/>
            </a:xfrm>
            <a:custGeom>
              <a:rect b="b" l="l" r="r" t="t"/>
              <a:pathLst>
                <a:path extrusionOk="0" h="20037" w="20372">
                  <a:moveTo>
                    <a:pt x="0" y="1"/>
                  </a:moveTo>
                  <a:lnTo>
                    <a:pt x="0" y="20036"/>
                  </a:lnTo>
                  <a:lnTo>
                    <a:pt x="20371" y="10046"/>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2"/>
            <p:cNvSpPr/>
            <p:nvPr/>
          </p:nvSpPr>
          <p:spPr>
            <a:xfrm>
              <a:off x="8539542" y="1608802"/>
              <a:ext cx="607856" cy="643388"/>
            </a:xfrm>
            <a:custGeom>
              <a:rect b="b" l="l" r="r" t="t"/>
              <a:pathLst>
                <a:path extrusionOk="0" h="20037" w="20427">
                  <a:moveTo>
                    <a:pt x="0" y="0"/>
                  </a:moveTo>
                  <a:lnTo>
                    <a:pt x="0" y="20036"/>
                  </a:lnTo>
                  <a:lnTo>
                    <a:pt x="20427" y="9991"/>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2"/>
            <p:cNvSpPr/>
            <p:nvPr/>
          </p:nvSpPr>
          <p:spPr>
            <a:xfrm>
              <a:off x="6109812" y="3216737"/>
              <a:ext cx="607886" cy="643388"/>
            </a:xfrm>
            <a:custGeom>
              <a:rect b="b" l="l" r="r" t="t"/>
              <a:pathLst>
                <a:path extrusionOk="0" h="20037"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2"/>
            <p:cNvSpPr/>
            <p:nvPr/>
          </p:nvSpPr>
          <p:spPr>
            <a:xfrm>
              <a:off x="6717668" y="1609246"/>
              <a:ext cx="607856" cy="643388"/>
            </a:xfrm>
            <a:custGeom>
              <a:rect b="b" l="l" r="r" t="t"/>
              <a:pathLst>
                <a:path extrusionOk="0" h="20037" w="20427">
                  <a:moveTo>
                    <a:pt x="20427" y="1"/>
                  </a:moveTo>
                  <a:lnTo>
                    <a:pt x="0" y="9991"/>
                  </a:lnTo>
                  <a:lnTo>
                    <a:pt x="20427" y="20036"/>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2"/>
            <p:cNvSpPr/>
            <p:nvPr/>
          </p:nvSpPr>
          <p:spPr>
            <a:xfrm>
              <a:off x="7325495" y="1930025"/>
              <a:ext cx="607886" cy="643388"/>
            </a:xfrm>
            <a:custGeom>
              <a:rect b="b" l="l" r="r" t="t"/>
              <a:pathLst>
                <a:path extrusionOk="0" h="20037" w="20428">
                  <a:moveTo>
                    <a:pt x="20427" y="1"/>
                  </a:moveTo>
                  <a:lnTo>
                    <a:pt x="1" y="10046"/>
                  </a:lnTo>
                  <a:lnTo>
                    <a:pt x="20427" y="20037"/>
                  </a:lnTo>
                  <a:lnTo>
                    <a:pt x="20427"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1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ottom pattern">
  <p:cSld name="BLANK_2_1">
    <p:spTree>
      <p:nvGrpSpPr>
        <p:cNvPr id="572" name="Shape 572"/>
        <p:cNvGrpSpPr/>
        <p:nvPr/>
      </p:nvGrpSpPr>
      <p:grpSpPr>
        <a:xfrm>
          <a:off x="0" y="0"/>
          <a:ext cx="0" cy="0"/>
          <a:chOff x="0" y="0"/>
          <a:chExt cx="0" cy="0"/>
        </a:xfrm>
      </p:grpSpPr>
      <p:grpSp>
        <p:nvGrpSpPr>
          <p:cNvPr id="573" name="Google Shape;573;p13"/>
          <p:cNvGrpSpPr/>
          <p:nvPr/>
        </p:nvGrpSpPr>
        <p:grpSpPr>
          <a:xfrm flipH="1" rot="10800000">
            <a:off x="900" y="3856775"/>
            <a:ext cx="9143992" cy="1286721"/>
            <a:chOff x="900" y="0"/>
            <a:chExt cx="9143992" cy="1286721"/>
          </a:xfrm>
        </p:grpSpPr>
        <p:sp>
          <p:nvSpPr>
            <p:cNvPr id="574" name="Google Shape;574;p13"/>
            <p:cNvSpPr/>
            <p:nvPr/>
          </p:nvSpPr>
          <p:spPr>
            <a:xfrm>
              <a:off x="4878953" y="643320"/>
              <a:ext cx="609899"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3"/>
            <p:cNvSpPr/>
            <p:nvPr/>
          </p:nvSpPr>
          <p:spPr>
            <a:xfrm>
              <a:off x="5488830" y="322543"/>
              <a:ext cx="608257" cy="643388"/>
            </a:xfrm>
            <a:custGeom>
              <a:rect b="b" l="l" r="r" t="t"/>
              <a:pathLst>
                <a:path extrusionOk="0" h="20037" w="20372">
                  <a:moveTo>
                    <a:pt x="1" y="1"/>
                  </a:moveTo>
                  <a:lnTo>
                    <a:pt x="1" y="20037"/>
                  </a:lnTo>
                  <a:lnTo>
                    <a:pt x="20372"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3"/>
            <p:cNvSpPr/>
            <p:nvPr/>
          </p:nvSpPr>
          <p:spPr>
            <a:xfrm>
              <a:off x="8536629" y="863"/>
              <a:ext cx="608257" cy="643388"/>
            </a:xfrm>
            <a:custGeom>
              <a:rect b="b" l="l" r="r" t="t"/>
              <a:pathLst>
                <a:path extrusionOk="0" h="20037" w="20372">
                  <a:moveTo>
                    <a:pt x="1" y="1"/>
                  </a:moveTo>
                  <a:lnTo>
                    <a:pt x="1" y="20037"/>
                  </a:lnTo>
                  <a:lnTo>
                    <a:pt x="20372"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3"/>
            <p:cNvSpPr/>
            <p:nvPr/>
          </p:nvSpPr>
          <p:spPr>
            <a:xfrm>
              <a:off x="6706973" y="322543"/>
              <a:ext cx="609899" cy="643388"/>
            </a:xfrm>
            <a:custGeom>
              <a:rect b="b" l="l" r="r" t="t"/>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4878953" y="0"/>
              <a:ext cx="609899" cy="643356"/>
            </a:xfrm>
            <a:custGeom>
              <a:rect b="b" l="l" r="r" t="t"/>
              <a:pathLst>
                <a:path extrusionOk="0" h="20036" w="20427">
                  <a:moveTo>
                    <a:pt x="0" y="0"/>
                  </a:moveTo>
                  <a:lnTo>
                    <a:pt x="0" y="20036"/>
                  </a:lnTo>
                  <a:lnTo>
                    <a:pt x="20427" y="10046"/>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5488830" y="0"/>
              <a:ext cx="608257"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3"/>
            <p:cNvSpPr/>
            <p:nvPr/>
          </p:nvSpPr>
          <p:spPr>
            <a:xfrm>
              <a:off x="6097065" y="0"/>
              <a:ext cx="609929"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3"/>
            <p:cNvSpPr/>
            <p:nvPr/>
          </p:nvSpPr>
          <p:spPr>
            <a:xfrm>
              <a:off x="6706973" y="0"/>
              <a:ext cx="609899"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7316850" y="0"/>
              <a:ext cx="609929"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4878953" y="322543"/>
              <a:ext cx="609899" cy="643388"/>
            </a:xfrm>
            <a:custGeom>
              <a:rect b="b" l="l" r="r" t="t"/>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5488830" y="643320"/>
              <a:ext cx="608257"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7926751" y="863"/>
              <a:ext cx="609899"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8536629" y="321640"/>
              <a:ext cx="608257" cy="643388"/>
            </a:xfrm>
            <a:custGeom>
              <a:rect b="b" l="l" r="r" t="t"/>
              <a:pathLst>
                <a:path extrusionOk="0" h="20037" w="20372">
                  <a:moveTo>
                    <a:pt x="20372" y="1"/>
                  </a:moveTo>
                  <a:lnTo>
                    <a:pt x="1" y="10047"/>
                  </a:lnTo>
                  <a:lnTo>
                    <a:pt x="20372" y="20037"/>
                  </a:lnTo>
                  <a:lnTo>
                    <a:pt x="20372"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6097065" y="322543"/>
              <a:ext cx="609929" cy="643388"/>
            </a:xfrm>
            <a:custGeom>
              <a:rect b="b" l="l" r="r" t="t"/>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6706962"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4878953" y="0"/>
              <a:ext cx="609899"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5488830" y="0"/>
              <a:ext cx="608257" cy="643356"/>
            </a:xfrm>
            <a:custGeom>
              <a:rect b="b" l="l" r="r" t="t"/>
              <a:pathLst>
                <a:path extrusionOk="0" h="20036" w="20372">
                  <a:moveTo>
                    <a:pt x="20372" y="0"/>
                  </a:moveTo>
                  <a:lnTo>
                    <a:pt x="1" y="10046"/>
                  </a:lnTo>
                  <a:lnTo>
                    <a:pt x="20372" y="20036"/>
                  </a:lnTo>
                  <a:lnTo>
                    <a:pt x="20372"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6097065" y="0"/>
              <a:ext cx="609929" cy="322577"/>
            </a:xfrm>
            <a:custGeom>
              <a:rect b="b" l="l" r="r" t="t"/>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8534993" y="0"/>
              <a:ext cx="609899"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7926757" y="0"/>
              <a:ext cx="608257" cy="322577"/>
            </a:xfrm>
            <a:custGeom>
              <a:rect b="b" l="l" r="r" t="t"/>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7925909" y="321643"/>
              <a:ext cx="609899" cy="643388"/>
            </a:xfrm>
            <a:custGeom>
              <a:rect b="b" l="l" r="r" t="t"/>
              <a:pathLst>
                <a:path extrusionOk="0" h="20037" w="20427">
                  <a:moveTo>
                    <a:pt x="0" y="1"/>
                  </a:moveTo>
                  <a:lnTo>
                    <a:pt x="0" y="20037"/>
                  </a:lnTo>
                  <a:lnTo>
                    <a:pt x="20427" y="9991"/>
                  </a:lnTo>
                  <a:lnTo>
                    <a:pt x="0"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flipH="1">
              <a:off x="7316858"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900" y="643324"/>
              <a:ext cx="609899"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a:off x="610793" y="322545"/>
              <a:ext cx="608257" cy="643388"/>
            </a:xfrm>
            <a:custGeom>
              <a:rect b="b" l="l" r="r" t="t"/>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3"/>
            <p:cNvSpPr/>
            <p:nvPr/>
          </p:nvSpPr>
          <p:spPr>
            <a:xfrm>
              <a:off x="3658671" y="863"/>
              <a:ext cx="608257"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1828968" y="322545"/>
              <a:ext cx="609899" cy="643388"/>
            </a:xfrm>
            <a:custGeom>
              <a:rect b="b" l="l" r="r" t="t"/>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4266922" y="321642"/>
              <a:ext cx="609929" cy="643388"/>
            </a:xfrm>
            <a:custGeom>
              <a:rect b="b" l="l" r="r" t="t"/>
              <a:pathLst>
                <a:path extrusionOk="0" h="20037" w="20428">
                  <a:moveTo>
                    <a:pt x="1" y="1"/>
                  </a:moveTo>
                  <a:lnTo>
                    <a:pt x="1" y="20037"/>
                  </a:lnTo>
                  <a:lnTo>
                    <a:pt x="20427" y="10047"/>
                  </a:lnTo>
                  <a:lnTo>
                    <a:pt x="1"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3"/>
            <p:cNvSpPr/>
            <p:nvPr/>
          </p:nvSpPr>
          <p:spPr>
            <a:xfrm>
              <a:off x="900" y="0"/>
              <a:ext cx="609899" cy="643356"/>
            </a:xfrm>
            <a:custGeom>
              <a:rect b="b" l="l" r="r" t="t"/>
              <a:pathLst>
                <a:path extrusionOk="0" h="20036" w="20427">
                  <a:moveTo>
                    <a:pt x="0" y="0"/>
                  </a:moveTo>
                  <a:lnTo>
                    <a:pt x="0" y="20036"/>
                  </a:lnTo>
                  <a:lnTo>
                    <a:pt x="20427" y="10046"/>
                  </a:lnTo>
                  <a:lnTo>
                    <a:pt x="0"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3"/>
            <p:cNvSpPr/>
            <p:nvPr/>
          </p:nvSpPr>
          <p:spPr>
            <a:xfrm>
              <a:off x="610793" y="0"/>
              <a:ext cx="608257"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3"/>
            <p:cNvSpPr/>
            <p:nvPr/>
          </p:nvSpPr>
          <p:spPr>
            <a:xfrm>
              <a:off x="1219044" y="0"/>
              <a:ext cx="609929"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3"/>
            <p:cNvSpPr/>
            <p:nvPr/>
          </p:nvSpPr>
          <p:spPr>
            <a:xfrm>
              <a:off x="1828968" y="0"/>
              <a:ext cx="609899"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3"/>
            <p:cNvSpPr/>
            <p:nvPr/>
          </p:nvSpPr>
          <p:spPr>
            <a:xfrm>
              <a:off x="2438861" y="0"/>
              <a:ext cx="609929"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3"/>
            <p:cNvSpPr/>
            <p:nvPr/>
          </p:nvSpPr>
          <p:spPr>
            <a:xfrm>
              <a:off x="900" y="322545"/>
              <a:ext cx="609899" cy="643388"/>
            </a:xfrm>
            <a:custGeom>
              <a:rect b="b" l="l" r="r" t="t"/>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3"/>
            <p:cNvSpPr/>
            <p:nvPr/>
          </p:nvSpPr>
          <p:spPr>
            <a:xfrm>
              <a:off x="610793" y="643324"/>
              <a:ext cx="608257"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3"/>
            <p:cNvSpPr/>
            <p:nvPr/>
          </p:nvSpPr>
          <p:spPr>
            <a:xfrm>
              <a:off x="3048778" y="863"/>
              <a:ext cx="609899"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3"/>
            <p:cNvSpPr/>
            <p:nvPr/>
          </p:nvSpPr>
          <p:spPr>
            <a:xfrm>
              <a:off x="3658671" y="321642"/>
              <a:ext cx="608257" cy="643388"/>
            </a:xfrm>
            <a:custGeom>
              <a:rect b="b" l="l" r="r" t="t"/>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3"/>
            <p:cNvSpPr/>
            <p:nvPr/>
          </p:nvSpPr>
          <p:spPr>
            <a:xfrm>
              <a:off x="1219044" y="322545"/>
              <a:ext cx="609929"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
            <p:cNvSpPr/>
            <p:nvPr/>
          </p:nvSpPr>
          <p:spPr>
            <a:xfrm>
              <a:off x="4266922" y="863"/>
              <a:ext cx="609929" cy="643388"/>
            </a:xfrm>
            <a:custGeom>
              <a:rect b="b" l="l" r="r" t="t"/>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3"/>
            <p:cNvSpPr/>
            <p:nvPr/>
          </p:nvSpPr>
          <p:spPr>
            <a:xfrm>
              <a:off x="900" y="0"/>
              <a:ext cx="609899"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3"/>
            <p:cNvSpPr/>
            <p:nvPr/>
          </p:nvSpPr>
          <p:spPr>
            <a:xfrm>
              <a:off x="610793" y="0"/>
              <a:ext cx="608257" cy="643356"/>
            </a:xfrm>
            <a:custGeom>
              <a:rect b="b" l="l" r="r" t="t"/>
              <a:pathLst>
                <a:path extrusionOk="0" h="20036" w="20372">
                  <a:moveTo>
                    <a:pt x="20372" y="0"/>
                  </a:moveTo>
                  <a:lnTo>
                    <a:pt x="1" y="10046"/>
                  </a:lnTo>
                  <a:lnTo>
                    <a:pt x="20372" y="20036"/>
                  </a:lnTo>
                  <a:lnTo>
                    <a:pt x="20372"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3"/>
            <p:cNvSpPr/>
            <p:nvPr/>
          </p:nvSpPr>
          <p:spPr>
            <a:xfrm>
              <a:off x="1219044" y="0"/>
              <a:ext cx="609929"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3"/>
            <p:cNvSpPr/>
            <p:nvPr/>
          </p:nvSpPr>
          <p:spPr>
            <a:xfrm>
              <a:off x="4266958" y="0"/>
              <a:ext cx="609899" cy="322577"/>
            </a:xfrm>
            <a:custGeom>
              <a:rect b="b" l="l" r="r" t="t"/>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3"/>
            <p:cNvSpPr/>
            <p:nvPr/>
          </p:nvSpPr>
          <p:spPr>
            <a:xfrm>
              <a:off x="3657035" y="0"/>
              <a:ext cx="609899"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3"/>
            <p:cNvSpPr/>
            <p:nvPr/>
          </p:nvSpPr>
          <p:spPr>
            <a:xfrm>
              <a:off x="3048784" y="0"/>
              <a:ext cx="608257" cy="322577"/>
            </a:xfrm>
            <a:custGeom>
              <a:rect b="b" l="l" r="r" t="t"/>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3"/>
            <p:cNvSpPr/>
            <p:nvPr/>
          </p:nvSpPr>
          <p:spPr>
            <a:xfrm>
              <a:off x="2438861" y="0"/>
              <a:ext cx="609929" cy="322577"/>
            </a:xfrm>
            <a:custGeom>
              <a:rect b="b" l="l" r="r" t="t"/>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3"/>
            <p:cNvSpPr/>
            <p:nvPr/>
          </p:nvSpPr>
          <p:spPr>
            <a:xfrm>
              <a:off x="3047936" y="321645"/>
              <a:ext cx="609899" cy="643388"/>
            </a:xfrm>
            <a:custGeom>
              <a:rect b="b" l="l" r="r" t="t"/>
              <a:pathLst>
                <a:path extrusionOk="0" h="20037" w="20427">
                  <a:moveTo>
                    <a:pt x="0" y="1"/>
                  </a:moveTo>
                  <a:lnTo>
                    <a:pt x="0" y="20037"/>
                  </a:lnTo>
                  <a:lnTo>
                    <a:pt x="20427" y="9991"/>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3"/>
            <p:cNvSpPr/>
            <p:nvPr/>
          </p:nvSpPr>
          <p:spPr>
            <a:xfrm flipH="1">
              <a:off x="3658935" y="643332"/>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3"/>
            <p:cNvSpPr/>
            <p:nvPr/>
          </p:nvSpPr>
          <p:spPr>
            <a:xfrm flipH="1">
              <a:off x="1219312"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2" name="Google Shape;622;p1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FFA400"/>
        </a:solidFill>
      </p:bgPr>
    </p:bg>
    <p:spTree>
      <p:nvGrpSpPr>
        <p:cNvPr id="92" name="Shape 92"/>
        <p:cNvGrpSpPr/>
        <p:nvPr/>
      </p:nvGrpSpPr>
      <p:grpSpPr>
        <a:xfrm>
          <a:off x="0" y="0"/>
          <a:ext cx="0" cy="0"/>
          <a:chOff x="0" y="0"/>
          <a:chExt cx="0" cy="0"/>
        </a:xfrm>
      </p:grpSpPr>
      <p:sp>
        <p:nvSpPr>
          <p:cNvPr id="93" name="Google Shape;93;p3"/>
          <p:cNvSpPr txBox="1"/>
          <p:nvPr>
            <p:ph type="ctrTitle"/>
          </p:nvPr>
        </p:nvSpPr>
        <p:spPr>
          <a:xfrm>
            <a:off x="685800" y="1659550"/>
            <a:ext cx="42525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p:txBody>
      </p:sp>
      <p:sp>
        <p:nvSpPr>
          <p:cNvPr id="94" name="Google Shape;94;p3"/>
          <p:cNvSpPr txBox="1"/>
          <p:nvPr>
            <p:ph idx="1" type="subTitle"/>
          </p:nvPr>
        </p:nvSpPr>
        <p:spPr>
          <a:xfrm>
            <a:off x="685800" y="2687652"/>
            <a:ext cx="42525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2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grpSp>
        <p:nvGrpSpPr>
          <p:cNvPr id="95" name="Google Shape;95;p3"/>
          <p:cNvGrpSpPr/>
          <p:nvPr/>
        </p:nvGrpSpPr>
        <p:grpSpPr>
          <a:xfrm>
            <a:off x="4894945" y="-11"/>
            <a:ext cx="4252453" cy="5146816"/>
            <a:chOff x="4894945" y="-11"/>
            <a:chExt cx="4252453" cy="5146816"/>
          </a:xfrm>
        </p:grpSpPr>
        <p:sp>
          <p:nvSpPr>
            <p:cNvPr id="96" name="Google Shape;96;p3"/>
            <p:cNvSpPr/>
            <p:nvPr/>
          </p:nvSpPr>
          <p:spPr>
            <a:xfrm>
              <a:off x="6108962" y="4182670"/>
              <a:ext cx="607886" cy="643356"/>
            </a:xfrm>
            <a:custGeom>
              <a:rect b="b" l="l" r="r" t="t"/>
              <a:pathLst>
                <a:path extrusionOk="0" h="20036" w="20428">
                  <a:moveTo>
                    <a:pt x="1" y="0"/>
                  </a:moveTo>
                  <a:lnTo>
                    <a:pt x="1" y="20036"/>
                  </a:lnTo>
                  <a:lnTo>
                    <a:pt x="20427" y="9990"/>
                  </a:lnTo>
                  <a:lnTo>
                    <a:pt x="1"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6716818" y="3860093"/>
              <a:ext cx="607856" cy="643388"/>
            </a:xfrm>
            <a:custGeom>
              <a:rect b="b" l="l" r="r" t="t"/>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7324645" y="3539314"/>
              <a:ext cx="607886" cy="643388"/>
            </a:xfrm>
            <a:custGeom>
              <a:rect b="b" l="l" r="r" t="t"/>
              <a:pathLst>
                <a:path extrusionOk="0" h="20037" w="20428">
                  <a:moveTo>
                    <a:pt x="1" y="0"/>
                  </a:moveTo>
                  <a:lnTo>
                    <a:pt x="1" y="20036"/>
                  </a:lnTo>
                  <a:lnTo>
                    <a:pt x="20427" y="9990"/>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7324645" y="4182670"/>
              <a:ext cx="607886" cy="643356"/>
            </a:xfrm>
            <a:custGeom>
              <a:rect b="b" l="l" r="r" t="t"/>
              <a:pathLst>
                <a:path extrusionOk="0" h="20036" w="20428">
                  <a:moveTo>
                    <a:pt x="1" y="0"/>
                  </a:moveTo>
                  <a:lnTo>
                    <a:pt x="1" y="20036"/>
                  </a:lnTo>
                  <a:lnTo>
                    <a:pt x="20427" y="9990"/>
                  </a:lnTo>
                  <a:lnTo>
                    <a:pt x="1"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7932502" y="643313"/>
              <a:ext cx="606220" cy="643388"/>
            </a:xfrm>
            <a:custGeom>
              <a:rect b="b" l="l" r="r" t="t"/>
              <a:pathLst>
                <a:path extrusionOk="0" h="20037" w="20372">
                  <a:moveTo>
                    <a:pt x="0" y="1"/>
                  </a:moveTo>
                  <a:lnTo>
                    <a:pt x="0" y="20037"/>
                  </a:lnTo>
                  <a:lnTo>
                    <a:pt x="20371" y="10047"/>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8538692" y="322534"/>
              <a:ext cx="607856" cy="643388"/>
            </a:xfrm>
            <a:custGeom>
              <a:rect b="b" l="l" r="r" t="t"/>
              <a:pathLst>
                <a:path extrusionOk="0" h="20037" w="20427">
                  <a:moveTo>
                    <a:pt x="0" y="1"/>
                  </a:moveTo>
                  <a:lnTo>
                    <a:pt x="0" y="20037"/>
                  </a:lnTo>
                  <a:lnTo>
                    <a:pt x="20427" y="9991"/>
                  </a:lnTo>
                  <a:lnTo>
                    <a:pt x="0" y="1"/>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7932502" y="1286669"/>
              <a:ext cx="606220" cy="643388"/>
            </a:xfrm>
            <a:custGeom>
              <a:rect b="b" l="l" r="r" t="t"/>
              <a:pathLst>
                <a:path extrusionOk="0" h="20037" w="20372">
                  <a:moveTo>
                    <a:pt x="0" y="1"/>
                  </a:moveTo>
                  <a:lnTo>
                    <a:pt x="0" y="20037"/>
                  </a:lnTo>
                  <a:lnTo>
                    <a:pt x="20371" y="10047"/>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7932502" y="3216737"/>
              <a:ext cx="606220" cy="643388"/>
            </a:xfrm>
            <a:custGeom>
              <a:rect b="b" l="l" r="r" t="t"/>
              <a:pathLst>
                <a:path extrusionOk="0" h="20037" w="20372">
                  <a:moveTo>
                    <a:pt x="0" y="0"/>
                  </a:moveTo>
                  <a:lnTo>
                    <a:pt x="0" y="20036"/>
                  </a:lnTo>
                  <a:lnTo>
                    <a:pt x="20371"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8538692" y="3539314"/>
              <a:ext cx="607856" cy="643388"/>
            </a:xfrm>
            <a:custGeom>
              <a:rect b="b" l="l" r="r" t="t"/>
              <a:pathLst>
                <a:path extrusionOk="0" h="20037" w="20427">
                  <a:moveTo>
                    <a:pt x="0" y="0"/>
                  </a:moveTo>
                  <a:lnTo>
                    <a:pt x="0" y="20036"/>
                  </a:lnTo>
                  <a:lnTo>
                    <a:pt x="20427" y="9990"/>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6108962" y="-11"/>
              <a:ext cx="607886" cy="322577"/>
            </a:xfrm>
            <a:custGeom>
              <a:rect b="b" l="l" r="r" t="t"/>
              <a:pathLst>
                <a:path extrusionOk="0" h="10046" w="20428">
                  <a:moveTo>
                    <a:pt x="1" y="0"/>
                  </a:moveTo>
                  <a:lnTo>
                    <a:pt x="1" y="10046"/>
                  </a:lnTo>
                  <a:lnTo>
                    <a:pt x="20427"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6818" y="-11"/>
              <a:ext cx="607856" cy="643356"/>
            </a:xfrm>
            <a:custGeom>
              <a:rect b="b" l="l" r="r" t="t"/>
              <a:pathLst>
                <a:path extrusionOk="0" h="20036" w="20427">
                  <a:moveTo>
                    <a:pt x="0" y="0"/>
                  </a:moveTo>
                  <a:lnTo>
                    <a:pt x="0" y="20036"/>
                  </a:lnTo>
                  <a:lnTo>
                    <a:pt x="20427" y="10046"/>
                  </a:lnTo>
                  <a:lnTo>
                    <a:pt x="0"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7324645" y="-11"/>
              <a:ext cx="607886" cy="322577"/>
            </a:xfrm>
            <a:custGeom>
              <a:rect b="b" l="l" r="r" t="t"/>
              <a:pathLst>
                <a:path extrusionOk="0" h="10046" w="20428">
                  <a:moveTo>
                    <a:pt x="1" y="0"/>
                  </a:moveTo>
                  <a:lnTo>
                    <a:pt x="1" y="1004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7932502" y="-11"/>
              <a:ext cx="606220" cy="643356"/>
            </a:xfrm>
            <a:custGeom>
              <a:rect b="b" l="l" r="r" t="t"/>
              <a:pathLst>
                <a:path extrusionOk="0" h="20036" w="20372">
                  <a:moveTo>
                    <a:pt x="0" y="0"/>
                  </a:moveTo>
                  <a:lnTo>
                    <a:pt x="0" y="20036"/>
                  </a:lnTo>
                  <a:lnTo>
                    <a:pt x="20371" y="10046"/>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8538692" y="-11"/>
              <a:ext cx="607856" cy="322577"/>
            </a:xfrm>
            <a:custGeom>
              <a:rect b="b" l="l" r="r" t="t"/>
              <a:pathLst>
                <a:path extrusionOk="0" h="10046" w="20427">
                  <a:moveTo>
                    <a:pt x="0" y="0"/>
                  </a:moveTo>
                  <a:lnTo>
                    <a:pt x="0" y="10046"/>
                  </a:lnTo>
                  <a:lnTo>
                    <a:pt x="20427"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4894945" y="3860093"/>
              <a:ext cx="607856" cy="643388"/>
            </a:xfrm>
            <a:custGeom>
              <a:rect b="b" l="l" r="r" t="t"/>
              <a:pathLst>
                <a:path extrusionOk="0" h="20037"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6108962" y="3860093"/>
              <a:ext cx="607886" cy="643388"/>
            </a:xfrm>
            <a:custGeom>
              <a:rect b="b" l="l" r="r" t="t"/>
              <a:pathLst>
                <a:path extrusionOk="0" h="20037" w="20428">
                  <a:moveTo>
                    <a:pt x="20427" y="0"/>
                  </a:moveTo>
                  <a:lnTo>
                    <a:pt x="1" y="10046"/>
                  </a:lnTo>
                  <a:lnTo>
                    <a:pt x="20427" y="2003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5502772" y="4182670"/>
              <a:ext cx="606220" cy="643356"/>
            </a:xfrm>
            <a:custGeom>
              <a:rect b="b" l="l" r="r" t="t"/>
              <a:pathLst>
                <a:path extrusionOk="0" h="20036" w="20372">
                  <a:moveTo>
                    <a:pt x="20372" y="0"/>
                  </a:moveTo>
                  <a:lnTo>
                    <a:pt x="1" y="9990"/>
                  </a:lnTo>
                  <a:lnTo>
                    <a:pt x="20372" y="20036"/>
                  </a:lnTo>
                  <a:lnTo>
                    <a:pt x="20372"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7324645" y="3216737"/>
              <a:ext cx="607886" cy="643388"/>
            </a:xfrm>
            <a:custGeom>
              <a:rect b="b" l="l" r="r" t="t"/>
              <a:pathLst>
                <a:path extrusionOk="0" h="20037" w="20428">
                  <a:moveTo>
                    <a:pt x="20427" y="0"/>
                  </a:moveTo>
                  <a:lnTo>
                    <a:pt x="1"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6716818" y="3539314"/>
              <a:ext cx="607856" cy="643388"/>
            </a:xfrm>
            <a:custGeom>
              <a:rect b="b" l="l" r="r" t="t"/>
              <a:pathLst>
                <a:path extrusionOk="0" h="20037" w="20427">
                  <a:moveTo>
                    <a:pt x="20427" y="0"/>
                  </a:moveTo>
                  <a:lnTo>
                    <a:pt x="0" y="9990"/>
                  </a:lnTo>
                  <a:lnTo>
                    <a:pt x="20427" y="20036"/>
                  </a:lnTo>
                  <a:lnTo>
                    <a:pt x="20427"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6716818" y="4182670"/>
              <a:ext cx="607856" cy="643356"/>
            </a:xfrm>
            <a:custGeom>
              <a:rect b="b" l="l" r="r" t="t"/>
              <a:pathLst>
                <a:path extrusionOk="0" h="20036" w="20427">
                  <a:moveTo>
                    <a:pt x="20427" y="0"/>
                  </a:moveTo>
                  <a:lnTo>
                    <a:pt x="0" y="9990"/>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7932502" y="322534"/>
              <a:ext cx="606220" cy="643388"/>
            </a:xfrm>
            <a:custGeom>
              <a:rect b="b" l="l" r="r" t="t"/>
              <a:pathLst>
                <a:path extrusionOk="0" h="20037" w="20372">
                  <a:moveTo>
                    <a:pt x="20371" y="1"/>
                  </a:moveTo>
                  <a:lnTo>
                    <a:pt x="0" y="9991"/>
                  </a:lnTo>
                  <a:lnTo>
                    <a:pt x="20371" y="20037"/>
                  </a:lnTo>
                  <a:lnTo>
                    <a:pt x="20371"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7932502" y="965890"/>
              <a:ext cx="606220" cy="643388"/>
            </a:xfrm>
            <a:custGeom>
              <a:rect b="b" l="l" r="r" t="t"/>
              <a:pathLst>
                <a:path extrusionOk="0" h="20037" w="20372">
                  <a:moveTo>
                    <a:pt x="20371" y="1"/>
                  </a:moveTo>
                  <a:lnTo>
                    <a:pt x="0" y="9991"/>
                  </a:lnTo>
                  <a:lnTo>
                    <a:pt x="20371" y="20037"/>
                  </a:lnTo>
                  <a:lnTo>
                    <a:pt x="20371"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7932502" y="2895958"/>
              <a:ext cx="606220" cy="643388"/>
            </a:xfrm>
            <a:custGeom>
              <a:rect b="b" l="l" r="r" t="t"/>
              <a:pathLst>
                <a:path extrusionOk="0" h="20037" w="20372">
                  <a:moveTo>
                    <a:pt x="20371" y="0"/>
                  </a:moveTo>
                  <a:lnTo>
                    <a:pt x="0" y="9990"/>
                  </a:lnTo>
                  <a:lnTo>
                    <a:pt x="20371" y="20036"/>
                  </a:lnTo>
                  <a:lnTo>
                    <a:pt x="20371"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7932492" y="3538418"/>
              <a:ext cx="607856" cy="643388"/>
            </a:xfrm>
            <a:custGeom>
              <a:rect b="b" l="l" r="r" t="t"/>
              <a:pathLst>
                <a:path extrusionOk="0" h="20037" w="20427">
                  <a:moveTo>
                    <a:pt x="20427" y="0"/>
                  </a:moveTo>
                  <a:lnTo>
                    <a:pt x="0" y="10046"/>
                  </a:lnTo>
                  <a:lnTo>
                    <a:pt x="20427" y="20036"/>
                  </a:lnTo>
                  <a:lnTo>
                    <a:pt x="20427"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6108962" y="-11"/>
              <a:ext cx="607886" cy="643356"/>
            </a:xfrm>
            <a:custGeom>
              <a:rect b="b" l="l" r="r" t="t"/>
              <a:pathLst>
                <a:path extrusionOk="0" h="20036" w="20428">
                  <a:moveTo>
                    <a:pt x="20427" y="0"/>
                  </a:moveTo>
                  <a:lnTo>
                    <a:pt x="1" y="10046"/>
                  </a:lnTo>
                  <a:lnTo>
                    <a:pt x="20427" y="20036"/>
                  </a:lnTo>
                  <a:lnTo>
                    <a:pt x="20427"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6716818" y="-11"/>
              <a:ext cx="607856"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6716818" y="4825993"/>
              <a:ext cx="607856" cy="320811"/>
            </a:xfrm>
            <a:custGeom>
              <a:rect b="b" l="l" r="r" t="t"/>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7324645" y="4503448"/>
              <a:ext cx="607886" cy="643356"/>
            </a:xfrm>
            <a:custGeom>
              <a:rect b="b" l="l" r="r" t="t"/>
              <a:pathLst>
                <a:path extrusionOk="0" h="20036" w="20428">
                  <a:moveTo>
                    <a:pt x="20427" y="0"/>
                  </a:moveTo>
                  <a:lnTo>
                    <a:pt x="1" y="10046"/>
                  </a:lnTo>
                  <a:lnTo>
                    <a:pt x="20427" y="2003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8538692" y="-11"/>
              <a:ext cx="607856" cy="643356"/>
            </a:xfrm>
            <a:custGeom>
              <a:rect b="b" l="l" r="r" t="t"/>
              <a:pathLst>
                <a:path extrusionOk="0" h="20036"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8538692" y="4503448"/>
              <a:ext cx="607856" cy="643356"/>
            </a:xfrm>
            <a:custGeom>
              <a:rect b="b" l="l" r="r" t="t"/>
              <a:pathLst>
                <a:path extrusionOk="0" h="20036" w="20427">
                  <a:moveTo>
                    <a:pt x="20427" y="0"/>
                  </a:moveTo>
                  <a:lnTo>
                    <a:pt x="0"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7324658" y="322534"/>
              <a:ext cx="607886" cy="643388"/>
            </a:xfrm>
            <a:custGeom>
              <a:rect b="b" l="l" r="r" t="t"/>
              <a:pathLst>
                <a:path extrusionOk="0" h="20037" w="20428">
                  <a:moveTo>
                    <a:pt x="1" y="1"/>
                  </a:moveTo>
                  <a:lnTo>
                    <a:pt x="1" y="20037"/>
                  </a:lnTo>
                  <a:lnTo>
                    <a:pt x="20427" y="9991"/>
                  </a:lnTo>
                  <a:lnTo>
                    <a:pt x="1"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7324658" y="965890"/>
              <a:ext cx="607886" cy="643388"/>
            </a:xfrm>
            <a:custGeom>
              <a:rect b="b" l="l" r="r" t="t"/>
              <a:pathLst>
                <a:path extrusionOk="0" h="20037" w="20428">
                  <a:moveTo>
                    <a:pt x="1" y="1"/>
                  </a:moveTo>
                  <a:lnTo>
                    <a:pt x="1" y="20037"/>
                  </a:lnTo>
                  <a:lnTo>
                    <a:pt x="20427"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6716831" y="322534"/>
              <a:ext cx="607856" cy="643388"/>
            </a:xfrm>
            <a:custGeom>
              <a:rect b="b" l="l" r="r" t="t"/>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6716831" y="965890"/>
              <a:ext cx="607856" cy="643388"/>
            </a:xfrm>
            <a:custGeom>
              <a:rect b="b" l="l" r="r" t="t"/>
              <a:pathLst>
                <a:path extrusionOk="0" h="20037" w="20427">
                  <a:moveTo>
                    <a:pt x="20427" y="1"/>
                  </a:moveTo>
                  <a:lnTo>
                    <a:pt x="0" y="9991"/>
                  </a:lnTo>
                  <a:lnTo>
                    <a:pt x="20427" y="20037"/>
                  </a:lnTo>
                  <a:lnTo>
                    <a:pt x="20427" y="1"/>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7324658" y="1286669"/>
              <a:ext cx="607886" cy="643388"/>
            </a:xfrm>
            <a:custGeom>
              <a:rect b="b" l="l" r="r" t="t"/>
              <a:pathLst>
                <a:path extrusionOk="0" h="20037" w="20428">
                  <a:moveTo>
                    <a:pt x="20427" y="1"/>
                  </a:moveTo>
                  <a:lnTo>
                    <a:pt x="1" y="10047"/>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7324658" y="-11"/>
              <a:ext cx="607886" cy="643356"/>
            </a:xfrm>
            <a:custGeom>
              <a:rect b="b" l="l" r="r" t="t"/>
              <a:pathLst>
                <a:path extrusionOk="0" h="20036" w="20428">
                  <a:moveTo>
                    <a:pt x="20427" y="0"/>
                  </a:moveTo>
                  <a:lnTo>
                    <a:pt x="1"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8538692" y="4825993"/>
              <a:ext cx="607856" cy="320811"/>
            </a:xfrm>
            <a:custGeom>
              <a:rect b="b" l="l" r="r" t="t"/>
              <a:pathLst>
                <a:path extrusionOk="0" h="9991" w="20427">
                  <a:moveTo>
                    <a:pt x="0" y="1"/>
                  </a:moveTo>
                  <a:lnTo>
                    <a:pt x="0" y="9991"/>
                  </a:lnTo>
                  <a:lnTo>
                    <a:pt x="20427" y="9991"/>
                  </a:lnTo>
                  <a:lnTo>
                    <a:pt x="0" y="1"/>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6109812" y="2252602"/>
              <a:ext cx="607886" cy="643388"/>
            </a:xfrm>
            <a:custGeom>
              <a:rect b="b" l="l" r="r" t="t"/>
              <a:pathLst>
                <a:path extrusionOk="0" h="20037" w="20428">
                  <a:moveTo>
                    <a:pt x="1" y="0"/>
                  </a:moveTo>
                  <a:lnTo>
                    <a:pt x="1" y="20036"/>
                  </a:lnTo>
                  <a:lnTo>
                    <a:pt x="20427" y="9991"/>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6109812" y="3539314"/>
              <a:ext cx="607886" cy="643388"/>
            </a:xfrm>
            <a:custGeom>
              <a:rect b="b" l="l" r="r" t="t"/>
              <a:pathLst>
                <a:path extrusionOk="0" h="20037" w="20428">
                  <a:moveTo>
                    <a:pt x="1" y="0"/>
                  </a:moveTo>
                  <a:lnTo>
                    <a:pt x="1" y="20036"/>
                  </a:lnTo>
                  <a:lnTo>
                    <a:pt x="20427" y="9990"/>
                  </a:lnTo>
                  <a:lnTo>
                    <a:pt x="1"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6717668" y="1286669"/>
              <a:ext cx="607856" cy="643388"/>
            </a:xfrm>
            <a:custGeom>
              <a:rect b="b" l="l" r="r" t="t"/>
              <a:pathLst>
                <a:path extrusionOk="0" h="20037" w="20427">
                  <a:moveTo>
                    <a:pt x="0" y="1"/>
                  </a:moveTo>
                  <a:lnTo>
                    <a:pt x="0" y="20037"/>
                  </a:lnTo>
                  <a:lnTo>
                    <a:pt x="20427" y="10047"/>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6717668" y="1930025"/>
              <a:ext cx="607856" cy="643388"/>
            </a:xfrm>
            <a:custGeom>
              <a:rect b="b" l="l" r="r" t="t"/>
              <a:pathLst>
                <a:path extrusionOk="0" h="20037" w="20427">
                  <a:moveTo>
                    <a:pt x="0" y="1"/>
                  </a:moveTo>
                  <a:lnTo>
                    <a:pt x="0" y="20037"/>
                  </a:lnTo>
                  <a:lnTo>
                    <a:pt x="20427" y="10046"/>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6717668" y="2573381"/>
              <a:ext cx="607856" cy="643388"/>
            </a:xfrm>
            <a:custGeom>
              <a:rect b="b" l="l" r="r" t="t"/>
              <a:pathLst>
                <a:path extrusionOk="0" h="20037" w="20427">
                  <a:moveTo>
                    <a:pt x="0" y="1"/>
                  </a:moveTo>
                  <a:lnTo>
                    <a:pt x="0" y="20036"/>
                  </a:lnTo>
                  <a:lnTo>
                    <a:pt x="20427" y="10046"/>
                  </a:lnTo>
                  <a:lnTo>
                    <a:pt x="0"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7325495" y="2252602"/>
              <a:ext cx="607886" cy="643388"/>
            </a:xfrm>
            <a:custGeom>
              <a:rect b="b" l="l" r="r" t="t"/>
              <a:pathLst>
                <a:path extrusionOk="0" h="20037" w="20428">
                  <a:moveTo>
                    <a:pt x="1" y="0"/>
                  </a:moveTo>
                  <a:lnTo>
                    <a:pt x="1" y="20036"/>
                  </a:lnTo>
                  <a:lnTo>
                    <a:pt x="20427" y="9991"/>
                  </a:lnTo>
                  <a:lnTo>
                    <a:pt x="1" y="0"/>
                  </a:lnTo>
                  <a:close/>
                </a:path>
              </a:pathLst>
            </a:custGeom>
            <a:no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6717668" y="3216737"/>
              <a:ext cx="607856" cy="643388"/>
            </a:xfrm>
            <a:custGeom>
              <a:rect b="b" l="l" r="r" t="t"/>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7325495" y="2895958"/>
              <a:ext cx="607886" cy="643388"/>
            </a:xfrm>
            <a:custGeom>
              <a:rect b="b" l="l" r="r" t="t"/>
              <a:pathLst>
                <a:path extrusionOk="0" h="20037" w="20428">
                  <a:moveTo>
                    <a:pt x="1" y="0"/>
                  </a:moveTo>
                  <a:lnTo>
                    <a:pt x="1" y="20036"/>
                  </a:lnTo>
                  <a:lnTo>
                    <a:pt x="20427" y="9990"/>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7933352" y="1930025"/>
              <a:ext cx="606220" cy="643388"/>
            </a:xfrm>
            <a:custGeom>
              <a:rect b="b" l="l" r="r" t="t"/>
              <a:pathLst>
                <a:path extrusionOk="0" h="20037" w="20372">
                  <a:moveTo>
                    <a:pt x="0" y="1"/>
                  </a:moveTo>
                  <a:lnTo>
                    <a:pt x="0" y="20037"/>
                  </a:lnTo>
                  <a:lnTo>
                    <a:pt x="20371" y="10046"/>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7933352" y="2573381"/>
              <a:ext cx="606220" cy="643388"/>
            </a:xfrm>
            <a:custGeom>
              <a:rect b="b" l="l" r="r" t="t"/>
              <a:pathLst>
                <a:path extrusionOk="0" h="20037" w="20372">
                  <a:moveTo>
                    <a:pt x="0" y="1"/>
                  </a:moveTo>
                  <a:lnTo>
                    <a:pt x="0" y="20036"/>
                  </a:lnTo>
                  <a:lnTo>
                    <a:pt x="20371" y="10046"/>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8539542" y="1608802"/>
              <a:ext cx="607856" cy="643388"/>
            </a:xfrm>
            <a:custGeom>
              <a:rect b="b" l="l" r="r" t="t"/>
              <a:pathLst>
                <a:path extrusionOk="0" h="20037" w="20427">
                  <a:moveTo>
                    <a:pt x="0" y="0"/>
                  </a:moveTo>
                  <a:lnTo>
                    <a:pt x="0" y="20036"/>
                  </a:lnTo>
                  <a:lnTo>
                    <a:pt x="20427" y="9991"/>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6109812" y="1286669"/>
              <a:ext cx="607886" cy="643388"/>
            </a:xfrm>
            <a:custGeom>
              <a:rect b="b" l="l" r="r" t="t"/>
              <a:pathLst>
                <a:path extrusionOk="0" h="20037" w="20428">
                  <a:moveTo>
                    <a:pt x="20427" y="1"/>
                  </a:moveTo>
                  <a:lnTo>
                    <a:pt x="1" y="10047"/>
                  </a:lnTo>
                  <a:lnTo>
                    <a:pt x="20427" y="20037"/>
                  </a:lnTo>
                  <a:lnTo>
                    <a:pt x="20427"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6109812" y="3216737"/>
              <a:ext cx="607886" cy="643388"/>
            </a:xfrm>
            <a:custGeom>
              <a:rect b="b" l="l" r="r" t="t"/>
              <a:pathLst>
                <a:path extrusionOk="0" h="20037"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6717668" y="1609246"/>
              <a:ext cx="607856" cy="643388"/>
            </a:xfrm>
            <a:custGeom>
              <a:rect b="b" l="l" r="r" t="t"/>
              <a:pathLst>
                <a:path extrusionOk="0" h="20037" w="20427">
                  <a:moveTo>
                    <a:pt x="20427" y="1"/>
                  </a:moveTo>
                  <a:lnTo>
                    <a:pt x="0" y="9991"/>
                  </a:lnTo>
                  <a:lnTo>
                    <a:pt x="20427" y="20036"/>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7325495" y="1930025"/>
              <a:ext cx="607886" cy="643388"/>
            </a:xfrm>
            <a:custGeom>
              <a:rect b="b" l="l" r="r" t="t"/>
              <a:pathLst>
                <a:path extrusionOk="0" h="20037" w="20428">
                  <a:moveTo>
                    <a:pt x="20427" y="1"/>
                  </a:moveTo>
                  <a:lnTo>
                    <a:pt x="1" y="10046"/>
                  </a:lnTo>
                  <a:lnTo>
                    <a:pt x="20427" y="20037"/>
                  </a:lnTo>
                  <a:lnTo>
                    <a:pt x="20427"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6717668" y="2252602"/>
              <a:ext cx="607856" cy="643388"/>
            </a:xfrm>
            <a:custGeom>
              <a:rect b="b" l="l" r="r" t="t"/>
              <a:pathLst>
                <a:path extrusionOk="0" h="20037" w="20427">
                  <a:moveTo>
                    <a:pt x="20427" y="0"/>
                  </a:moveTo>
                  <a:lnTo>
                    <a:pt x="0" y="9991"/>
                  </a:lnTo>
                  <a:lnTo>
                    <a:pt x="20427" y="20036"/>
                  </a:lnTo>
                  <a:lnTo>
                    <a:pt x="20427"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7325495" y="2573381"/>
              <a:ext cx="607886" cy="643388"/>
            </a:xfrm>
            <a:custGeom>
              <a:rect b="b" l="l" r="r" t="t"/>
              <a:pathLst>
                <a:path extrusionOk="0" h="20037" w="20428">
                  <a:moveTo>
                    <a:pt x="20427" y="1"/>
                  </a:moveTo>
                  <a:lnTo>
                    <a:pt x="1" y="10046"/>
                  </a:lnTo>
                  <a:lnTo>
                    <a:pt x="20427" y="20036"/>
                  </a:lnTo>
                  <a:lnTo>
                    <a:pt x="20427" y="1"/>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50" name="Shape 150"/>
        <p:cNvGrpSpPr/>
        <p:nvPr/>
      </p:nvGrpSpPr>
      <p:grpSpPr>
        <a:xfrm>
          <a:off x="0" y="0"/>
          <a:ext cx="0" cy="0"/>
          <a:chOff x="0" y="0"/>
          <a:chExt cx="0" cy="0"/>
        </a:xfrm>
      </p:grpSpPr>
      <p:grpSp>
        <p:nvGrpSpPr>
          <p:cNvPr id="151" name="Google Shape;151;p4"/>
          <p:cNvGrpSpPr/>
          <p:nvPr/>
        </p:nvGrpSpPr>
        <p:grpSpPr>
          <a:xfrm>
            <a:off x="900" y="0"/>
            <a:ext cx="9143992" cy="2564787"/>
            <a:chOff x="900" y="0"/>
            <a:chExt cx="9143992" cy="2564787"/>
          </a:xfrm>
        </p:grpSpPr>
        <p:sp>
          <p:nvSpPr>
            <p:cNvPr id="152" name="Google Shape;152;p4"/>
            <p:cNvSpPr/>
            <p:nvPr/>
          </p:nvSpPr>
          <p:spPr>
            <a:xfrm flipH="1">
              <a:off x="1219296" y="1278075"/>
              <a:ext cx="1214076" cy="1286712"/>
            </a:xfrm>
            <a:custGeom>
              <a:rect b="b" l="l" r="r" t="t"/>
              <a:pathLst>
                <a:path extrusionOk="0" h="40072" w="40799">
                  <a:moveTo>
                    <a:pt x="40798" y="0"/>
                  </a:moveTo>
                  <a:lnTo>
                    <a:pt x="1" y="20036"/>
                  </a:lnTo>
                  <a:lnTo>
                    <a:pt x="40798" y="40072"/>
                  </a:lnTo>
                  <a:lnTo>
                    <a:pt x="40798"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4878953" y="643320"/>
              <a:ext cx="609899"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5488830" y="322543"/>
              <a:ext cx="608257"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8536629" y="863"/>
              <a:ext cx="608257" cy="643388"/>
            </a:xfrm>
            <a:custGeom>
              <a:rect b="b" l="l" r="r" t="t"/>
              <a:pathLst>
                <a:path extrusionOk="0" h="20037" w="20372">
                  <a:moveTo>
                    <a:pt x="1" y="1"/>
                  </a:moveTo>
                  <a:lnTo>
                    <a:pt x="1" y="20037"/>
                  </a:lnTo>
                  <a:lnTo>
                    <a:pt x="20372" y="9991"/>
                  </a:lnTo>
                  <a:lnTo>
                    <a:pt x="1"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6706973" y="322543"/>
              <a:ext cx="609899" cy="643388"/>
            </a:xfrm>
            <a:custGeom>
              <a:rect b="b" l="l" r="r" t="t"/>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878953" y="0"/>
              <a:ext cx="609899" cy="643356"/>
            </a:xfrm>
            <a:custGeom>
              <a:rect b="b" l="l" r="r" t="t"/>
              <a:pathLst>
                <a:path extrusionOk="0" h="20036" w="20427">
                  <a:moveTo>
                    <a:pt x="0" y="0"/>
                  </a:moveTo>
                  <a:lnTo>
                    <a:pt x="0" y="20036"/>
                  </a:lnTo>
                  <a:lnTo>
                    <a:pt x="20427" y="10046"/>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5488830" y="0"/>
              <a:ext cx="608257"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6097065" y="0"/>
              <a:ext cx="609929"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6706973" y="0"/>
              <a:ext cx="609899"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7316850" y="0"/>
              <a:ext cx="609929"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4878953" y="322543"/>
              <a:ext cx="609899"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488830" y="643320"/>
              <a:ext cx="608257"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7926751" y="863"/>
              <a:ext cx="609899"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8536629" y="321640"/>
              <a:ext cx="608257" cy="643388"/>
            </a:xfrm>
            <a:custGeom>
              <a:rect b="b" l="l" r="r" t="t"/>
              <a:pathLst>
                <a:path extrusionOk="0" h="20037" w="20372">
                  <a:moveTo>
                    <a:pt x="20372" y="1"/>
                  </a:moveTo>
                  <a:lnTo>
                    <a:pt x="1" y="10047"/>
                  </a:lnTo>
                  <a:lnTo>
                    <a:pt x="20372" y="20037"/>
                  </a:lnTo>
                  <a:lnTo>
                    <a:pt x="20372"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6097065" y="322543"/>
              <a:ext cx="609929" cy="643388"/>
            </a:xfrm>
            <a:custGeom>
              <a:rect b="b" l="l" r="r" t="t"/>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6706962"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4878953" y="0"/>
              <a:ext cx="609899"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5488830" y="0"/>
              <a:ext cx="608257" cy="643356"/>
            </a:xfrm>
            <a:custGeom>
              <a:rect b="b" l="l" r="r" t="t"/>
              <a:pathLst>
                <a:path extrusionOk="0" h="20036" w="20372">
                  <a:moveTo>
                    <a:pt x="20372" y="0"/>
                  </a:moveTo>
                  <a:lnTo>
                    <a:pt x="1" y="10046"/>
                  </a:lnTo>
                  <a:lnTo>
                    <a:pt x="20372" y="20036"/>
                  </a:lnTo>
                  <a:lnTo>
                    <a:pt x="20372"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6097065" y="0"/>
              <a:ext cx="609929" cy="322577"/>
            </a:xfrm>
            <a:custGeom>
              <a:rect b="b" l="l" r="r" t="t"/>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8534993" y="0"/>
              <a:ext cx="609899"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7926757" y="0"/>
              <a:ext cx="608257" cy="322577"/>
            </a:xfrm>
            <a:custGeom>
              <a:rect b="b" l="l" r="r" t="t"/>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7925909" y="321643"/>
              <a:ext cx="609899" cy="643388"/>
            </a:xfrm>
            <a:custGeom>
              <a:rect b="b" l="l" r="r" t="t"/>
              <a:pathLst>
                <a:path extrusionOk="0" h="20037" w="20427">
                  <a:moveTo>
                    <a:pt x="0" y="1"/>
                  </a:moveTo>
                  <a:lnTo>
                    <a:pt x="0" y="20037"/>
                  </a:lnTo>
                  <a:lnTo>
                    <a:pt x="20427" y="9991"/>
                  </a:lnTo>
                  <a:lnTo>
                    <a:pt x="0"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flipH="1">
              <a:off x="7316858"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900" y="643324"/>
              <a:ext cx="609923"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610793" y="322545"/>
              <a:ext cx="608281" cy="643388"/>
            </a:xfrm>
            <a:custGeom>
              <a:rect b="b" l="l" r="r" t="t"/>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3658671" y="863"/>
              <a:ext cx="608281"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1828968" y="322545"/>
              <a:ext cx="609923" cy="643388"/>
            </a:xfrm>
            <a:custGeom>
              <a:rect b="b" l="l" r="r" t="t"/>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4266922" y="321642"/>
              <a:ext cx="609953" cy="643388"/>
            </a:xfrm>
            <a:custGeom>
              <a:rect b="b" l="l" r="r" t="t"/>
              <a:pathLst>
                <a:path extrusionOk="0" h="20037" w="20428">
                  <a:moveTo>
                    <a:pt x="1" y="1"/>
                  </a:moveTo>
                  <a:lnTo>
                    <a:pt x="1" y="20037"/>
                  </a:lnTo>
                  <a:lnTo>
                    <a:pt x="20427" y="10047"/>
                  </a:lnTo>
                  <a:lnTo>
                    <a:pt x="1"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900" y="0"/>
              <a:ext cx="609923" cy="643356"/>
            </a:xfrm>
            <a:custGeom>
              <a:rect b="b" l="l" r="r" t="t"/>
              <a:pathLst>
                <a:path extrusionOk="0" h="20036" w="20427">
                  <a:moveTo>
                    <a:pt x="0" y="0"/>
                  </a:moveTo>
                  <a:lnTo>
                    <a:pt x="0" y="20036"/>
                  </a:lnTo>
                  <a:lnTo>
                    <a:pt x="20427" y="10046"/>
                  </a:lnTo>
                  <a:lnTo>
                    <a:pt x="0"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610793" y="0"/>
              <a:ext cx="608281"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1219044" y="0"/>
              <a:ext cx="609953"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1828968" y="0"/>
              <a:ext cx="609923"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2438861" y="0"/>
              <a:ext cx="609953"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900" y="322545"/>
              <a:ext cx="609923" cy="643388"/>
            </a:xfrm>
            <a:custGeom>
              <a:rect b="b" l="l" r="r" t="t"/>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610793" y="643324"/>
              <a:ext cx="608281"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3048778" y="863"/>
              <a:ext cx="609923"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3658671" y="321642"/>
              <a:ext cx="608281" cy="643388"/>
            </a:xfrm>
            <a:custGeom>
              <a:rect b="b" l="l" r="r" t="t"/>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a:off x="1219044" y="322545"/>
              <a:ext cx="609953"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a:off x="4266922" y="863"/>
              <a:ext cx="609953" cy="643388"/>
            </a:xfrm>
            <a:custGeom>
              <a:rect b="b" l="l" r="r" t="t"/>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a:off x="900" y="0"/>
              <a:ext cx="609923"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a:off x="610793" y="0"/>
              <a:ext cx="608281" cy="643356"/>
            </a:xfrm>
            <a:custGeom>
              <a:rect b="b" l="l" r="r" t="t"/>
              <a:pathLst>
                <a:path extrusionOk="0" h="20036" w="20372">
                  <a:moveTo>
                    <a:pt x="20372" y="0"/>
                  </a:moveTo>
                  <a:lnTo>
                    <a:pt x="1" y="10046"/>
                  </a:lnTo>
                  <a:lnTo>
                    <a:pt x="20372" y="20036"/>
                  </a:lnTo>
                  <a:lnTo>
                    <a:pt x="20372"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a:off x="1219044" y="0"/>
              <a:ext cx="609953"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a:off x="4266958" y="0"/>
              <a:ext cx="609923" cy="322577"/>
            </a:xfrm>
            <a:custGeom>
              <a:rect b="b" l="l" r="r" t="t"/>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3657035" y="0"/>
              <a:ext cx="609923"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3048784" y="0"/>
              <a:ext cx="608281" cy="322577"/>
            </a:xfrm>
            <a:custGeom>
              <a:rect b="b" l="l" r="r" t="t"/>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a:off x="2438861" y="0"/>
              <a:ext cx="609953" cy="322577"/>
            </a:xfrm>
            <a:custGeom>
              <a:rect b="b" l="l" r="r" t="t"/>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3047936" y="321645"/>
              <a:ext cx="609923" cy="643388"/>
            </a:xfrm>
            <a:custGeom>
              <a:rect b="b" l="l" r="r" t="t"/>
              <a:pathLst>
                <a:path extrusionOk="0" h="20037" w="20427">
                  <a:moveTo>
                    <a:pt x="0" y="1"/>
                  </a:moveTo>
                  <a:lnTo>
                    <a:pt x="0" y="20037"/>
                  </a:lnTo>
                  <a:lnTo>
                    <a:pt x="20427" y="9991"/>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flipH="1">
              <a:off x="3658935" y="643332"/>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flipH="1">
              <a:off x="1219312"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1222480" y="965020"/>
              <a:ext cx="608257" cy="643388"/>
            </a:xfrm>
            <a:custGeom>
              <a:rect b="b" l="l" r="r" t="t"/>
              <a:pathLst>
                <a:path extrusionOk="0" h="20037" w="20372">
                  <a:moveTo>
                    <a:pt x="20372" y="1"/>
                  </a:moveTo>
                  <a:lnTo>
                    <a:pt x="1" y="10047"/>
                  </a:lnTo>
                  <a:lnTo>
                    <a:pt x="20372" y="20037"/>
                  </a:lnTo>
                  <a:lnTo>
                    <a:pt x="20372"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1834119" y="1921382"/>
              <a:ext cx="609929" cy="643388"/>
            </a:xfrm>
            <a:custGeom>
              <a:rect b="b" l="l" r="r" t="t"/>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4"/>
          <p:cNvSpPr txBox="1"/>
          <p:nvPr>
            <p:ph idx="1" type="body"/>
          </p:nvPr>
        </p:nvSpPr>
        <p:spPr>
          <a:xfrm>
            <a:off x="2528350" y="1552150"/>
            <a:ext cx="5497800" cy="29856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i="1" sz="3000"/>
            </a:lvl1pPr>
            <a:lvl2pPr indent="-419100" lvl="1" marL="914400" rtl="0">
              <a:spcBef>
                <a:spcPts val="0"/>
              </a:spcBef>
              <a:spcAft>
                <a:spcPts val="0"/>
              </a:spcAft>
              <a:buSzPts val="3000"/>
              <a:buChar char="◂"/>
              <a:defRPr i="1" sz="3000"/>
            </a:lvl2pPr>
            <a:lvl3pPr indent="-419100" lvl="2" marL="1371600" rtl="0">
              <a:spcBef>
                <a:spcPts val="0"/>
              </a:spcBef>
              <a:spcAft>
                <a:spcPts val="0"/>
              </a:spcAft>
              <a:buSzPts val="3000"/>
              <a:buChar char="◂"/>
              <a:defRPr i="1" sz="3000"/>
            </a:lvl3pPr>
            <a:lvl4pPr indent="-419100" lvl="3" marL="1828800" rtl="0">
              <a:spcBef>
                <a:spcPts val="0"/>
              </a:spcBef>
              <a:spcAft>
                <a:spcPts val="0"/>
              </a:spcAft>
              <a:buSzPts val="3000"/>
              <a:buChar char="◂"/>
              <a:defRPr i="1" sz="3000"/>
            </a:lvl4pPr>
            <a:lvl5pPr indent="-419100" lvl="4" marL="2286000" rtl="0">
              <a:spcBef>
                <a:spcPts val="0"/>
              </a:spcBef>
              <a:spcAft>
                <a:spcPts val="0"/>
              </a:spcAft>
              <a:buSzPts val="3000"/>
              <a:buChar char="○"/>
              <a:defRPr i="1" sz="3000"/>
            </a:lvl5pPr>
            <a:lvl6pPr indent="-419100" lvl="5" marL="2743200" rtl="0">
              <a:spcBef>
                <a:spcPts val="0"/>
              </a:spcBef>
              <a:spcAft>
                <a:spcPts val="0"/>
              </a:spcAft>
              <a:buSzPts val="3000"/>
              <a:buChar char="■"/>
              <a:defRPr i="1" sz="3000"/>
            </a:lvl6pPr>
            <a:lvl7pPr indent="-419100" lvl="6" marL="3200400" rtl="0">
              <a:spcBef>
                <a:spcPts val="0"/>
              </a:spcBef>
              <a:spcAft>
                <a:spcPts val="0"/>
              </a:spcAft>
              <a:buSzPts val="3000"/>
              <a:buChar char="●"/>
              <a:defRPr i="1" sz="3000"/>
            </a:lvl7pPr>
            <a:lvl8pPr indent="-419100" lvl="7" marL="3657600" rtl="0">
              <a:spcBef>
                <a:spcPts val="0"/>
              </a:spcBef>
              <a:spcAft>
                <a:spcPts val="0"/>
              </a:spcAft>
              <a:buSzPts val="3000"/>
              <a:buChar char="○"/>
              <a:defRPr i="1" sz="3000"/>
            </a:lvl8pPr>
            <a:lvl9pPr indent="-419100" lvl="8" marL="4114800">
              <a:spcBef>
                <a:spcPts val="0"/>
              </a:spcBef>
              <a:spcAft>
                <a:spcPts val="0"/>
              </a:spcAft>
              <a:buSzPts val="3000"/>
              <a:buChar char="■"/>
              <a:defRPr i="1" sz="3000"/>
            </a:lvl9pPr>
          </a:lstStyle>
          <a:p/>
        </p:txBody>
      </p:sp>
      <p:sp>
        <p:nvSpPr>
          <p:cNvPr id="204" name="Google Shape;204;p4"/>
          <p:cNvSpPr txBox="1"/>
          <p:nvPr/>
        </p:nvSpPr>
        <p:spPr>
          <a:xfrm>
            <a:off x="1295501" y="1558650"/>
            <a:ext cx="735900" cy="105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FFFFFF"/>
                </a:solidFill>
                <a:latin typeface="Montserrat"/>
                <a:ea typeface="Montserrat"/>
                <a:cs typeface="Montserrat"/>
                <a:sym typeface="Montserrat"/>
              </a:rPr>
              <a:t>“</a:t>
            </a:r>
            <a:endParaRPr b="1" sz="6000">
              <a:solidFill>
                <a:srgbClr val="FFFFFF"/>
              </a:solidFill>
              <a:latin typeface="Montserrat"/>
              <a:ea typeface="Montserrat"/>
              <a:cs typeface="Montserrat"/>
              <a:sym typeface="Montserrat"/>
            </a:endParaRPr>
          </a:p>
        </p:txBody>
      </p:sp>
      <p:sp>
        <p:nvSpPr>
          <p:cNvPr id="205" name="Google Shape;205;p4"/>
          <p:cNvSpPr txBox="1"/>
          <p:nvPr>
            <p:ph idx="12" type="sldNum"/>
          </p:nvPr>
        </p:nvSpPr>
        <p:spPr>
          <a:xfrm>
            <a:off x="8543324" y="4749851"/>
            <a:ext cx="548700" cy="393600"/>
          </a:xfrm>
          <a:prstGeom prst="rect">
            <a:avLst/>
          </a:prstGeom>
        </p:spPr>
        <p:txBody>
          <a:bodyPr anchorCtr="0" anchor="ctr" bIns="91425" lIns="91425" spcFirstLastPara="1" rIns="91425" wrap="square" tIns="91425">
            <a:noAutofit/>
          </a:bodyPr>
          <a:lstStyle>
            <a:lvl1pPr lvl="0">
              <a:buNone/>
              <a:defRPr>
                <a:solidFill>
                  <a:srgbClr val="B7B7B7"/>
                </a:solidFill>
              </a:defRPr>
            </a:lvl1pPr>
            <a:lvl2pPr lvl="1">
              <a:buNone/>
              <a:defRPr>
                <a:solidFill>
                  <a:srgbClr val="B7B7B7"/>
                </a:solidFill>
              </a:defRPr>
            </a:lvl2pPr>
            <a:lvl3pPr lvl="2">
              <a:buNone/>
              <a:defRPr>
                <a:solidFill>
                  <a:srgbClr val="B7B7B7"/>
                </a:solidFill>
              </a:defRPr>
            </a:lvl3pPr>
            <a:lvl4pPr lvl="3">
              <a:buNone/>
              <a:defRPr>
                <a:solidFill>
                  <a:srgbClr val="B7B7B7"/>
                </a:solidFill>
              </a:defRPr>
            </a:lvl4pPr>
            <a:lvl5pPr lvl="4">
              <a:buNone/>
              <a:defRPr>
                <a:solidFill>
                  <a:srgbClr val="B7B7B7"/>
                </a:solidFill>
              </a:defRPr>
            </a:lvl5pPr>
            <a:lvl6pPr lvl="5">
              <a:buNone/>
              <a:defRPr>
                <a:solidFill>
                  <a:srgbClr val="B7B7B7"/>
                </a:solidFill>
              </a:defRPr>
            </a:lvl6pPr>
            <a:lvl7pPr lvl="6">
              <a:buNone/>
              <a:defRPr>
                <a:solidFill>
                  <a:srgbClr val="B7B7B7"/>
                </a:solidFill>
              </a:defRPr>
            </a:lvl7pPr>
            <a:lvl8pPr lvl="7">
              <a:buNone/>
              <a:defRPr>
                <a:solidFill>
                  <a:srgbClr val="B7B7B7"/>
                </a:solidFill>
              </a:defRPr>
            </a:lvl8pPr>
            <a:lvl9pPr lvl="8">
              <a:buNone/>
              <a:defRPr>
                <a:solidFill>
                  <a:srgbClr val="B7B7B7"/>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06" name="Shape 206"/>
        <p:cNvGrpSpPr/>
        <p:nvPr/>
      </p:nvGrpSpPr>
      <p:grpSpPr>
        <a:xfrm>
          <a:off x="0" y="0"/>
          <a:ext cx="0" cy="0"/>
          <a:chOff x="0" y="0"/>
          <a:chExt cx="0" cy="0"/>
        </a:xfrm>
      </p:grpSpPr>
      <p:grpSp>
        <p:nvGrpSpPr>
          <p:cNvPr id="207" name="Google Shape;207;p5"/>
          <p:cNvGrpSpPr/>
          <p:nvPr/>
        </p:nvGrpSpPr>
        <p:grpSpPr>
          <a:xfrm>
            <a:off x="6714243" y="3860093"/>
            <a:ext cx="2429755" cy="1286712"/>
            <a:chOff x="6714243" y="3860093"/>
            <a:chExt cx="2429755" cy="1286712"/>
          </a:xfrm>
        </p:grpSpPr>
        <p:sp>
          <p:nvSpPr>
            <p:cNvPr id="208" name="Google Shape;208;p5"/>
            <p:cNvSpPr/>
            <p:nvPr/>
          </p:nvSpPr>
          <p:spPr>
            <a:xfrm>
              <a:off x="7929952" y="3860093"/>
              <a:ext cx="606220" cy="643388"/>
            </a:xfrm>
            <a:custGeom>
              <a:rect b="b" l="l" r="r" t="t"/>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536142" y="4182670"/>
              <a:ext cx="607856" cy="643356"/>
            </a:xfrm>
            <a:custGeom>
              <a:rect b="b" l="l" r="r" t="t"/>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7322095" y="4825993"/>
              <a:ext cx="607886" cy="320811"/>
            </a:xfrm>
            <a:custGeom>
              <a:rect b="b" l="l" r="r" t="t"/>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7929952" y="4503448"/>
              <a:ext cx="606220" cy="643356"/>
            </a:xfrm>
            <a:custGeom>
              <a:rect b="b" l="l" r="r" t="t"/>
              <a:pathLst>
                <a:path extrusionOk="0" h="20036" w="20372">
                  <a:moveTo>
                    <a:pt x="0" y="0"/>
                  </a:moveTo>
                  <a:lnTo>
                    <a:pt x="0" y="20036"/>
                  </a:lnTo>
                  <a:lnTo>
                    <a:pt x="20371"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8536142" y="4825993"/>
              <a:ext cx="607856" cy="320811"/>
            </a:xfrm>
            <a:custGeom>
              <a:rect b="b" l="l" r="r" t="t"/>
              <a:pathLst>
                <a:path extrusionOk="0" h="9991" w="20427">
                  <a:moveTo>
                    <a:pt x="0" y="1"/>
                  </a:moveTo>
                  <a:lnTo>
                    <a:pt x="0" y="9991"/>
                  </a:lnTo>
                  <a:lnTo>
                    <a:pt x="20427" y="9991"/>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322095" y="3860093"/>
              <a:ext cx="607886" cy="643388"/>
            </a:xfrm>
            <a:custGeom>
              <a:rect b="b" l="l" r="r" t="t"/>
              <a:pathLst>
                <a:path extrusionOk="0" h="20037"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8536142" y="3860093"/>
              <a:ext cx="607856" cy="643388"/>
            </a:xfrm>
            <a:custGeom>
              <a:rect b="b" l="l" r="r" t="t"/>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7929952" y="4182670"/>
              <a:ext cx="606220" cy="643356"/>
            </a:xfrm>
            <a:custGeom>
              <a:rect b="b" l="l" r="r" t="t"/>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7322095" y="4503448"/>
              <a:ext cx="607886" cy="643356"/>
            </a:xfrm>
            <a:custGeom>
              <a:rect b="b" l="l" r="r" t="t"/>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7929952" y="4825993"/>
              <a:ext cx="606220" cy="320811"/>
            </a:xfrm>
            <a:custGeom>
              <a:rect b="b" l="l" r="r" t="t"/>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536142" y="4503448"/>
              <a:ext cx="607856" cy="643356"/>
            </a:xfrm>
            <a:custGeom>
              <a:rect b="b" l="l" r="r" t="t"/>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6714243" y="4825993"/>
              <a:ext cx="607856" cy="320811"/>
            </a:xfrm>
            <a:custGeom>
              <a:rect b="b" l="l" r="r" t="t"/>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892" y="-11"/>
            <a:ext cx="3037586" cy="2252645"/>
            <a:chOff x="892" y="-11"/>
            <a:chExt cx="3037586" cy="2252645"/>
          </a:xfrm>
        </p:grpSpPr>
        <p:sp>
          <p:nvSpPr>
            <p:cNvPr id="221" name="Google Shape;221;p5"/>
            <p:cNvSpPr/>
            <p:nvPr/>
          </p:nvSpPr>
          <p:spPr>
            <a:xfrm>
              <a:off x="892" y="643313"/>
              <a:ext cx="607856"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608719" y="322534"/>
              <a:ext cx="606220" cy="643388"/>
            </a:xfrm>
            <a:custGeom>
              <a:rect b="b" l="l" r="r" t="t"/>
              <a:pathLst>
                <a:path extrusionOk="0" h="20037" w="20372">
                  <a:moveTo>
                    <a:pt x="1" y="1"/>
                  </a:moveTo>
                  <a:lnTo>
                    <a:pt x="1" y="20037"/>
                  </a:lnTo>
                  <a:lnTo>
                    <a:pt x="20372" y="9991"/>
                  </a:lnTo>
                  <a:lnTo>
                    <a:pt x="1"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608719" y="965890"/>
              <a:ext cx="606220"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1822766" y="322534"/>
              <a:ext cx="607856" cy="643388"/>
            </a:xfrm>
            <a:custGeom>
              <a:rect b="b" l="l" r="r" t="t"/>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1214909" y="1286669"/>
              <a:ext cx="607886" cy="643388"/>
            </a:xfrm>
            <a:custGeom>
              <a:rect b="b" l="l" r="r" t="t"/>
              <a:pathLst>
                <a:path extrusionOk="0" h="20037" w="20428">
                  <a:moveTo>
                    <a:pt x="1" y="1"/>
                  </a:moveTo>
                  <a:lnTo>
                    <a:pt x="1" y="20037"/>
                  </a:lnTo>
                  <a:lnTo>
                    <a:pt x="20427" y="10047"/>
                  </a:lnTo>
                  <a:lnTo>
                    <a:pt x="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1822766" y="965890"/>
              <a:ext cx="607856" cy="643388"/>
            </a:xfrm>
            <a:custGeom>
              <a:rect b="b" l="l" r="r" t="t"/>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892" y="-11"/>
              <a:ext cx="607856" cy="643356"/>
            </a:xfrm>
            <a:custGeom>
              <a:rect b="b" l="l" r="r" t="t"/>
              <a:pathLst>
                <a:path extrusionOk="0" h="20036" w="20427">
                  <a:moveTo>
                    <a:pt x="0" y="0"/>
                  </a:moveTo>
                  <a:lnTo>
                    <a:pt x="0" y="20036"/>
                  </a:lnTo>
                  <a:lnTo>
                    <a:pt x="20427"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608719" y="-11"/>
              <a:ext cx="606220"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214909" y="-11"/>
              <a:ext cx="607886"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1822766" y="-11"/>
              <a:ext cx="607856"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2430592" y="-11"/>
              <a:ext cx="607886" cy="643356"/>
            </a:xfrm>
            <a:custGeom>
              <a:rect b="b" l="l" r="r" t="t"/>
              <a:pathLst>
                <a:path extrusionOk="0" h="20036" w="20428">
                  <a:moveTo>
                    <a:pt x="1" y="0"/>
                  </a:moveTo>
                  <a:lnTo>
                    <a:pt x="1" y="20036"/>
                  </a:lnTo>
                  <a:lnTo>
                    <a:pt x="20427" y="10046"/>
                  </a:lnTo>
                  <a:lnTo>
                    <a:pt x="1"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892" y="322534"/>
              <a:ext cx="607856"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608719" y="643313"/>
              <a:ext cx="606220" cy="643388"/>
            </a:xfrm>
            <a:custGeom>
              <a:rect b="b" l="l" r="r" t="t"/>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892" y="965890"/>
              <a:ext cx="607856" cy="643388"/>
            </a:xfrm>
            <a:custGeom>
              <a:rect b="b" l="l" r="r" t="t"/>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608719" y="1286669"/>
              <a:ext cx="606220" cy="643388"/>
            </a:xfrm>
            <a:custGeom>
              <a:rect b="b" l="l" r="r" t="t"/>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892" y="1609246"/>
              <a:ext cx="607856" cy="643388"/>
            </a:xfrm>
            <a:custGeom>
              <a:rect b="b" l="l" r="r" t="t"/>
              <a:pathLst>
                <a:path extrusionOk="0" h="20037" w="20427">
                  <a:moveTo>
                    <a:pt x="20427" y="1"/>
                  </a:moveTo>
                  <a:lnTo>
                    <a:pt x="0" y="9991"/>
                  </a:lnTo>
                  <a:lnTo>
                    <a:pt x="20427" y="20036"/>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1214909" y="322534"/>
              <a:ext cx="607886" cy="643388"/>
            </a:xfrm>
            <a:custGeom>
              <a:rect b="b" l="l" r="r" t="t"/>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1214909" y="965890"/>
              <a:ext cx="607886"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1214909" y="1609246"/>
              <a:ext cx="607886" cy="643388"/>
            </a:xfrm>
            <a:custGeom>
              <a:rect b="b" l="l" r="r" t="t"/>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2430592" y="322534"/>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92" y="-11"/>
              <a:ext cx="607856"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608719" y="-11"/>
              <a:ext cx="606220" cy="643356"/>
            </a:xfrm>
            <a:custGeom>
              <a:rect b="b" l="l" r="r" t="t"/>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1214909" y="-11"/>
              <a:ext cx="607886"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5"/>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45" name="Google Shape;245;p5"/>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lvl1pPr indent="-368300" lvl="0" marL="457200">
              <a:spcBef>
                <a:spcPts val="600"/>
              </a:spcBef>
              <a:spcAft>
                <a:spcPts val="0"/>
              </a:spcAft>
              <a:buSzPts val="22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246" name="Google Shape;246;p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247" name="Shape 247"/>
        <p:cNvGrpSpPr/>
        <p:nvPr/>
      </p:nvGrpSpPr>
      <p:grpSpPr>
        <a:xfrm>
          <a:off x="0" y="0"/>
          <a:ext cx="0" cy="0"/>
          <a:chOff x="0" y="0"/>
          <a:chExt cx="0" cy="0"/>
        </a:xfrm>
      </p:grpSpPr>
      <p:grpSp>
        <p:nvGrpSpPr>
          <p:cNvPr id="248" name="Google Shape;248;p6"/>
          <p:cNvGrpSpPr/>
          <p:nvPr/>
        </p:nvGrpSpPr>
        <p:grpSpPr>
          <a:xfrm>
            <a:off x="4894945" y="-11"/>
            <a:ext cx="4251603" cy="5146816"/>
            <a:chOff x="4894945" y="-11"/>
            <a:chExt cx="4251603" cy="5146816"/>
          </a:xfrm>
        </p:grpSpPr>
        <p:sp>
          <p:nvSpPr>
            <p:cNvPr id="249" name="Google Shape;249;p6"/>
            <p:cNvSpPr/>
            <p:nvPr/>
          </p:nvSpPr>
          <p:spPr>
            <a:xfrm>
              <a:off x="6108962" y="4182670"/>
              <a:ext cx="607886" cy="643356"/>
            </a:xfrm>
            <a:custGeom>
              <a:rect b="b" l="l" r="r" t="t"/>
              <a:pathLst>
                <a:path extrusionOk="0" h="20036" w="20428">
                  <a:moveTo>
                    <a:pt x="1" y="0"/>
                  </a:moveTo>
                  <a:lnTo>
                    <a:pt x="1" y="20036"/>
                  </a:lnTo>
                  <a:lnTo>
                    <a:pt x="20427" y="9990"/>
                  </a:lnTo>
                  <a:lnTo>
                    <a:pt x="1"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6716818" y="3860093"/>
              <a:ext cx="607856" cy="643388"/>
            </a:xfrm>
            <a:custGeom>
              <a:rect b="b" l="l" r="r" t="t"/>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7324645" y="3539314"/>
              <a:ext cx="607886" cy="643388"/>
            </a:xfrm>
            <a:custGeom>
              <a:rect b="b" l="l" r="r" t="t"/>
              <a:pathLst>
                <a:path extrusionOk="0" h="20037" w="20428">
                  <a:moveTo>
                    <a:pt x="1" y="0"/>
                  </a:moveTo>
                  <a:lnTo>
                    <a:pt x="1" y="20036"/>
                  </a:lnTo>
                  <a:lnTo>
                    <a:pt x="20427" y="9990"/>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7324645" y="4182670"/>
              <a:ext cx="607886" cy="643356"/>
            </a:xfrm>
            <a:custGeom>
              <a:rect b="b" l="l" r="r" t="t"/>
              <a:pathLst>
                <a:path extrusionOk="0" h="20036" w="20428">
                  <a:moveTo>
                    <a:pt x="1" y="0"/>
                  </a:moveTo>
                  <a:lnTo>
                    <a:pt x="1" y="20036"/>
                  </a:lnTo>
                  <a:lnTo>
                    <a:pt x="20427" y="9990"/>
                  </a:lnTo>
                  <a:lnTo>
                    <a:pt x="1"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7932502" y="643313"/>
              <a:ext cx="606220" cy="643388"/>
            </a:xfrm>
            <a:custGeom>
              <a:rect b="b" l="l" r="r" t="t"/>
              <a:pathLst>
                <a:path extrusionOk="0" h="20037" w="20372">
                  <a:moveTo>
                    <a:pt x="0" y="1"/>
                  </a:moveTo>
                  <a:lnTo>
                    <a:pt x="0" y="20037"/>
                  </a:lnTo>
                  <a:lnTo>
                    <a:pt x="20371"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8538692" y="322534"/>
              <a:ext cx="607856" cy="643388"/>
            </a:xfrm>
            <a:custGeom>
              <a:rect b="b" l="l" r="r" t="t"/>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932502" y="1286669"/>
              <a:ext cx="606220" cy="643388"/>
            </a:xfrm>
            <a:custGeom>
              <a:rect b="b" l="l" r="r" t="t"/>
              <a:pathLst>
                <a:path extrusionOk="0" h="20037" w="20372">
                  <a:moveTo>
                    <a:pt x="0" y="1"/>
                  </a:moveTo>
                  <a:lnTo>
                    <a:pt x="0" y="20037"/>
                  </a:lnTo>
                  <a:lnTo>
                    <a:pt x="20371" y="10047"/>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932502" y="3216737"/>
              <a:ext cx="606220" cy="643388"/>
            </a:xfrm>
            <a:custGeom>
              <a:rect b="b" l="l" r="r" t="t"/>
              <a:pathLst>
                <a:path extrusionOk="0" h="20037" w="20372">
                  <a:moveTo>
                    <a:pt x="0" y="0"/>
                  </a:moveTo>
                  <a:lnTo>
                    <a:pt x="0" y="20036"/>
                  </a:lnTo>
                  <a:lnTo>
                    <a:pt x="20371"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8538692" y="3539314"/>
              <a:ext cx="607856" cy="643388"/>
            </a:xfrm>
            <a:custGeom>
              <a:rect b="b" l="l" r="r" t="t"/>
              <a:pathLst>
                <a:path extrusionOk="0" h="20037" w="20427">
                  <a:moveTo>
                    <a:pt x="0" y="0"/>
                  </a:moveTo>
                  <a:lnTo>
                    <a:pt x="0" y="20036"/>
                  </a:lnTo>
                  <a:lnTo>
                    <a:pt x="20427" y="9990"/>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6108962" y="-11"/>
              <a:ext cx="607886" cy="322577"/>
            </a:xfrm>
            <a:custGeom>
              <a:rect b="b" l="l" r="r" t="t"/>
              <a:pathLst>
                <a:path extrusionOk="0" h="10046" w="20428">
                  <a:moveTo>
                    <a:pt x="1" y="0"/>
                  </a:moveTo>
                  <a:lnTo>
                    <a:pt x="1" y="1004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6716818" y="-11"/>
              <a:ext cx="607856" cy="643356"/>
            </a:xfrm>
            <a:custGeom>
              <a:rect b="b" l="l" r="r" t="t"/>
              <a:pathLst>
                <a:path extrusionOk="0" h="20036" w="20427">
                  <a:moveTo>
                    <a:pt x="0" y="0"/>
                  </a:moveTo>
                  <a:lnTo>
                    <a:pt x="0" y="20036"/>
                  </a:lnTo>
                  <a:lnTo>
                    <a:pt x="20427"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7324645" y="-11"/>
              <a:ext cx="607886" cy="322577"/>
            </a:xfrm>
            <a:custGeom>
              <a:rect b="b" l="l" r="r" t="t"/>
              <a:pathLst>
                <a:path extrusionOk="0" h="10046" w="20428">
                  <a:moveTo>
                    <a:pt x="1" y="0"/>
                  </a:moveTo>
                  <a:lnTo>
                    <a:pt x="1"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7932502" y="-11"/>
              <a:ext cx="606220" cy="643356"/>
            </a:xfrm>
            <a:custGeom>
              <a:rect b="b" l="l" r="r" t="t"/>
              <a:pathLst>
                <a:path extrusionOk="0" h="20036" w="20372">
                  <a:moveTo>
                    <a:pt x="0" y="0"/>
                  </a:moveTo>
                  <a:lnTo>
                    <a:pt x="0" y="20036"/>
                  </a:lnTo>
                  <a:lnTo>
                    <a:pt x="20371" y="10046"/>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538692" y="-11"/>
              <a:ext cx="607856" cy="322577"/>
            </a:xfrm>
            <a:custGeom>
              <a:rect b="b" l="l" r="r" t="t"/>
              <a:pathLst>
                <a:path extrusionOk="0" h="10046" w="20427">
                  <a:moveTo>
                    <a:pt x="0" y="0"/>
                  </a:moveTo>
                  <a:lnTo>
                    <a:pt x="0" y="10046"/>
                  </a:lnTo>
                  <a:lnTo>
                    <a:pt x="20427"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a:off x="4894945" y="3860093"/>
              <a:ext cx="607856" cy="643388"/>
            </a:xfrm>
            <a:custGeom>
              <a:rect b="b" l="l" r="r" t="t"/>
              <a:pathLst>
                <a:path extrusionOk="0" h="20037"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a:off x="6108962" y="3860093"/>
              <a:ext cx="607886" cy="643388"/>
            </a:xfrm>
            <a:custGeom>
              <a:rect b="b" l="l" r="r" t="t"/>
              <a:pathLst>
                <a:path extrusionOk="0" h="20037"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5502772" y="4182670"/>
              <a:ext cx="606220" cy="643356"/>
            </a:xfrm>
            <a:custGeom>
              <a:rect b="b" l="l" r="r" t="t"/>
              <a:pathLst>
                <a:path extrusionOk="0" h="20036" w="20372">
                  <a:moveTo>
                    <a:pt x="20372" y="0"/>
                  </a:moveTo>
                  <a:lnTo>
                    <a:pt x="1" y="9990"/>
                  </a:lnTo>
                  <a:lnTo>
                    <a:pt x="20372" y="20036"/>
                  </a:lnTo>
                  <a:lnTo>
                    <a:pt x="20372"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7324645" y="3216737"/>
              <a:ext cx="607886" cy="643388"/>
            </a:xfrm>
            <a:custGeom>
              <a:rect b="b" l="l" r="r" t="t"/>
              <a:pathLst>
                <a:path extrusionOk="0" h="20037" w="20428">
                  <a:moveTo>
                    <a:pt x="20427" y="0"/>
                  </a:moveTo>
                  <a:lnTo>
                    <a:pt x="1"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6716818" y="3539314"/>
              <a:ext cx="607856" cy="643388"/>
            </a:xfrm>
            <a:custGeom>
              <a:rect b="b" l="l" r="r" t="t"/>
              <a:pathLst>
                <a:path extrusionOk="0" h="20037" w="20427">
                  <a:moveTo>
                    <a:pt x="20427" y="0"/>
                  </a:moveTo>
                  <a:lnTo>
                    <a:pt x="0" y="9990"/>
                  </a:lnTo>
                  <a:lnTo>
                    <a:pt x="20427" y="2003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6716818" y="4182670"/>
              <a:ext cx="607856" cy="643356"/>
            </a:xfrm>
            <a:custGeom>
              <a:rect b="b" l="l" r="r" t="t"/>
              <a:pathLst>
                <a:path extrusionOk="0" h="20036" w="20427">
                  <a:moveTo>
                    <a:pt x="20427" y="0"/>
                  </a:moveTo>
                  <a:lnTo>
                    <a:pt x="0" y="9990"/>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7932502" y="322534"/>
              <a:ext cx="606220" cy="643388"/>
            </a:xfrm>
            <a:custGeom>
              <a:rect b="b" l="l" r="r" t="t"/>
              <a:pathLst>
                <a:path extrusionOk="0" h="20037" w="20372">
                  <a:moveTo>
                    <a:pt x="20371" y="1"/>
                  </a:moveTo>
                  <a:lnTo>
                    <a:pt x="0" y="9991"/>
                  </a:lnTo>
                  <a:lnTo>
                    <a:pt x="20371" y="20037"/>
                  </a:lnTo>
                  <a:lnTo>
                    <a:pt x="20371"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7932502" y="965890"/>
              <a:ext cx="606220" cy="643388"/>
            </a:xfrm>
            <a:custGeom>
              <a:rect b="b" l="l" r="r" t="t"/>
              <a:pathLst>
                <a:path extrusionOk="0" h="20037" w="20372">
                  <a:moveTo>
                    <a:pt x="20371" y="1"/>
                  </a:moveTo>
                  <a:lnTo>
                    <a:pt x="0" y="9991"/>
                  </a:lnTo>
                  <a:lnTo>
                    <a:pt x="20371" y="20037"/>
                  </a:lnTo>
                  <a:lnTo>
                    <a:pt x="2037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a:off x="7932502" y="2895958"/>
              <a:ext cx="606220" cy="643388"/>
            </a:xfrm>
            <a:custGeom>
              <a:rect b="b" l="l" r="r" t="t"/>
              <a:pathLst>
                <a:path extrusionOk="0" h="20037" w="20372">
                  <a:moveTo>
                    <a:pt x="20371" y="0"/>
                  </a:moveTo>
                  <a:lnTo>
                    <a:pt x="0" y="9990"/>
                  </a:lnTo>
                  <a:lnTo>
                    <a:pt x="20371" y="20036"/>
                  </a:lnTo>
                  <a:lnTo>
                    <a:pt x="20371"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a:off x="7932492" y="3538418"/>
              <a:ext cx="607856" cy="643388"/>
            </a:xfrm>
            <a:custGeom>
              <a:rect b="b" l="l" r="r" t="t"/>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6108962" y="-11"/>
              <a:ext cx="607886" cy="643356"/>
            </a:xfrm>
            <a:custGeom>
              <a:rect b="b" l="l" r="r" t="t"/>
              <a:pathLst>
                <a:path extrusionOk="0" h="20036"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6716818" y="-11"/>
              <a:ext cx="607856"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6716818" y="4825993"/>
              <a:ext cx="607856" cy="320811"/>
            </a:xfrm>
            <a:custGeom>
              <a:rect b="b" l="l" r="r" t="t"/>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a:off x="7324645" y="4503448"/>
              <a:ext cx="607886" cy="643356"/>
            </a:xfrm>
            <a:custGeom>
              <a:rect b="b" l="l" r="r" t="t"/>
              <a:pathLst>
                <a:path extrusionOk="0" h="20036"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p:nvPr/>
          </p:nvSpPr>
          <p:spPr>
            <a:xfrm>
              <a:off x="8538692" y="-11"/>
              <a:ext cx="607856" cy="643356"/>
            </a:xfrm>
            <a:custGeom>
              <a:rect b="b" l="l" r="r" t="t"/>
              <a:pathLst>
                <a:path extrusionOk="0" h="20036"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538692" y="4503448"/>
              <a:ext cx="607856" cy="643356"/>
            </a:xfrm>
            <a:custGeom>
              <a:rect b="b" l="l" r="r" t="t"/>
              <a:pathLst>
                <a:path extrusionOk="0" h="20036" w="20427">
                  <a:moveTo>
                    <a:pt x="20427" y="0"/>
                  </a:moveTo>
                  <a:lnTo>
                    <a:pt x="0"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5502772" y="643313"/>
              <a:ext cx="3643776" cy="3860168"/>
            </a:xfrm>
            <a:custGeom>
              <a:rect b="b" l="l" r="r" t="t"/>
              <a:pathLst>
                <a:path extrusionOk="0" h="120217" w="122449">
                  <a:moveTo>
                    <a:pt x="1" y="1"/>
                  </a:moveTo>
                  <a:lnTo>
                    <a:pt x="1" y="120216"/>
                  </a:lnTo>
                  <a:lnTo>
                    <a:pt x="122449" y="60109"/>
                  </a:lnTo>
                  <a:lnTo>
                    <a:pt x="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7324658" y="322534"/>
              <a:ext cx="607886" cy="643388"/>
            </a:xfrm>
            <a:custGeom>
              <a:rect b="b" l="l" r="r" t="t"/>
              <a:pathLst>
                <a:path extrusionOk="0" h="20037" w="20428">
                  <a:moveTo>
                    <a:pt x="1" y="1"/>
                  </a:moveTo>
                  <a:lnTo>
                    <a:pt x="1" y="20037"/>
                  </a:lnTo>
                  <a:lnTo>
                    <a:pt x="20427"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7324658" y="965890"/>
              <a:ext cx="607886" cy="643388"/>
            </a:xfrm>
            <a:custGeom>
              <a:rect b="b" l="l" r="r" t="t"/>
              <a:pathLst>
                <a:path extrusionOk="0" h="20037" w="20428">
                  <a:moveTo>
                    <a:pt x="1" y="1"/>
                  </a:moveTo>
                  <a:lnTo>
                    <a:pt x="1" y="20037"/>
                  </a:lnTo>
                  <a:lnTo>
                    <a:pt x="20427"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6716831" y="322534"/>
              <a:ext cx="607856" cy="643388"/>
            </a:xfrm>
            <a:custGeom>
              <a:rect b="b" l="l" r="r" t="t"/>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6716831" y="965890"/>
              <a:ext cx="607856"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7324658" y="1286669"/>
              <a:ext cx="607886" cy="643388"/>
            </a:xfrm>
            <a:custGeom>
              <a:rect b="b" l="l" r="r" t="t"/>
              <a:pathLst>
                <a:path extrusionOk="0" h="20037" w="20428">
                  <a:moveTo>
                    <a:pt x="20427" y="1"/>
                  </a:moveTo>
                  <a:lnTo>
                    <a:pt x="1" y="10047"/>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7324658" y="-11"/>
              <a:ext cx="607886" cy="643356"/>
            </a:xfrm>
            <a:custGeom>
              <a:rect b="b" l="l" r="r" t="t"/>
              <a:pathLst>
                <a:path extrusionOk="0" h="20036" w="20428">
                  <a:moveTo>
                    <a:pt x="20427" y="0"/>
                  </a:moveTo>
                  <a:lnTo>
                    <a:pt x="1"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6"/>
          <p:cNvGrpSpPr/>
          <p:nvPr/>
        </p:nvGrpSpPr>
        <p:grpSpPr>
          <a:xfrm>
            <a:off x="-6" y="-11"/>
            <a:ext cx="2429759" cy="1609289"/>
            <a:chOff x="608719" y="-11"/>
            <a:chExt cx="2429759" cy="1609289"/>
          </a:xfrm>
        </p:grpSpPr>
        <p:sp>
          <p:nvSpPr>
            <p:cNvPr id="287" name="Google Shape;287;p6"/>
            <p:cNvSpPr/>
            <p:nvPr/>
          </p:nvSpPr>
          <p:spPr>
            <a:xfrm>
              <a:off x="608719" y="322534"/>
              <a:ext cx="606220"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608719" y="965890"/>
              <a:ext cx="606220" cy="643388"/>
            </a:xfrm>
            <a:custGeom>
              <a:rect b="b" l="l" r="r" t="t"/>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1822766" y="322534"/>
              <a:ext cx="607856" cy="643388"/>
            </a:xfrm>
            <a:custGeom>
              <a:rect b="b" l="l" r="r" t="t"/>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1822766" y="965890"/>
              <a:ext cx="607856" cy="643388"/>
            </a:xfrm>
            <a:custGeom>
              <a:rect b="b" l="l" r="r" t="t"/>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1214909" y="-11"/>
              <a:ext cx="607886"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1822766" y="-11"/>
              <a:ext cx="607856"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608719" y="643313"/>
              <a:ext cx="606220" cy="643388"/>
            </a:xfrm>
            <a:custGeom>
              <a:rect b="b" l="l" r="r" t="t"/>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a:off x="1214909" y="322534"/>
              <a:ext cx="607886" cy="643388"/>
            </a:xfrm>
            <a:custGeom>
              <a:rect b="b" l="l" r="r" t="t"/>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1214909" y="965890"/>
              <a:ext cx="607886"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2430592" y="322534"/>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a:off x="608719" y="-11"/>
              <a:ext cx="606220" cy="643356"/>
            </a:xfrm>
            <a:custGeom>
              <a:rect b="b" l="l" r="r" t="t"/>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a:off x="1214909" y="-11"/>
              <a:ext cx="607886" cy="322577"/>
            </a:xfrm>
            <a:custGeom>
              <a:rect b="b" l="l" r="r" t="t"/>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6"/>
          <p:cNvSpPr txBox="1"/>
          <p:nvPr>
            <p:ph type="title"/>
          </p:nvPr>
        </p:nvSpPr>
        <p:spPr>
          <a:xfrm>
            <a:off x="742725" y="1652750"/>
            <a:ext cx="3892200" cy="513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00" name="Google Shape;300;p6"/>
          <p:cNvSpPr txBox="1"/>
          <p:nvPr>
            <p:ph idx="1" type="body"/>
          </p:nvPr>
        </p:nvSpPr>
        <p:spPr>
          <a:xfrm>
            <a:off x="742725" y="2227229"/>
            <a:ext cx="3892200" cy="22329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01" name="Google Shape;301;p6"/>
          <p:cNvSpPr txBox="1"/>
          <p:nvPr>
            <p:ph idx="12" type="sldNum"/>
          </p:nvPr>
        </p:nvSpPr>
        <p:spPr>
          <a:xfrm>
            <a:off x="8556784" y="4749851"/>
            <a:ext cx="548700" cy="393600"/>
          </a:xfrm>
          <a:prstGeom prst="rect">
            <a:avLst/>
          </a:prstGeom>
          <a:noFill/>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02" name="Google Shape;302;p6"/>
          <p:cNvSpPr/>
          <p:nvPr/>
        </p:nvSpPr>
        <p:spPr>
          <a:xfrm>
            <a:off x="8538692" y="4825993"/>
            <a:ext cx="607856" cy="320811"/>
          </a:xfrm>
          <a:custGeom>
            <a:rect b="b" l="l" r="r" t="t"/>
            <a:pathLst>
              <a:path extrusionOk="0" h="9991" w="20427">
                <a:moveTo>
                  <a:pt x="0" y="1"/>
                </a:moveTo>
                <a:lnTo>
                  <a:pt x="0" y="9991"/>
                </a:lnTo>
                <a:lnTo>
                  <a:pt x="20427" y="9991"/>
                </a:lnTo>
                <a:lnTo>
                  <a:pt x="0" y="1"/>
                </a:lnTo>
                <a:close/>
              </a:path>
            </a:pathLst>
          </a:cu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03" name="Shape 303"/>
        <p:cNvGrpSpPr/>
        <p:nvPr/>
      </p:nvGrpSpPr>
      <p:grpSpPr>
        <a:xfrm>
          <a:off x="0" y="0"/>
          <a:ext cx="0" cy="0"/>
          <a:chOff x="0" y="0"/>
          <a:chExt cx="0" cy="0"/>
        </a:xfrm>
      </p:grpSpPr>
      <p:grpSp>
        <p:nvGrpSpPr>
          <p:cNvPr id="304" name="Google Shape;304;p7"/>
          <p:cNvGrpSpPr/>
          <p:nvPr/>
        </p:nvGrpSpPr>
        <p:grpSpPr>
          <a:xfrm>
            <a:off x="892" y="-11"/>
            <a:ext cx="3037586" cy="2252645"/>
            <a:chOff x="892" y="-11"/>
            <a:chExt cx="3037586" cy="2252645"/>
          </a:xfrm>
        </p:grpSpPr>
        <p:sp>
          <p:nvSpPr>
            <p:cNvPr id="305" name="Google Shape;305;p7"/>
            <p:cNvSpPr/>
            <p:nvPr/>
          </p:nvSpPr>
          <p:spPr>
            <a:xfrm>
              <a:off x="892" y="643313"/>
              <a:ext cx="607856"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608719" y="322534"/>
              <a:ext cx="606220" cy="643388"/>
            </a:xfrm>
            <a:custGeom>
              <a:rect b="b" l="l" r="r" t="t"/>
              <a:pathLst>
                <a:path extrusionOk="0" h="20037" w="20372">
                  <a:moveTo>
                    <a:pt x="1" y="1"/>
                  </a:moveTo>
                  <a:lnTo>
                    <a:pt x="1" y="20037"/>
                  </a:lnTo>
                  <a:lnTo>
                    <a:pt x="20372" y="9991"/>
                  </a:lnTo>
                  <a:lnTo>
                    <a:pt x="1"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608719" y="965890"/>
              <a:ext cx="606220"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1822766" y="322534"/>
              <a:ext cx="607856" cy="643388"/>
            </a:xfrm>
            <a:custGeom>
              <a:rect b="b" l="l" r="r" t="t"/>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1214909" y="1286669"/>
              <a:ext cx="607886" cy="643388"/>
            </a:xfrm>
            <a:custGeom>
              <a:rect b="b" l="l" r="r" t="t"/>
              <a:pathLst>
                <a:path extrusionOk="0" h="20037" w="20428">
                  <a:moveTo>
                    <a:pt x="1" y="1"/>
                  </a:moveTo>
                  <a:lnTo>
                    <a:pt x="1" y="20037"/>
                  </a:lnTo>
                  <a:lnTo>
                    <a:pt x="20427" y="10047"/>
                  </a:lnTo>
                  <a:lnTo>
                    <a:pt x="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1822766" y="965890"/>
              <a:ext cx="607856" cy="643388"/>
            </a:xfrm>
            <a:custGeom>
              <a:rect b="b" l="l" r="r" t="t"/>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92" y="-11"/>
              <a:ext cx="607856" cy="643356"/>
            </a:xfrm>
            <a:custGeom>
              <a:rect b="b" l="l" r="r" t="t"/>
              <a:pathLst>
                <a:path extrusionOk="0" h="20036" w="20427">
                  <a:moveTo>
                    <a:pt x="0" y="0"/>
                  </a:moveTo>
                  <a:lnTo>
                    <a:pt x="0" y="20036"/>
                  </a:lnTo>
                  <a:lnTo>
                    <a:pt x="20427"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608719" y="-11"/>
              <a:ext cx="606220"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1214909" y="-11"/>
              <a:ext cx="607886"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1822766" y="-11"/>
              <a:ext cx="607856"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2430592" y="-11"/>
              <a:ext cx="607886" cy="643356"/>
            </a:xfrm>
            <a:custGeom>
              <a:rect b="b" l="l" r="r" t="t"/>
              <a:pathLst>
                <a:path extrusionOk="0" h="20036" w="20428">
                  <a:moveTo>
                    <a:pt x="1" y="0"/>
                  </a:moveTo>
                  <a:lnTo>
                    <a:pt x="1" y="20036"/>
                  </a:lnTo>
                  <a:lnTo>
                    <a:pt x="20427" y="10046"/>
                  </a:lnTo>
                  <a:lnTo>
                    <a:pt x="1"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892" y="322534"/>
              <a:ext cx="607856"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608719" y="643313"/>
              <a:ext cx="606220" cy="643388"/>
            </a:xfrm>
            <a:custGeom>
              <a:rect b="b" l="l" r="r" t="t"/>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892" y="965890"/>
              <a:ext cx="607856" cy="643388"/>
            </a:xfrm>
            <a:custGeom>
              <a:rect b="b" l="l" r="r" t="t"/>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608719" y="1286669"/>
              <a:ext cx="606220" cy="643388"/>
            </a:xfrm>
            <a:custGeom>
              <a:rect b="b" l="l" r="r" t="t"/>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892" y="1609246"/>
              <a:ext cx="607856" cy="643388"/>
            </a:xfrm>
            <a:custGeom>
              <a:rect b="b" l="l" r="r" t="t"/>
              <a:pathLst>
                <a:path extrusionOk="0" h="20037" w="20427">
                  <a:moveTo>
                    <a:pt x="20427" y="1"/>
                  </a:moveTo>
                  <a:lnTo>
                    <a:pt x="0" y="9991"/>
                  </a:lnTo>
                  <a:lnTo>
                    <a:pt x="20427" y="20036"/>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1214909" y="322534"/>
              <a:ext cx="607886" cy="643388"/>
            </a:xfrm>
            <a:custGeom>
              <a:rect b="b" l="l" r="r" t="t"/>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1214909" y="965890"/>
              <a:ext cx="607886"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1214909" y="1609246"/>
              <a:ext cx="607886" cy="643388"/>
            </a:xfrm>
            <a:custGeom>
              <a:rect b="b" l="l" r="r" t="t"/>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2430592" y="322534"/>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892" y="-11"/>
              <a:ext cx="607856"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608719" y="-11"/>
              <a:ext cx="606220" cy="643356"/>
            </a:xfrm>
            <a:custGeom>
              <a:rect b="b" l="l" r="r" t="t"/>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1214909" y="-11"/>
              <a:ext cx="607886"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7"/>
          <p:cNvGrpSpPr/>
          <p:nvPr/>
        </p:nvGrpSpPr>
        <p:grpSpPr>
          <a:xfrm>
            <a:off x="6714243" y="3860093"/>
            <a:ext cx="2429755" cy="1286712"/>
            <a:chOff x="6714243" y="3860093"/>
            <a:chExt cx="2429755" cy="1286712"/>
          </a:xfrm>
        </p:grpSpPr>
        <p:sp>
          <p:nvSpPr>
            <p:cNvPr id="329" name="Google Shape;329;p7"/>
            <p:cNvSpPr/>
            <p:nvPr/>
          </p:nvSpPr>
          <p:spPr>
            <a:xfrm>
              <a:off x="7929952" y="3860093"/>
              <a:ext cx="606220" cy="643388"/>
            </a:xfrm>
            <a:custGeom>
              <a:rect b="b" l="l" r="r" t="t"/>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8536142" y="4182670"/>
              <a:ext cx="607856" cy="643356"/>
            </a:xfrm>
            <a:custGeom>
              <a:rect b="b" l="l" r="r" t="t"/>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7322095" y="4825993"/>
              <a:ext cx="607886" cy="320811"/>
            </a:xfrm>
            <a:custGeom>
              <a:rect b="b" l="l" r="r" t="t"/>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7929952" y="4503448"/>
              <a:ext cx="606220" cy="643356"/>
            </a:xfrm>
            <a:custGeom>
              <a:rect b="b" l="l" r="r" t="t"/>
              <a:pathLst>
                <a:path extrusionOk="0" h="20036" w="20372">
                  <a:moveTo>
                    <a:pt x="0" y="0"/>
                  </a:moveTo>
                  <a:lnTo>
                    <a:pt x="0" y="20036"/>
                  </a:lnTo>
                  <a:lnTo>
                    <a:pt x="20371"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8536142" y="4825993"/>
              <a:ext cx="607856" cy="320811"/>
            </a:xfrm>
            <a:custGeom>
              <a:rect b="b" l="l" r="r" t="t"/>
              <a:pathLst>
                <a:path extrusionOk="0" h="9991" w="20427">
                  <a:moveTo>
                    <a:pt x="0" y="1"/>
                  </a:moveTo>
                  <a:lnTo>
                    <a:pt x="0" y="9991"/>
                  </a:lnTo>
                  <a:lnTo>
                    <a:pt x="20427" y="9991"/>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7322095" y="3860093"/>
              <a:ext cx="607886" cy="643388"/>
            </a:xfrm>
            <a:custGeom>
              <a:rect b="b" l="l" r="r" t="t"/>
              <a:pathLst>
                <a:path extrusionOk="0" h="20037"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8536142" y="3860093"/>
              <a:ext cx="607856" cy="643388"/>
            </a:xfrm>
            <a:custGeom>
              <a:rect b="b" l="l" r="r" t="t"/>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7929952" y="4182670"/>
              <a:ext cx="606220" cy="643356"/>
            </a:xfrm>
            <a:custGeom>
              <a:rect b="b" l="l" r="r" t="t"/>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7322095" y="4503448"/>
              <a:ext cx="607886" cy="643356"/>
            </a:xfrm>
            <a:custGeom>
              <a:rect b="b" l="l" r="r" t="t"/>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7929952" y="4825993"/>
              <a:ext cx="606220" cy="320811"/>
            </a:xfrm>
            <a:custGeom>
              <a:rect b="b" l="l" r="r" t="t"/>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8536142" y="4503448"/>
              <a:ext cx="607856" cy="643356"/>
            </a:xfrm>
            <a:custGeom>
              <a:rect b="b" l="l" r="r" t="t"/>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6714243" y="4825993"/>
              <a:ext cx="607856" cy="320811"/>
            </a:xfrm>
            <a:custGeom>
              <a:rect b="b" l="l" r="r" t="t"/>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7"/>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42" name="Google Shape;342;p7"/>
          <p:cNvSpPr txBox="1"/>
          <p:nvPr>
            <p:ph idx="1" type="body"/>
          </p:nvPr>
        </p:nvSpPr>
        <p:spPr>
          <a:xfrm>
            <a:off x="1320025" y="1582625"/>
            <a:ext cx="3133500" cy="29553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343" name="Google Shape;343;p7"/>
          <p:cNvSpPr txBox="1"/>
          <p:nvPr>
            <p:ph idx="2" type="body"/>
          </p:nvPr>
        </p:nvSpPr>
        <p:spPr>
          <a:xfrm>
            <a:off x="4642177" y="1582625"/>
            <a:ext cx="3133500" cy="29553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344" name="Google Shape;344;p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45" name="Shape 345"/>
        <p:cNvGrpSpPr/>
        <p:nvPr/>
      </p:nvGrpSpPr>
      <p:grpSpPr>
        <a:xfrm>
          <a:off x="0" y="0"/>
          <a:ext cx="0" cy="0"/>
          <a:chOff x="0" y="0"/>
          <a:chExt cx="0" cy="0"/>
        </a:xfrm>
      </p:grpSpPr>
      <p:grpSp>
        <p:nvGrpSpPr>
          <p:cNvPr id="346" name="Google Shape;346;p8"/>
          <p:cNvGrpSpPr/>
          <p:nvPr/>
        </p:nvGrpSpPr>
        <p:grpSpPr>
          <a:xfrm>
            <a:off x="6714243" y="3860093"/>
            <a:ext cx="2429755" cy="1286712"/>
            <a:chOff x="6714243" y="3860093"/>
            <a:chExt cx="2429755" cy="1286712"/>
          </a:xfrm>
        </p:grpSpPr>
        <p:sp>
          <p:nvSpPr>
            <p:cNvPr id="347" name="Google Shape;347;p8"/>
            <p:cNvSpPr/>
            <p:nvPr/>
          </p:nvSpPr>
          <p:spPr>
            <a:xfrm>
              <a:off x="7929952" y="3860093"/>
              <a:ext cx="606220" cy="643388"/>
            </a:xfrm>
            <a:custGeom>
              <a:rect b="b" l="l" r="r" t="t"/>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a:off x="8536142" y="4182670"/>
              <a:ext cx="607856" cy="643356"/>
            </a:xfrm>
            <a:custGeom>
              <a:rect b="b" l="l" r="r" t="t"/>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
            <p:cNvSpPr/>
            <p:nvPr/>
          </p:nvSpPr>
          <p:spPr>
            <a:xfrm>
              <a:off x="7322095" y="4825993"/>
              <a:ext cx="607886" cy="320811"/>
            </a:xfrm>
            <a:custGeom>
              <a:rect b="b" l="l" r="r" t="t"/>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a:off x="7929952" y="4503448"/>
              <a:ext cx="606220" cy="643356"/>
            </a:xfrm>
            <a:custGeom>
              <a:rect b="b" l="l" r="r" t="t"/>
              <a:pathLst>
                <a:path extrusionOk="0" h="20036" w="20372">
                  <a:moveTo>
                    <a:pt x="0" y="0"/>
                  </a:moveTo>
                  <a:lnTo>
                    <a:pt x="0" y="20036"/>
                  </a:lnTo>
                  <a:lnTo>
                    <a:pt x="20371"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8"/>
            <p:cNvSpPr/>
            <p:nvPr/>
          </p:nvSpPr>
          <p:spPr>
            <a:xfrm>
              <a:off x="8536142" y="4825993"/>
              <a:ext cx="607856" cy="320811"/>
            </a:xfrm>
            <a:custGeom>
              <a:rect b="b" l="l" r="r" t="t"/>
              <a:pathLst>
                <a:path extrusionOk="0" h="9991" w="20427">
                  <a:moveTo>
                    <a:pt x="0" y="1"/>
                  </a:moveTo>
                  <a:lnTo>
                    <a:pt x="0" y="9991"/>
                  </a:lnTo>
                  <a:lnTo>
                    <a:pt x="20427" y="9991"/>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
            <p:cNvSpPr/>
            <p:nvPr/>
          </p:nvSpPr>
          <p:spPr>
            <a:xfrm>
              <a:off x="7322095" y="3860093"/>
              <a:ext cx="607886" cy="643388"/>
            </a:xfrm>
            <a:custGeom>
              <a:rect b="b" l="l" r="r" t="t"/>
              <a:pathLst>
                <a:path extrusionOk="0" h="20037"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a:off x="8536142" y="3860093"/>
              <a:ext cx="607856" cy="643388"/>
            </a:xfrm>
            <a:custGeom>
              <a:rect b="b" l="l" r="r" t="t"/>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7929952" y="4182670"/>
              <a:ext cx="606220" cy="643356"/>
            </a:xfrm>
            <a:custGeom>
              <a:rect b="b" l="l" r="r" t="t"/>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7322095" y="4503448"/>
              <a:ext cx="607886" cy="643356"/>
            </a:xfrm>
            <a:custGeom>
              <a:rect b="b" l="l" r="r" t="t"/>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7929952" y="4825993"/>
              <a:ext cx="606220" cy="320811"/>
            </a:xfrm>
            <a:custGeom>
              <a:rect b="b" l="l" r="r" t="t"/>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p:nvPr/>
          </p:nvSpPr>
          <p:spPr>
            <a:xfrm>
              <a:off x="8536142" y="4503448"/>
              <a:ext cx="607856" cy="643356"/>
            </a:xfrm>
            <a:custGeom>
              <a:rect b="b" l="l" r="r" t="t"/>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a:off x="6714243" y="4825993"/>
              <a:ext cx="607856" cy="320811"/>
            </a:xfrm>
            <a:custGeom>
              <a:rect b="b" l="l" r="r" t="t"/>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8"/>
          <p:cNvGrpSpPr/>
          <p:nvPr/>
        </p:nvGrpSpPr>
        <p:grpSpPr>
          <a:xfrm>
            <a:off x="892" y="-11"/>
            <a:ext cx="3037586" cy="2252645"/>
            <a:chOff x="892" y="-11"/>
            <a:chExt cx="3037586" cy="2252645"/>
          </a:xfrm>
        </p:grpSpPr>
        <p:sp>
          <p:nvSpPr>
            <p:cNvPr id="360" name="Google Shape;360;p8"/>
            <p:cNvSpPr/>
            <p:nvPr/>
          </p:nvSpPr>
          <p:spPr>
            <a:xfrm>
              <a:off x="892" y="643313"/>
              <a:ext cx="607856"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a:off x="608719" y="322534"/>
              <a:ext cx="606220" cy="643388"/>
            </a:xfrm>
            <a:custGeom>
              <a:rect b="b" l="l" r="r" t="t"/>
              <a:pathLst>
                <a:path extrusionOk="0" h="20037" w="20372">
                  <a:moveTo>
                    <a:pt x="1" y="1"/>
                  </a:moveTo>
                  <a:lnTo>
                    <a:pt x="1" y="20037"/>
                  </a:lnTo>
                  <a:lnTo>
                    <a:pt x="20372" y="9991"/>
                  </a:lnTo>
                  <a:lnTo>
                    <a:pt x="1"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608719" y="965890"/>
              <a:ext cx="606220"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1822766" y="322534"/>
              <a:ext cx="607856" cy="643388"/>
            </a:xfrm>
            <a:custGeom>
              <a:rect b="b" l="l" r="r" t="t"/>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a:off x="1214909" y="1286669"/>
              <a:ext cx="607886" cy="643388"/>
            </a:xfrm>
            <a:custGeom>
              <a:rect b="b" l="l" r="r" t="t"/>
              <a:pathLst>
                <a:path extrusionOk="0" h="20037" w="20428">
                  <a:moveTo>
                    <a:pt x="1" y="1"/>
                  </a:moveTo>
                  <a:lnTo>
                    <a:pt x="1" y="20037"/>
                  </a:lnTo>
                  <a:lnTo>
                    <a:pt x="20427" y="10047"/>
                  </a:lnTo>
                  <a:lnTo>
                    <a:pt x="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a:off x="1822766" y="965890"/>
              <a:ext cx="607856" cy="643388"/>
            </a:xfrm>
            <a:custGeom>
              <a:rect b="b" l="l" r="r" t="t"/>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892" y="-11"/>
              <a:ext cx="607856" cy="643356"/>
            </a:xfrm>
            <a:custGeom>
              <a:rect b="b" l="l" r="r" t="t"/>
              <a:pathLst>
                <a:path extrusionOk="0" h="20036" w="20427">
                  <a:moveTo>
                    <a:pt x="0" y="0"/>
                  </a:moveTo>
                  <a:lnTo>
                    <a:pt x="0" y="20036"/>
                  </a:lnTo>
                  <a:lnTo>
                    <a:pt x="20427"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608719" y="-11"/>
              <a:ext cx="606220"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1214909" y="-11"/>
              <a:ext cx="607886"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1822766" y="-11"/>
              <a:ext cx="607856"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2430592" y="-11"/>
              <a:ext cx="607886" cy="643356"/>
            </a:xfrm>
            <a:custGeom>
              <a:rect b="b" l="l" r="r" t="t"/>
              <a:pathLst>
                <a:path extrusionOk="0" h="20036" w="20428">
                  <a:moveTo>
                    <a:pt x="1" y="0"/>
                  </a:moveTo>
                  <a:lnTo>
                    <a:pt x="1" y="20036"/>
                  </a:lnTo>
                  <a:lnTo>
                    <a:pt x="20427" y="10046"/>
                  </a:lnTo>
                  <a:lnTo>
                    <a:pt x="1"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892" y="322534"/>
              <a:ext cx="607856"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608719" y="643313"/>
              <a:ext cx="606220" cy="643388"/>
            </a:xfrm>
            <a:custGeom>
              <a:rect b="b" l="l" r="r" t="t"/>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892" y="965890"/>
              <a:ext cx="607856" cy="643388"/>
            </a:xfrm>
            <a:custGeom>
              <a:rect b="b" l="l" r="r" t="t"/>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608719" y="1286669"/>
              <a:ext cx="606220" cy="643388"/>
            </a:xfrm>
            <a:custGeom>
              <a:rect b="b" l="l" r="r" t="t"/>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892" y="1609246"/>
              <a:ext cx="607856" cy="643388"/>
            </a:xfrm>
            <a:custGeom>
              <a:rect b="b" l="l" r="r" t="t"/>
              <a:pathLst>
                <a:path extrusionOk="0" h="20037" w="20427">
                  <a:moveTo>
                    <a:pt x="20427" y="1"/>
                  </a:moveTo>
                  <a:lnTo>
                    <a:pt x="0" y="9991"/>
                  </a:lnTo>
                  <a:lnTo>
                    <a:pt x="20427" y="20036"/>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1214909" y="322534"/>
              <a:ext cx="607886" cy="643388"/>
            </a:xfrm>
            <a:custGeom>
              <a:rect b="b" l="l" r="r" t="t"/>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1214909" y="965890"/>
              <a:ext cx="607886"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1214909" y="1609246"/>
              <a:ext cx="607886" cy="643388"/>
            </a:xfrm>
            <a:custGeom>
              <a:rect b="b" l="l" r="r" t="t"/>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2430592" y="322534"/>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92" y="-11"/>
              <a:ext cx="607856"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608719" y="-11"/>
              <a:ext cx="606220" cy="643356"/>
            </a:xfrm>
            <a:custGeom>
              <a:rect b="b" l="l" r="r" t="t"/>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1214909" y="-11"/>
              <a:ext cx="607886"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8"/>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84" name="Google Shape;384;p8"/>
          <p:cNvSpPr txBox="1"/>
          <p:nvPr>
            <p:ph idx="1" type="body"/>
          </p:nvPr>
        </p:nvSpPr>
        <p:spPr>
          <a:xfrm>
            <a:off x="1320025" y="1849075"/>
            <a:ext cx="2080800" cy="2656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5" name="Google Shape;385;p8"/>
          <p:cNvSpPr txBox="1"/>
          <p:nvPr>
            <p:ph idx="2" type="body"/>
          </p:nvPr>
        </p:nvSpPr>
        <p:spPr>
          <a:xfrm>
            <a:off x="3507463" y="1849075"/>
            <a:ext cx="2080800" cy="2656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6" name="Google Shape;386;p8"/>
          <p:cNvSpPr txBox="1"/>
          <p:nvPr>
            <p:ph idx="3" type="body"/>
          </p:nvPr>
        </p:nvSpPr>
        <p:spPr>
          <a:xfrm>
            <a:off x="5694901" y="1849075"/>
            <a:ext cx="2080800" cy="2656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7" name="Google Shape;387;p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8" name="Shape 388"/>
        <p:cNvGrpSpPr/>
        <p:nvPr/>
      </p:nvGrpSpPr>
      <p:grpSpPr>
        <a:xfrm>
          <a:off x="0" y="0"/>
          <a:ext cx="0" cy="0"/>
          <a:chOff x="0" y="0"/>
          <a:chExt cx="0" cy="0"/>
        </a:xfrm>
      </p:grpSpPr>
      <p:grpSp>
        <p:nvGrpSpPr>
          <p:cNvPr id="389" name="Google Shape;389;p9"/>
          <p:cNvGrpSpPr/>
          <p:nvPr/>
        </p:nvGrpSpPr>
        <p:grpSpPr>
          <a:xfrm flipH="1" rot="10800000">
            <a:off x="900" y="3856775"/>
            <a:ext cx="9143992" cy="1286721"/>
            <a:chOff x="900" y="0"/>
            <a:chExt cx="9143992" cy="1286721"/>
          </a:xfrm>
        </p:grpSpPr>
        <p:sp>
          <p:nvSpPr>
            <p:cNvPr id="390" name="Google Shape;390;p9"/>
            <p:cNvSpPr/>
            <p:nvPr/>
          </p:nvSpPr>
          <p:spPr>
            <a:xfrm>
              <a:off x="4878953" y="643320"/>
              <a:ext cx="609899"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5488830" y="322543"/>
              <a:ext cx="608257" cy="643388"/>
            </a:xfrm>
            <a:custGeom>
              <a:rect b="b" l="l" r="r" t="t"/>
              <a:pathLst>
                <a:path extrusionOk="0" h="20037" w="20372">
                  <a:moveTo>
                    <a:pt x="1" y="1"/>
                  </a:moveTo>
                  <a:lnTo>
                    <a:pt x="1" y="20037"/>
                  </a:lnTo>
                  <a:lnTo>
                    <a:pt x="20372"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a:off x="8536629" y="863"/>
              <a:ext cx="608257" cy="643388"/>
            </a:xfrm>
            <a:custGeom>
              <a:rect b="b" l="l" r="r" t="t"/>
              <a:pathLst>
                <a:path extrusionOk="0" h="20037" w="20372">
                  <a:moveTo>
                    <a:pt x="1" y="1"/>
                  </a:moveTo>
                  <a:lnTo>
                    <a:pt x="1" y="20037"/>
                  </a:lnTo>
                  <a:lnTo>
                    <a:pt x="20372"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a:off x="6706973" y="322543"/>
              <a:ext cx="609899" cy="643388"/>
            </a:xfrm>
            <a:custGeom>
              <a:rect b="b" l="l" r="r" t="t"/>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4878953" y="0"/>
              <a:ext cx="609899" cy="643356"/>
            </a:xfrm>
            <a:custGeom>
              <a:rect b="b" l="l" r="r" t="t"/>
              <a:pathLst>
                <a:path extrusionOk="0" h="20036" w="20427">
                  <a:moveTo>
                    <a:pt x="0" y="0"/>
                  </a:moveTo>
                  <a:lnTo>
                    <a:pt x="0" y="20036"/>
                  </a:lnTo>
                  <a:lnTo>
                    <a:pt x="20427" y="10046"/>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5488830" y="0"/>
              <a:ext cx="608257"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6097065" y="0"/>
              <a:ext cx="609929"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6706973" y="0"/>
              <a:ext cx="609899"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7316850" y="0"/>
              <a:ext cx="609929"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4878953" y="322543"/>
              <a:ext cx="609899" cy="643388"/>
            </a:xfrm>
            <a:custGeom>
              <a:rect b="b" l="l" r="r" t="t"/>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5488830" y="643320"/>
              <a:ext cx="608257"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7926751" y="863"/>
              <a:ext cx="609899"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8536629" y="321640"/>
              <a:ext cx="608257" cy="643388"/>
            </a:xfrm>
            <a:custGeom>
              <a:rect b="b" l="l" r="r" t="t"/>
              <a:pathLst>
                <a:path extrusionOk="0" h="20037" w="20372">
                  <a:moveTo>
                    <a:pt x="20372" y="1"/>
                  </a:moveTo>
                  <a:lnTo>
                    <a:pt x="1" y="10047"/>
                  </a:lnTo>
                  <a:lnTo>
                    <a:pt x="20372" y="20037"/>
                  </a:lnTo>
                  <a:lnTo>
                    <a:pt x="20372"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6097065" y="322543"/>
              <a:ext cx="609929" cy="643388"/>
            </a:xfrm>
            <a:custGeom>
              <a:rect b="b" l="l" r="r" t="t"/>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6706962"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4878953" y="0"/>
              <a:ext cx="609899"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5488830" y="0"/>
              <a:ext cx="608257" cy="643356"/>
            </a:xfrm>
            <a:custGeom>
              <a:rect b="b" l="l" r="r" t="t"/>
              <a:pathLst>
                <a:path extrusionOk="0" h="20036" w="20372">
                  <a:moveTo>
                    <a:pt x="20372" y="0"/>
                  </a:moveTo>
                  <a:lnTo>
                    <a:pt x="1" y="10046"/>
                  </a:lnTo>
                  <a:lnTo>
                    <a:pt x="20372" y="20036"/>
                  </a:lnTo>
                  <a:lnTo>
                    <a:pt x="20372"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6097065" y="0"/>
              <a:ext cx="609929" cy="322577"/>
            </a:xfrm>
            <a:custGeom>
              <a:rect b="b" l="l" r="r" t="t"/>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8534993" y="0"/>
              <a:ext cx="609899"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7926757" y="0"/>
              <a:ext cx="608257" cy="322577"/>
            </a:xfrm>
            <a:custGeom>
              <a:rect b="b" l="l" r="r" t="t"/>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7925909" y="321643"/>
              <a:ext cx="609899" cy="643388"/>
            </a:xfrm>
            <a:custGeom>
              <a:rect b="b" l="l" r="r" t="t"/>
              <a:pathLst>
                <a:path extrusionOk="0" h="20037" w="20427">
                  <a:moveTo>
                    <a:pt x="0" y="1"/>
                  </a:moveTo>
                  <a:lnTo>
                    <a:pt x="0" y="20037"/>
                  </a:lnTo>
                  <a:lnTo>
                    <a:pt x="20427" y="9991"/>
                  </a:lnTo>
                  <a:lnTo>
                    <a:pt x="0"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flipH="1">
              <a:off x="7316858"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900" y="643324"/>
              <a:ext cx="609899"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610793" y="322545"/>
              <a:ext cx="608257" cy="643388"/>
            </a:xfrm>
            <a:custGeom>
              <a:rect b="b" l="l" r="r" t="t"/>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3658671" y="863"/>
              <a:ext cx="608257"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1828968" y="322545"/>
              <a:ext cx="609899" cy="643388"/>
            </a:xfrm>
            <a:custGeom>
              <a:rect b="b" l="l" r="r" t="t"/>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4266922" y="321642"/>
              <a:ext cx="609929" cy="643388"/>
            </a:xfrm>
            <a:custGeom>
              <a:rect b="b" l="l" r="r" t="t"/>
              <a:pathLst>
                <a:path extrusionOk="0" h="20037" w="20428">
                  <a:moveTo>
                    <a:pt x="1" y="1"/>
                  </a:moveTo>
                  <a:lnTo>
                    <a:pt x="1" y="20037"/>
                  </a:lnTo>
                  <a:lnTo>
                    <a:pt x="20427" y="10047"/>
                  </a:lnTo>
                  <a:lnTo>
                    <a:pt x="1"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900" y="0"/>
              <a:ext cx="609899" cy="643356"/>
            </a:xfrm>
            <a:custGeom>
              <a:rect b="b" l="l" r="r" t="t"/>
              <a:pathLst>
                <a:path extrusionOk="0" h="20036" w="20427">
                  <a:moveTo>
                    <a:pt x="0" y="0"/>
                  </a:moveTo>
                  <a:lnTo>
                    <a:pt x="0" y="20036"/>
                  </a:lnTo>
                  <a:lnTo>
                    <a:pt x="20427" y="10046"/>
                  </a:lnTo>
                  <a:lnTo>
                    <a:pt x="0"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610793" y="0"/>
              <a:ext cx="608257"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1219044" y="0"/>
              <a:ext cx="609929"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1828968" y="0"/>
              <a:ext cx="609899"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2438861" y="0"/>
              <a:ext cx="609929"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900" y="322545"/>
              <a:ext cx="609899" cy="643388"/>
            </a:xfrm>
            <a:custGeom>
              <a:rect b="b" l="l" r="r" t="t"/>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610793" y="643324"/>
              <a:ext cx="608257"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3048778" y="863"/>
              <a:ext cx="609899"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3658671" y="321642"/>
              <a:ext cx="608257" cy="643388"/>
            </a:xfrm>
            <a:custGeom>
              <a:rect b="b" l="l" r="r" t="t"/>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1219044" y="322545"/>
              <a:ext cx="609929"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4266922" y="863"/>
              <a:ext cx="609929" cy="643388"/>
            </a:xfrm>
            <a:custGeom>
              <a:rect b="b" l="l" r="r" t="t"/>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900" y="0"/>
              <a:ext cx="609899"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610793" y="0"/>
              <a:ext cx="608257" cy="643356"/>
            </a:xfrm>
            <a:custGeom>
              <a:rect b="b" l="l" r="r" t="t"/>
              <a:pathLst>
                <a:path extrusionOk="0" h="20036" w="20372">
                  <a:moveTo>
                    <a:pt x="20372" y="0"/>
                  </a:moveTo>
                  <a:lnTo>
                    <a:pt x="1" y="10046"/>
                  </a:lnTo>
                  <a:lnTo>
                    <a:pt x="20372" y="20036"/>
                  </a:lnTo>
                  <a:lnTo>
                    <a:pt x="20372"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1219044" y="0"/>
              <a:ext cx="609929"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4266958" y="0"/>
              <a:ext cx="609899" cy="322577"/>
            </a:xfrm>
            <a:custGeom>
              <a:rect b="b" l="l" r="r" t="t"/>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3657035" y="0"/>
              <a:ext cx="609899"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3048784" y="0"/>
              <a:ext cx="608257" cy="322577"/>
            </a:xfrm>
            <a:custGeom>
              <a:rect b="b" l="l" r="r" t="t"/>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2438861" y="0"/>
              <a:ext cx="609929" cy="322577"/>
            </a:xfrm>
            <a:custGeom>
              <a:rect b="b" l="l" r="r" t="t"/>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3047936" y="321645"/>
              <a:ext cx="609899" cy="643388"/>
            </a:xfrm>
            <a:custGeom>
              <a:rect b="b" l="l" r="r" t="t"/>
              <a:pathLst>
                <a:path extrusionOk="0" h="20037" w="20427">
                  <a:moveTo>
                    <a:pt x="0" y="1"/>
                  </a:moveTo>
                  <a:lnTo>
                    <a:pt x="0" y="20037"/>
                  </a:lnTo>
                  <a:lnTo>
                    <a:pt x="20427" y="9991"/>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flipH="1">
              <a:off x="3658935" y="643332"/>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flipH="1">
              <a:off x="1219312"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9"/>
          <p:cNvSpPr txBox="1"/>
          <p:nvPr>
            <p:ph type="title"/>
          </p:nvPr>
        </p:nvSpPr>
        <p:spPr>
          <a:xfrm>
            <a:off x="0" y="0"/>
            <a:ext cx="9144000" cy="696300"/>
          </a:xfrm>
          <a:prstGeom prst="rect">
            <a:avLst/>
          </a:prstGeom>
        </p:spPr>
        <p:txBody>
          <a:bodyPr anchorCtr="0" anchor="b" bIns="91425" lIns="91425" spcFirstLastPara="1" rIns="91425" wrap="square" tIns="91425">
            <a:noAutofit/>
          </a:bodyPr>
          <a:lstStyle>
            <a:lvl1pPr lvl="0" algn="ctr">
              <a:spcBef>
                <a:spcPts val="0"/>
              </a:spcBef>
              <a:spcAft>
                <a:spcPts val="0"/>
              </a:spcAft>
              <a:buSzPts val="2000"/>
              <a:buNone/>
              <a:defRPr sz="20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439" name="Google Shape;439;p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0" name="Shape 440"/>
        <p:cNvGrpSpPr/>
        <p:nvPr/>
      </p:nvGrpSpPr>
      <p:grpSpPr>
        <a:xfrm>
          <a:off x="0" y="0"/>
          <a:ext cx="0" cy="0"/>
          <a:chOff x="0" y="0"/>
          <a:chExt cx="0" cy="0"/>
        </a:xfrm>
      </p:grpSpPr>
      <p:grpSp>
        <p:nvGrpSpPr>
          <p:cNvPr id="441" name="Google Shape;441;p10"/>
          <p:cNvGrpSpPr/>
          <p:nvPr/>
        </p:nvGrpSpPr>
        <p:grpSpPr>
          <a:xfrm>
            <a:off x="4283712" y="3856784"/>
            <a:ext cx="4860278" cy="1286730"/>
            <a:chOff x="4283712" y="3856784"/>
            <a:chExt cx="4860278" cy="1286730"/>
          </a:xfrm>
        </p:grpSpPr>
        <p:sp>
          <p:nvSpPr>
            <p:cNvPr id="442" name="Google Shape;442;p10"/>
            <p:cNvSpPr/>
            <p:nvPr/>
          </p:nvSpPr>
          <p:spPr>
            <a:xfrm rot="10800000">
              <a:off x="8536133" y="3856784"/>
              <a:ext cx="607856"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rot="10800000">
              <a:off x="7929943" y="4177563"/>
              <a:ext cx="606220" cy="643388"/>
            </a:xfrm>
            <a:custGeom>
              <a:rect b="b" l="l" r="r" t="t"/>
              <a:pathLst>
                <a:path extrusionOk="0" h="20037" w="20372">
                  <a:moveTo>
                    <a:pt x="1" y="1"/>
                  </a:moveTo>
                  <a:lnTo>
                    <a:pt x="1" y="20037"/>
                  </a:lnTo>
                  <a:lnTo>
                    <a:pt x="20372"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rot="10800000">
              <a:off x="4892393" y="4499245"/>
              <a:ext cx="606220" cy="643388"/>
            </a:xfrm>
            <a:custGeom>
              <a:rect b="b" l="l" r="r" t="t"/>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rot="10800000">
              <a:off x="8536133" y="4500140"/>
              <a:ext cx="607856" cy="643356"/>
            </a:xfrm>
            <a:custGeom>
              <a:rect b="b" l="l" r="r" t="t"/>
              <a:pathLst>
                <a:path extrusionOk="0" h="20036" w="20427">
                  <a:moveTo>
                    <a:pt x="0" y="0"/>
                  </a:moveTo>
                  <a:lnTo>
                    <a:pt x="0" y="20036"/>
                  </a:lnTo>
                  <a:lnTo>
                    <a:pt x="20427" y="10046"/>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rot="10800000">
              <a:off x="7929943" y="4820919"/>
              <a:ext cx="606220"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0"/>
            <p:cNvSpPr/>
            <p:nvPr/>
          </p:nvSpPr>
          <p:spPr>
            <a:xfrm rot="10800000">
              <a:off x="7322087" y="4500140"/>
              <a:ext cx="607886"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0"/>
            <p:cNvSpPr/>
            <p:nvPr/>
          </p:nvSpPr>
          <p:spPr>
            <a:xfrm rot="10800000">
              <a:off x="6714260" y="4820919"/>
              <a:ext cx="607856"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rot="10800000">
              <a:off x="6106404" y="4500140"/>
              <a:ext cx="607886"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rot="10800000">
              <a:off x="8536133" y="4177563"/>
              <a:ext cx="607856" cy="643388"/>
            </a:xfrm>
            <a:custGeom>
              <a:rect b="b" l="l" r="r" t="t"/>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0"/>
            <p:cNvSpPr/>
            <p:nvPr/>
          </p:nvSpPr>
          <p:spPr>
            <a:xfrm rot="10800000">
              <a:off x="7929943" y="3856784"/>
              <a:ext cx="606220"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0"/>
            <p:cNvSpPr/>
            <p:nvPr/>
          </p:nvSpPr>
          <p:spPr>
            <a:xfrm rot="10800000">
              <a:off x="5498583" y="4499245"/>
              <a:ext cx="607856"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0"/>
            <p:cNvSpPr/>
            <p:nvPr/>
          </p:nvSpPr>
          <p:spPr>
            <a:xfrm rot="10800000">
              <a:off x="4892393" y="4178466"/>
              <a:ext cx="606220"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0"/>
            <p:cNvSpPr/>
            <p:nvPr/>
          </p:nvSpPr>
          <p:spPr>
            <a:xfrm rot="10800000">
              <a:off x="7321266" y="4183926"/>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0"/>
            <p:cNvSpPr/>
            <p:nvPr/>
          </p:nvSpPr>
          <p:spPr>
            <a:xfrm rot="10800000">
              <a:off x="8536133" y="4820919"/>
              <a:ext cx="607856"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0"/>
            <p:cNvSpPr/>
            <p:nvPr/>
          </p:nvSpPr>
          <p:spPr>
            <a:xfrm rot="10800000">
              <a:off x="7929943" y="4500140"/>
              <a:ext cx="606220" cy="643356"/>
            </a:xfrm>
            <a:custGeom>
              <a:rect b="b" l="l" r="r" t="t"/>
              <a:pathLst>
                <a:path extrusionOk="0" h="20036" w="20372">
                  <a:moveTo>
                    <a:pt x="20372" y="0"/>
                  </a:moveTo>
                  <a:lnTo>
                    <a:pt x="1" y="10046"/>
                  </a:lnTo>
                  <a:lnTo>
                    <a:pt x="20372" y="20036"/>
                  </a:lnTo>
                  <a:lnTo>
                    <a:pt x="20372"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0"/>
            <p:cNvSpPr/>
            <p:nvPr/>
          </p:nvSpPr>
          <p:spPr>
            <a:xfrm rot="10800000">
              <a:off x="7322087" y="4820919"/>
              <a:ext cx="607886"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0"/>
            <p:cNvSpPr/>
            <p:nvPr/>
          </p:nvSpPr>
          <p:spPr>
            <a:xfrm rot="10800000">
              <a:off x="4284531" y="4820919"/>
              <a:ext cx="607856" cy="322577"/>
            </a:xfrm>
            <a:custGeom>
              <a:rect b="b" l="l" r="r" t="t"/>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0"/>
            <p:cNvSpPr/>
            <p:nvPr/>
          </p:nvSpPr>
          <p:spPr>
            <a:xfrm rot="10800000">
              <a:off x="4892387" y="4820919"/>
              <a:ext cx="607856" cy="322577"/>
            </a:xfrm>
            <a:custGeom>
              <a:rect b="b" l="l" r="r" t="t"/>
              <a:pathLst>
                <a:path extrusionOk="0" h="10046" w="20427">
                  <a:moveTo>
                    <a:pt x="0" y="0"/>
                  </a:moveTo>
                  <a:lnTo>
                    <a:pt x="20427" y="10046"/>
                  </a:lnTo>
                  <a:lnTo>
                    <a:pt x="20427"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0"/>
            <p:cNvSpPr/>
            <p:nvPr/>
          </p:nvSpPr>
          <p:spPr>
            <a:xfrm rot="10800000">
              <a:off x="5500214" y="4820919"/>
              <a:ext cx="606220" cy="322577"/>
            </a:xfrm>
            <a:custGeom>
              <a:rect b="b" l="l" r="r" t="t"/>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0"/>
            <p:cNvSpPr/>
            <p:nvPr/>
          </p:nvSpPr>
          <p:spPr>
            <a:xfrm rot="10800000">
              <a:off x="6106404" y="4820919"/>
              <a:ext cx="607886" cy="322577"/>
            </a:xfrm>
            <a:custGeom>
              <a:rect b="b" l="l" r="r" t="t"/>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0"/>
            <p:cNvSpPr/>
            <p:nvPr/>
          </p:nvSpPr>
          <p:spPr>
            <a:xfrm flipH="1" rot="10800000">
              <a:off x="6713429" y="4183926"/>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0"/>
            <p:cNvSpPr/>
            <p:nvPr/>
          </p:nvSpPr>
          <p:spPr>
            <a:xfrm rot="10800000">
              <a:off x="4283712" y="4500126"/>
              <a:ext cx="607886" cy="643388"/>
            </a:xfrm>
            <a:custGeom>
              <a:rect b="b" l="l" r="r" t="t"/>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10"/>
          <p:cNvSpPr txBox="1"/>
          <p:nvPr>
            <p:ph idx="1" type="body"/>
          </p:nvPr>
        </p:nvSpPr>
        <p:spPr>
          <a:xfrm>
            <a:off x="457200" y="4101500"/>
            <a:ext cx="3539700" cy="5196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600"/>
              <a:buNone/>
              <a:defRPr sz="1600"/>
            </a:lvl1pPr>
          </a:lstStyle>
          <a:p/>
        </p:txBody>
      </p:sp>
      <p:sp>
        <p:nvSpPr>
          <p:cNvPr id="465" name="Google Shape;465;p1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466" name="Google Shape;466;p10"/>
          <p:cNvGrpSpPr/>
          <p:nvPr/>
        </p:nvGrpSpPr>
        <p:grpSpPr>
          <a:xfrm>
            <a:off x="892" y="-11"/>
            <a:ext cx="5467280" cy="1287607"/>
            <a:chOff x="892" y="-11"/>
            <a:chExt cx="5467280" cy="1287607"/>
          </a:xfrm>
        </p:grpSpPr>
        <p:sp>
          <p:nvSpPr>
            <p:cNvPr id="467" name="Google Shape;467;p10"/>
            <p:cNvSpPr/>
            <p:nvPr/>
          </p:nvSpPr>
          <p:spPr>
            <a:xfrm>
              <a:off x="892" y="643313"/>
              <a:ext cx="607856"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608719" y="322534"/>
              <a:ext cx="606220" cy="643388"/>
            </a:xfrm>
            <a:custGeom>
              <a:rect b="b" l="l" r="r" t="t"/>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0"/>
            <p:cNvSpPr/>
            <p:nvPr/>
          </p:nvSpPr>
          <p:spPr>
            <a:xfrm>
              <a:off x="3646269" y="852"/>
              <a:ext cx="606220"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0"/>
            <p:cNvSpPr/>
            <p:nvPr/>
          </p:nvSpPr>
          <p:spPr>
            <a:xfrm>
              <a:off x="1822766" y="322534"/>
              <a:ext cx="607856" cy="643388"/>
            </a:xfrm>
            <a:custGeom>
              <a:rect b="b" l="l" r="r" t="t"/>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a:off x="4252459" y="321631"/>
              <a:ext cx="607886" cy="643388"/>
            </a:xfrm>
            <a:custGeom>
              <a:rect b="b" l="l" r="r" t="t"/>
              <a:pathLst>
                <a:path extrusionOk="0" h="20037" w="20428">
                  <a:moveTo>
                    <a:pt x="1" y="1"/>
                  </a:moveTo>
                  <a:lnTo>
                    <a:pt x="1" y="20037"/>
                  </a:lnTo>
                  <a:lnTo>
                    <a:pt x="20427" y="10047"/>
                  </a:lnTo>
                  <a:lnTo>
                    <a:pt x="1"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a:off x="4860316" y="852"/>
              <a:ext cx="607856" cy="643388"/>
            </a:xfrm>
            <a:custGeom>
              <a:rect b="b" l="l" r="r" t="t"/>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892" y="-11"/>
              <a:ext cx="607856" cy="643356"/>
            </a:xfrm>
            <a:custGeom>
              <a:rect b="b" l="l" r="r" t="t"/>
              <a:pathLst>
                <a:path extrusionOk="0" h="20036" w="20427">
                  <a:moveTo>
                    <a:pt x="0" y="0"/>
                  </a:moveTo>
                  <a:lnTo>
                    <a:pt x="0" y="20036"/>
                  </a:lnTo>
                  <a:lnTo>
                    <a:pt x="20427" y="10046"/>
                  </a:lnTo>
                  <a:lnTo>
                    <a:pt x="0"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0"/>
            <p:cNvSpPr/>
            <p:nvPr/>
          </p:nvSpPr>
          <p:spPr>
            <a:xfrm>
              <a:off x="608719" y="-11"/>
              <a:ext cx="606220"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0"/>
            <p:cNvSpPr/>
            <p:nvPr/>
          </p:nvSpPr>
          <p:spPr>
            <a:xfrm>
              <a:off x="1214909" y="-11"/>
              <a:ext cx="607886"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1822766" y="-11"/>
              <a:ext cx="607856"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2430592" y="-11"/>
              <a:ext cx="607886"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892" y="322534"/>
              <a:ext cx="607856" cy="643388"/>
            </a:xfrm>
            <a:custGeom>
              <a:rect b="b" l="l" r="r" t="t"/>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608719" y="643313"/>
              <a:ext cx="606220"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3038442" y="852"/>
              <a:ext cx="607856"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a:off x="3646269" y="321631"/>
              <a:ext cx="606220" cy="643388"/>
            </a:xfrm>
            <a:custGeom>
              <a:rect b="b" l="l" r="r" t="t"/>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a:off x="1214909" y="322534"/>
              <a:ext cx="607886"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0"/>
            <p:cNvSpPr/>
            <p:nvPr/>
          </p:nvSpPr>
          <p:spPr>
            <a:xfrm>
              <a:off x="4252459" y="852"/>
              <a:ext cx="607886" cy="643388"/>
            </a:xfrm>
            <a:custGeom>
              <a:rect b="b" l="l" r="r" t="t"/>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0"/>
            <p:cNvSpPr/>
            <p:nvPr/>
          </p:nvSpPr>
          <p:spPr>
            <a:xfrm>
              <a:off x="4252459" y="644208"/>
              <a:ext cx="607886" cy="643388"/>
            </a:xfrm>
            <a:custGeom>
              <a:rect b="b" l="l" r="r" t="t"/>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a:off x="1822755" y="643321"/>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a:off x="892" y="-11"/>
              <a:ext cx="607856"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a:off x="608719" y="-11"/>
              <a:ext cx="606220" cy="643356"/>
            </a:xfrm>
            <a:custGeom>
              <a:rect b="b" l="l" r="r" t="t"/>
              <a:pathLst>
                <a:path extrusionOk="0" h="20036" w="20372">
                  <a:moveTo>
                    <a:pt x="20372" y="0"/>
                  </a:moveTo>
                  <a:lnTo>
                    <a:pt x="1" y="10046"/>
                  </a:lnTo>
                  <a:lnTo>
                    <a:pt x="20372" y="20036"/>
                  </a:lnTo>
                  <a:lnTo>
                    <a:pt x="20372"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a:off x="1214909" y="-11"/>
              <a:ext cx="607886"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a:off x="4252495" y="-11"/>
              <a:ext cx="607856" cy="322577"/>
            </a:xfrm>
            <a:custGeom>
              <a:rect b="b" l="l" r="r" t="t"/>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a:off x="3644639" y="-11"/>
              <a:ext cx="607856"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3038449" y="-11"/>
              <a:ext cx="606220" cy="322577"/>
            </a:xfrm>
            <a:custGeom>
              <a:rect b="b" l="l" r="r" t="t"/>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a:off x="2430592" y="-11"/>
              <a:ext cx="607886" cy="322577"/>
            </a:xfrm>
            <a:custGeom>
              <a:rect b="b" l="l" r="r" t="t"/>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a:off x="3037603" y="321634"/>
              <a:ext cx="607856" cy="643388"/>
            </a:xfrm>
            <a:custGeom>
              <a:rect b="b" l="l" r="r" t="t"/>
              <a:pathLst>
                <a:path extrusionOk="0" h="20037" w="20427">
                  <a:moveTo>
                    <a:pt x="0" y="1"/>
                  </a:moveTo>
                  <a:lnTo>
                    <a:pt x="0" y="20037"/>
                  </a:lnTo>
                  <a:lnTo>
                    <a:pt x="20427" y="9991"/>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flipH="1">
              <a:off x="2430592" y="643321"/>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20025" y="866525"/>
            <a:ext cx="6455700" cy="668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222222"/>
              </a:buClr>
              <a:buSzPts val="2400"/>
              <a:buFont typeface="Montserrat"/>
              <a:buNone/>
              <a:defRPr b="1" sz="2400">
                <a:solidFill>
                  <a:srgbClr val="222222"/>
                </a:solidFill>
                <a:latin typeface="Montserrat"/>
                <a:ea typeface="Montserrat"/>
                <a:cs typeface="Montserrat"/>
                <a:sym typeface="Montserrat"/>
              </a:defRPr>
            </a:lvl1pPr>
            <a:lvl2pPr lvl="1">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2pPr>
            <a:lvl3pPr lvl="2">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3pPr>
            <a:lvl4pPr lvl="3">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4pPr>
            <a:lvl5pPr lvl="4">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5pPr>
            <a:lvl6pPr lvl="5">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6pPr>
            <a:lvl7pPr lvl="6">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7pPr>
            <a:lvl8pPr lvl="7">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8pPr>
            <a:lvl9pPr lvl="8">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9pPr>
          </a:lstStyle>
          <a:p/>
        </p:txBody>
      </p:sp>
      <p:sp>
        <p:nvSpPr>
          <p:cNvPr id="7" name="Google Shape;7;p1"/>
          <p:cNvSpPr txBox="1"/>
          <p:nvPr>
            <p:ph idx="1" type="body"/>
          </p:nvPr>
        </p:nvSpPr>
        <p:spPr>
          <a:xfrm>
            <a:off x="1320025" y="1613274"/>
            <a:ext cx="6455700" cy="2902500"/>
          </a:xfrm>
          <a:prstGeom prst="rect">
            <a:avLst/>
          </a:prstGeom>
          <a:noFill/>
          <a:ln>
            <a:noFill/>
          </a:ln>
        </p:spPr>
        <p:txBody>
          <a:bodyPr anchorCtr="0" anchor="t" bIns="91425" lIns="91425" spcFirstLastPara="1" rIns="91425" wrap="square" tIns="91425">
            <a:noAutofit/>
          </a:bodyPr>
          <a:lstStyle>
            <a:lvl1pPr indent="-368300" lvl="0" marL="457200">
              <a:spcBef>
                <a:spcPts val="60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1pPr>
            <a:lvl2pPr indent="-368300" lvl="1" marL="9144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2pPr>
            <a:lvl3pPr indent="-368300" lvl="2" marL="13716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3pPr>
            <a:lvl4pPr indent="-368300" lvl="3" marL="18288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4pPr>
            <a:lvl5pPr indent="-368300" lvl="4" marL="22860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5pPr>
            <a:lvl6pPr indent="-368300" lvl="5" marL="27432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6pPr>
            <a:lvl7pPr indent="-368300" lvl="6" marL="32004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7pPr>
            <a:lvl8pPr indent="-368300" lvl="7" marL="36576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8pPr>
            <a:lvl9pPr indent="-368300" lvl="8" marL="41148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b="1" sz="1300">
                <a:solidFill>
                  <a:schemeClr val="lt1"/>
                </a:solidFill>
                <a:latin typeface="Montserrat"/>
                <a:ea typeface="Montserrat"/>
                <a:cs typeface="Montserrat"/>
                <a:sym typeface="Montserrat"/>
              </a:defRPr>
            </a:lvl1pPr>
            <a:lvl2pPr lvl="1" algn="r">
              <a:buNone/>
              <a:defRPr b="1" sz="1300">
                <a:solidFill>
                  <a:schemeClr val="lt1"/>
                </a:solidFill>
                <a:latin typeface="Montserrat"/>
                <a:ea typeface="Montserrat"/>
                <a:cs typeface="Montserrat"/>
                <a:sym typeface="Montserrat"/>
              </a:defRPr>
            </a:lvl2pPr>
            <a:lvl3pPr lvl="2" algn="r">
              <a:buNone/>
              <a:defRPr b="1" sz="1300">
                <a:solidFill>
                  <a:schemeClr val="lt1"/>
                </a:solidFill>
                <a:latin typeface="Montserrat"/>
                <a:ea typeface="Montserrat"/>
                <a:cs typeface="Montserrat"/>
                <a:sym typeface="Montserrat"/>
              </a:defRPr>
            </a:lvl3pPr>
            <a:lvl4pPr lvl="3" algn="r">
              <a:buNone/>
              <a:defRPr b="1" sz="1300">
                <a:solidFill>
                  <a:schemeClr val="lt1"/>
                </a:solidFill>
                <a:latin typeface="Montserrat"/>
                <a:ea typeface="Montserrat"/>
                <a:cs typeface="Montserrat"/>
                <a:sym typeface="Montserrat"/>
              </a:defRPr>
            </a:lvl4pPr>
            <a:lvl5pPr lvl="4" algn="r">
              <a:buNone/>
              <a:defRPr b="1" sz="1300">
                <a:solidFill>
                  <a:schemeClr val="lt1"/>
                </a:solidFill>
                <a:latin typeface="Montserrat"/>
                <a:ea typeface="Montserrat"/>
                <a:cs typeface="Montserrat"/>
                <a:sym typeface="Montserrat"/>
              </a:defRPr>
            </a:lvl5pPr>
            <a:lvl6pPr lvl="5" algn="r">
              <a:buNone/>
              <a:defRPr b="1" sz="1300">
                <a:solidFill>
                  <a:schemeClr val="lt1"/>
                </a:solidFill>
                <a:latin typeface="Montserrat"/>
                <a:ea typeface="Montserrat"/>
                <a:cs typeface="Montserrat"/>
                <a:sym typeface="Montserrat"/>
              </a:defRPr>
            </a:lvl6pPr>
            <a:lvl7pPr lvl="6" algn="r">
              <a:buNone/>
              <a:defRPr b="1" sz="1300">
                <a:solidFill>
                  <a:schemeClr val="lt1"/>
                </a:solidFill>
                <a:latin typeface="Montserrat"/>
                <a:ea typeface="Montserrat"/>
                <a:cs typeface="Montserrat"/>
                <a:sym typeface="Montserrat"/>
              </a:defRPr>
            </a:lvl7pPr>
            <a:lvl8pPr lvl="7" algn="r">
              <a:buNone/>
              <a:defRPr b="1" sz="1300">
                <a:solidFill>
                  <a:schemeClr val="lt1"/>
                </a:solidFill>
                <a:latin typeface="Montserrat"/>
                <a:ea typeface="Montserrat"/>
                <a:cs typeface="Montserrat"/>
                <a:sym typeface="Montserrat"/>
              </a:defRPr>
            </a:lvl8pPr>
            <a:lvl9pPr lvl="8" algn="r">
              <a:buNone/>
              <a:defRPr b="1" sz="1300">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www.google.com/sheets/about/"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slide" Target="/ppt/slides/slide25.xml"/><Relationship Id="rId4" Type="http://schemas.openxmlformats.org/officeDocument/2006/relationships/hyperlink" Target="http://www.slidescarnival.com/help-use-presentation-template" TargetMode="External"/><Relationship Id="rId5" Type="http://schemas.openxmlformats.org/officeDocument/2006/relationships/hyperlink" Target="http://www.slidescarnival.com/copyright-and-legal-informa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www.fontsquirrel.com/fonts/montserra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hyperlink" Target="https://twitter.com/googledocs/status/730087240156643328"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hyperlink" Target="https://www.slidescarnival.com/?utm_source=template"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4646"/>
        </a:solidFill>
      </p:bgPr>
    </p:bg>
    <p:spTree>
      <p:nvGrpSpPr>
        <p:cNvPr id="626" name="Shape 626"/>
        <p:cNvGrpSpPr/>
        <p:nvPr/>
      </p:nvGrpSpPr>
      <p:grpSpPr>
        <a:xfrm>
          <a:off x="0" y="0"/>
          <a:ext cx="0" cy="0"/>
          <a:chOff x="0" y="0"/>
          <a:chExt cx="0" cy="0"/>
        </a:xfrm>
      </p:grpSpPr>
      <p:sp>
        <p:nvSpPr>
          <p:cNvPr id="627" name="Google Shape;627;p14"/>
          <p:cNvSpPr txBox="1"/>
          <p:nvPr>
            <p:ph type="ctrTitle"/>
          </p:nvPr>
        </p:nvSpPr>
        <p:spPr>
          <a:xfrm>
            <a:off x="685800" y="1991825"/>
            <a:ext cx="52650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This is your presentation title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23"/>
          <p:cNvSpPr txBox="1"/>
          <p:nvPr>
            <p:ph type="title"/>
          </p:nvPr>
        </p:nvSpPr>
        <p:spPr>
          <a:xfrm>
            <a:off x="742725" y="1652750"/>
            <a:ext cx="3892200" cy="51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picture is worth a thousand words</a:t>
            </a:r>
            <a:endParaRPr/>
          </a:p>
        </p:txBody>
      </p:sp>
      <p:sp>
        <p:nvSpPr>
          <p:cNvPr id="706" name="Google Shape;706;p23"/>
          <p:cNvSpPr txBox="1"/>
          <p:nvPr>
            <p:ph idx="1" type="body"/>
          </p:nvPr>
        </p:nvSpPr>
        <p:spPr>
          <a:xfrm>
            <a:off x="742725" y="2227229"/>
            <a:ext cx="3892200" cy="2232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complex idea can be conveyed with just a single still image, namely making it possible to absorb large amounts of data quickly.</a:t>
            </a:r>
            <a:endParaRPr/>
          </a:p>
        </p:txBody>
      </p:sp>
      <p:pic>
        <p:nvPicPr>
          <p:cNvPr id="707" name="Google Shape;707;p23"/>
          <p:cNvPicPr preferRelativeResize="0"/>
          <p:nvPr/>
        </p:nvPicPr>
        <p:blipFill rotWithShape="1">
          <a:blip r:embed="rId3">
            <a:alphaModFix/>
          </a:blip>
          <a:srcRect b="-4174" l="17135" r="17135" t="11418"/>
          <a:stretch/>
        </p:blipFill>
        <p:spPr>
          <a:xfrm rot="5400000">
            <a:off x="5398925" y="758200"/>
            <a:ext cx="3855300" cy="3627000"/>
          </a:xfrm>
          <a:prstGeom prst="triangle">
            <a:avLst>
              <a:gd fmla="val 50000" name="adj"/>
            </a:avLst>
          </a:prstGeom>
          <a:noFill/>
          <a:ln>
            <a:noFill/>
          </a:ln>
        </p:spPr>
      </p:pic>
      <p:sp>
        <p:nvSpPr>
          <p:cNvPr id="708" name="Google Shape;708;p23"/>
          <p:cNvSpPr txBox="1"/>
          <p:nvPr>
            <p:ph idx="12" type="sldNum"/>
          </p:nvPr>
        </p:nvSpPr>
        <p:spPr>
          <a:xfrm>
            <a:off x="919923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9" name="Google Shape;709;p23"/>
          <p:cNvSpPr txBox="1"/>
          <p:nvPr>
            <p:ph idx="4294967295" type="sldNum"/>
          </p:nvPr>
        </p:nvSpPr>
        <p:spPr>
          <a:xfrm>
            <a:off x="919923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3" name="Shape 713"/>
        <p:cNvGrpSpPr/>
        <p:nvPr/>
      </p:nvGrpSpPr>
      <p:grpSpPr>
        <a:xfrm>
          <a:off x="0" y="0"/>
          <a:ext cx="0" cy="0"/>
          <a:chOff x="0" y="0"/>
          <a:chExt cx="0" cy="0"/>
        </a:xfrm>
      </p:grpSpPr>
      <p:sp>
        <p:nvSpPr>
          <p:cNvPr id="714" name="Google Shape;714;p24"/>
          <p:cNvSpPr txBox="1"/>
          <p:nvPr>
            <p:ph idx="4294967295" type="title"/>
          </p:nvPr>
        </p:nvSpPr>
        <p:spPr>
          <a:xfrm>
            <a:off x="581025" y="3191425"/>
            <a:ext cx="4754100" cy="138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1800">
                <a:solidFill>
                  <a:srgbClr val="FFFFFF"/>
                </a:solidFill>
              </a:rPr>
              <a:t>Want big impact?</a:t>
            </a:r>
            <a:endParaRPr b="0" sz="1800">
              <a:solidFill>
                <a:srgbClr val="FFFFFF"/>
              </a:solidFill>
            </a:endParaRPr>
          </a:p>
          <a:p>
            <a:pPr indent="0" lvl="0" marL="0" rtl="0" algn="l">
              <a:spcBef>
                <a:spcPts val="0"/>
              </a:spcBef>
              <a:spcAft>
                <a:spcPts val="0"/>
              </a:spcAft>
              <a:buNone/>
            </a:pPr>
            <a:r>
              <a:rPr lang="en" sz="1800">
                <a:solidFill>
                  <a:srgbClr val="FFFFFF"/>
                </a:solidFill>
              </a:rPr>
              <a:t>Use big image.</a:t>
            </a:r>
            <a:endParaRPr sz="1800">
              <a:solidFill>
                <a:srgbClr val="FFFFFF"/>
              </a:solidFill>
            </a:endParaRPr>
          </a:p>
        </p:txBody>
      </p:sp>
      <p:sp>
        <p:nvSpPr>
          <p:cNvPr id="715" name="Google Shape;715;p2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25"/>
          <p:cNvSpPr txBox="1"/>
          <p:nvPr>
            <p:ph idx="1" type="body"/>
          </p:nvPr>
        </p:nvSpPr>
        <p:spPr>
          <a:xfrm>
            <a:off x="457200" y="4101500"/>
            <a:ext cx="3539700" cy="5196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
              <a:t>You can insert graphs from </a:t>
            </a:r>
            <a:r>
              <a:rPr lang="en" u="sng">
                <a:hlinkClick r:id="rId3"/>
              </a:rPr>
              <a:t>Google Sheets</a:t>
            </a:r>
            <a:endParaRPr/>
          </a:p>
        </p:txBody>
      </p:sp>
      <p:sp>
        <p:nvSpPr>
          <p:cNvPr id="721" name="Google Shape;721;p2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22" name="Google Shape;722;p25" title="Chart"/>
          <p:cNvPicPr preferRelativeResize="0"/>
          <p:nvPr/>
        </p:nvPicPr>
        <p:blipFill>
          <a:blip r:embed="rId4">
            <a:alphaModFix/>
          </a:blip>
          <a:stretch>
            <a:fillRect/>
          </a:stretch>
        </p:blipFill>
        <p:spPr>
          <a:xfrm>
            <a:off x="550200" y="1120100"/>
            <a:ext cx="6483875" cy="2966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26"/>
          <p:cNvSpPr txBox="1"/>
          <p:nvPr>
            <p:ph type="title"/>
          </p:nvPr>
        </p:nvSpPr>
        <p:spPr>
          <a:xfrm>
            <a:off x="0" y="0"/>
            <a:ext cx="9144000" cy="69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 diagrams to explain your ideas</a:t>
            </a:r>
            <a:endParaRPr/>
          </a:p>
        </p:txBody>
      </p:sp>
      <p:sp>
        <p:nvSpPr>
          <p:cNvPr id="728" name="Google Shape;728;p2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29" name="Google Shape;729;p26"/>
          <p:cNvSpPr/>
          <p:nvPr/>
        </p:nvSpPr>
        <p:spPr>
          <a:xfrm>
            <a:off x="3009152" y="1090417"/>
            <a:ext cx="3115500" cy="23958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latin typeface="Montserrat Light"/>
              <a:ea typeface="Montserrat Light"/>
              <a:cs typeface="Montserrat Light"/>
              <a:sym typeface="Montserrat Light"/>
            </a:endParaRPr>
          </a:p>
        </p:txBody>
      </p:sp>
      <p:sp>
        <p:nvSpPr>
          <p:cNvPr id="730" name="Google Shape;730;p26"/>
          <p:cNvSpPr txBox="1"/>
          <p:nvPr/>
        </p:nvSpPr>
        <p:spPr>
          <a:xfrm>
            <a:off x="3702149" y="2369688"/>
            <a:ext cx="1730400" cy="96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434343"/>
                </a:solidFill>
                <a:latin typeface="Montserrat Light"/>
                <a:ea typeface="Montserrat Light"/>
                <a:cs typeface="Montserrat Light"/>
                <a:sym typeface="Montserrat Light"/>
              </a:rPr>
              <a:t>Vestibulum nec congue tempus</a:t>
            </a:r>
            <a:endParaRPr sz="1200">
              <a:solidFill>
                <a:srgbClr val="434343"/>
              </a:solidFill>
              <a:latin typeface="Montserrat Light"/>
              <a:ea typeface="Montserrat Light"/>
              <a:cs typeface="Montserrat Light"/>
              <a:sym typeface="Montserrat Light"/>
            </a:endParaRPr>
          </a:p>
        </p:txBody>
      </p:sp>
      <p:grpSp>
        <p:nvGrpSpPr>
          <p:cNvPr id="731" name="Google Shape;731;p26"/>
          <p:cNvGrpSpPr/>
          <p:nvPr/>
        </p:nvGrpSpPr>
        <p:grpSpPr>
          <a:xfrm>
            <a:off x="3520714" y="3123697"/>
            <a:ext cx="2936413" cy="945747"/>
            <a:chOff x="3698064" y="3159725"/>
            <a:chExt cx="2449869" cy="789043"/>
          </a:xfrm>
        </p:grpSpPr>
        <p:sp>
          <p:nvSpPr>
            <p:cNvPr id="732" name="Google Shape;732;p26"/>
            <p:cNvSpPr/>
            <p:nvPr/>
          </p:nvSpPr>
          <p:spPr>
            <a:xfrm rot="10800000">
              <a:off x="3698064" y="3575617"/>
              <a:ext cx="1740900" cy="125400"/>
            </a:xfrm>
            <a:prstGeom prst="rightArrow">
              <a:avLst>
                <a:gd fmla="val 25514" name="adj1"/>
                <a:gd fmla="val 64322" name="adj2"/>
              </a:avLst>
            </a:pr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latin typeface="Montserrat Light"/>
                <a:ea typeface="Montserrat Light"/>
                <a:cs typeface="Montserrat Light"/>
                <a:sym typeface="Montserrat Light"/>
              </a:endParaRPr>
            </a:p>
          </p:txBody>
        </p:sp>
        <p:sp>
          <p:nvSpPr>
            <p:cNvPr id="733" name="Google Shape;733;p26"/>
            <p:cNvSpPr txBox="1"/>
            <p:nvPr/>
          </p:nvSpPr>
          <p:spPr>
            <a:xfrm rot="620">
              <a:off x="3771608" y="3655818"/>
              <a:ext cx="1662900" cy="292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434343"/>
                  </a:solidFill>
                  <a:latin typeface="Montserrat Light"/>
                  <a:ea typeface="Montserrat Light"/>
                  <a:cs typeface="Montserrat Light"/>
                  <a:sym typeface="Montserrat Light"/>
                </a:rPr>
                <a:t>Vestibulum nec congue tempus</a:t>
              </a:r>
              <a:endParaRPr sz="800">
                <a:solidFill>
                  <a:srgbClr val="434343"/>
                </a:solidFill>
                <a:latin typeface="Montserrat Light"/>
                <a:ea typeface="Montserrat Light"/>
                <a:cs typeface="Montserrat Light"/>
                <a:sym typeface="Montserrat Light"/>
              </a:endParaRPr>
            </a:p>
          </p:txBody>
        </p:sp>
        <p:sp>
          <p:nvSpPr>
            <p:cNvPr id="734" name="Google Shape;734;p26"/>
            <p:cNvSpPr/>
            <p:nvPr/>
          </p:nvSpPr>
          <p:spPr>
            <a:xfrm>
              <a:off x="5582733" y="3159725"/>
              <a:ext cx="565200" cy="565500"/>
            </a:xfrm>
            <a:prstGeom prst="ellipse">
              <a:avLst/>
            </a:prstGeom>
            <a:solidFill>
              <a:srgbClr val="FFA400"/>
            </a:solidFill>
            <a:ln>
              <a:noFill/>
            </a:ln>
            <a:effectLst>
              <a:outerShdw blurRad="57150" rotWithShape="0" algn="bl" dir="5400000" dist="19050">
                <a:srgbClr val="212121">
                  <a:alpha val="38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Montserrat"/>
                  <a:ea typeface="Montserrat"/>
                  <a:cs typeface="Montserrat"/>
                  <a:sym typeface="Montserrat"/>
                </a:rPr>
                <a:t>02</a:t>
              </a:r>
              <a:endParaRPr b="1" sz="1200">
                <a:solidFill>
                  <a:srgbClr val="FFFFFF"/>
                </a:solidFill>
                <a:latin typeface="Montserrat"/>
                <a:ea typeface="Montserrat"/>
                <a:cs typeface="Montserrat"/>
                <a:sym typeface="Montserrat"/>
              </a:endParaRPr>
            </a:p>
          </p:txBody>
        </p:sp>
      </p:grpSp>
      <p:grpSp>
        <p:nvGrpSpPr>
          <p:cNvPr id="735" name="Google Shape;735;p26"/>
          <p:cNvGrpSpPr/>
          <p:nvPr/>
        </p:nvGrpSpPr>
        <p:grpSpPr>
          <a:xfrm>
            <a:off x="2723728" y="1165167"/>
            <a:ext cx="1497761" cy="2636339"/>
            <a:chOff x="3033133" y="1525710"/>
            <a:chExt cx="1249592" cy="2199515"/>
          </a:xfrm>
        </p:grpSpPr>
        <p:sp>
          <p:nvSpPr>
            <p:cNvPr id="736" name="Google Shape;736;p26"/>
            <p:cNvSpPr/>
            <p:nvPr/>
          </p:nvSpPr>
          <p:spPr>
            <a:xfrm rot="-3360517">
              <a:off x="2960437" y="2297046"/>
              <a:ext cx="1629676" cy="125310"/>
            </a:xfrm>
            <a:prstGeom prst="rightArrow">
              <a:avLst>
                <a:gd fmla="val 25514" name="adj1"/>
                <a:gd fmla="val 64322" name="adj2"/>
              </a:avLst>
            </a:pr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latin typeface="Montserrat Light"/>
                <a:ea typeface="Montserrat Light"/>
                <a:cs typeface="Montserrat Light"/>
                <a:sym typeface="Montserrat Light"/>
              </a:endParaRPr>
            </a:p>
          </p:txBody>
        </p:sp>
        <p:sp>
          <p:nvSpPr>
            <p:cNvPr id="737" name="Google Shape;737;p26"/>
            <p:cNvSpPr txBox="1"/>
            <p:nvPr/>
          </p:nvSpPr>
          <p:spPr>
            <a:xfrm rot="-3365016">
              <a:off x="2786718" y="2151658"/>
              <a:ext cx="1664030" cy="292803"/>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434343"/>
                  </a:solidFill>
                  <a:latin typeface="Montserrat Light"/>
                  <a:ea typeface="Montserrat Light"/>
                  <a:cs typeface="Montserrat Light"/>
                  <a:sym typeface="Montserrat Light"/>
                </a:rPr>
                <a:t>Vestibulum nec congue tempus</a:t>
              </a:r>
              <a:endParaRPr sz="800">
                <a:solidFill>
                  <a:srgbClr val="434343"/>
                </a:solidFill>
                <a:latin typeface="Montserrat Light"/>
                <a:ea typeface="Montserrat Light"/>
                <a:cs typeface="Montserrat Light"/>
                <a:sym typeface="Montserrat Light"/>
              </a:endParaRPr>
            </a:p>
          </p:txBody>
        </p:sp>
        <p:sp>
          <p:nvSpPr>
            <p:cNvPr id="738" name="Google Shape;738;p26"/>
            <p:cNvSpPr/>
            <p:nvPr/>
          </p:nvSpPr>
          <p:spPr>
            <a:xfrm>
              <a:off x="3058183" y="3159725"/>
              <a:ext cx="565200" cy="565500"/>
            </a:xfrm>
            <a:prstGeom prst="ellipse">
              <a:avLst/>
            </a:prstGeom>
            <a:solidFill>
              <a:srgbClr val="FFC800"/>
            </a:solidFill>
            <a:ln>
              <a:noFill/>
            </a:ln>
            <a:effectLst>
              <a:outerShdw blurRad="57150" rotWithShape="0" algn="bl" dir="5400000" dist="19050">
                <a:srgbClr val="212121">
                  <a:alpha val="38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Montserrat"/>
                  <a:ea typeface="Montserrat"/>
                  <a:cs typeface="Montserrat"/>
                  <a:sym typeface="Montserrat"/>
                </a:rPr>
                <a:t>03</a:t>
              </a:r>
              <a:endParaRPr b="1" sz="1200">
                <a:solidFill>
                  <a:srgbClr val="FFFFFF"/>
                </a:solidFill>
                <a:latin typeface="Montserrat"/>
                <a:ea typeface="Montserrat"/>
                <a:cs typeface="Montserrat"/>
                <a:sym typeface="Montserrat"/>
              </a:endParaRPr>
            </a:p>
          </p:txBody>
        </p:sp>
      </p:grpSp>
      <p:grpSp>
        <p:nvGrpSpPr>
          <p:cNvPr id="739" name="Google Shape;739;p26"/>
          <p:cNvGrpSpPr/>
          <p:nvPr/>
        </p:nvGrpSpPr>
        <p:grpSpPr>
          <a:xfrm>
            <a:off x="4228660" y="772493"/>
            <a:ext cx="2118446" cy="2231791"/>
            <a:chOff x="4288708" y="1198100"/>
            <a:chExt cx="1767434" cy="1861998"/>
          </a:xfrm>
        </p:grpSpPr>
        <p:sp>
          <p:nvSpPr>
            <p:cNvPr id="740" name="Google Shape;740;p26"/>
            <p:cNvSpPr/>
            <p:nvPr/>
          </p:nvSpPr>
          <p:spPr>
            <a:xfrm rot="3420919">
              <a:off x="4575050" y="2300047"/>
              <a:ext cx="1581515" cy="125402"/>
            </a:xfrm>
            <a:prstGeom prst="rightArrow">
              <a:avLst>
                <a:gd fmla="val 25514" name="adj1"/>
                <a:gd fmla="val 64322" name="adj2"/>
              </a:avLst>
            </a:pr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latin typeface="Montserrat Light"/>
                <a:ea typeface="Montserrat Light"/>
                <a:cs typeface="Montserrat Light"/>
                <a:sym typeface="Montserrat Light"/>
              </a:endParaRPr>
            </a:p>
          </p:txBody>
        </p:sp>
        <p:sp>
          <p:nvSpPr>
            <p:cNvPr id="741" name="Google Shape;741;p26"/>
            <p:cNvSpPr/>
            <p:nvPr/>
          </p:nvSpPr>
          <p:spPr>
            <a:xfrm>
              <a:off x="4288708" y="1198100"/>
              <a:ext cx="565200" cy="565500"/>
            </a:xfrm>
            <a:prstGeom prst="ellipse">
              <a:avLst/>
            </a:prstGeom>
            <a:solidFill>
              <a:srgbClr val="F64646"/>
            </a:solidFill>
            <a:ln>
              <a:noFill/>
            </a:ln>
            <a:effectLst>
              <a:outerShdw blurRad="57150" rotWithShape="0" algn="bl" dir="5400000" dist="19050">
                <a:srgbClr val="212121">
                  <a:alpha val="38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Montserrat"/>
                  <a:ea typeface="Montserrat"/>
                  <a:cs typeface="Montserrat"/>
                  <a:sym typeface="Montserrat"/>
                </a:rPr>
                <a:t>01</a:t>
              </a:r>
              <a:endParaRPr b="1" sz="1200">
                <a:solidFill>
                  <a:srgbClr val="FFFFFF"/>
                </a:solidFill>
                <a:latin typeface="Montserrat"/>
                <a:ea typeface="Montserrat"/>
                <a:cs typeface="Montserrat"/>
                <a:sym typeface="Montserrat"/>
              </a:endParaRPr>
            </a:p>
          </p:txBody>
        </p:sp>
        <p:sp>
          <p:nvSpPr>
            <p:cNvPr id="742" name="Google Shape;742;p26"/>
            <p:cNvSpPr txBox="1"/>
            <p:nvPr/>
          </p:nvSpPr>
          <p:spPr>
            <a:xfrm rot="3420634">
              <a:off x="4640653" y="2101762"/>
              <a:ext cx="1673878" cy="292822"/>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434343"/>
                  </a:solidFill>
                  <a:latin typeface="Montserrat Light"/>
                  <a:ea typeface="Montserrat Light"/>
                  <a:cs typeface="Montserrat Light"/>
                  <a:sym typeface="Montserrat Light"/>
                </a:rPr>
                <a:t>Vestibulum nec congue tempus</a:t>
              </a:r>
              <a:endParaRPr sz="800">
                <a:solidFill>
                  <a:srgbClr val="434343"/>
                </a:solidFill>
                <a:latin typeface="Montserrat Light"/>
                <a:ea typeface="Montserrat Light"/>
                <a:cs typeface="Montserrat Light"/>
                <a:sym typeface="Montserrat Ligh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27"/>
          <p:cNvSpPr txBox="1"/>
          <p:nvPr>
            <p:ph type="title"/>
          </p:nvPr>
        </p:nvSpPr>
        <p:spPr>
          <a:xfrm>
            <a:off x="0" y="0"/>
            <a:ext cx="9144000" cy="69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And tables to compare data</a:t>
            </a:r>
            <a:endParaRPr/>
          </a:p>
        </p:txBody>
      </p:sp>
      <p:graphicFrame>
        <p:nvGraphicFramePr>
          <p:cNvPr id="748" name="Google Shape;748;p27"/>
          <p:cNvGraphicFramePr/>
          <p:nvPr/>
        </p:nvGraphicFramePr>
        <p:xfrm>
          <a:off x="952500" y="940581"/>
          <a:ext cx="3000000" cy="3000000"/>
        </p:xfrm>
        <a:graphic>
          <a:graphicData uri="http://schemas.openxmlformats.org/drawingml/2006/table">
            <a:tbl>
              <a:tblPr>
                <a:noFill/>
                <a:tableStyleId>{275CF758-09A7-4A64-BD37-414533851C2E}</a:tableStyleId>
              </a:tblPr>
              <a:tblGrid>
                <a:gridCol w="1809750"/>
                <a:gridCol w="1809750"/>
                <a:gridCol w="1809750"/>
                <a:gridCol w="1809750"/>
              </a:tblGrid>
              <a:tr h="644475">
                <a:tc>
                  <a:txBody>
                    <a:bodyPr/>
                    <a:lstStyle/>
                    <a:p>
                      <a:pPr indent="0" lvl="0" marL="0" rtl="0" algn="l">
                        <a:spcBef>
                          <a:spcPts val="0"/>
                        </a:spcBef>
                        <a:spcAft>
                          <a:spcPts val="0"/>
                        </a:spcAft>
                        <a:buNone/>
                      </a:pPr>
                      <a:r>
                        <a:t/>
                      </a:r>
                      <a:endParaRPr sz="1800">
                        <a:latin typeface="Montserrat Light"/>
                        <a:ea typeface="Montserrat Light"/>
                        <a:cs typeface="Montserrat Light"/>
                        <a:sym typeface="Montserrat Ligh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38100">
                      <a:solidFill>
                        <a:srgbClr val="F64646"/>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Montserrat Light"/>
                          <a:ea typeface="Montserrat Light"/>
                          <a:cs typeface="Montserrat Light"/>
                          <a:sym typeface="Montserrat Light"/>
                        </a:rPr>
                        <a:t>A</a:t>
                      </a:r>
                      <a:endParaRPr sz="1800">
                        <a:latin typeface="Montserrat Light"/>
                        <a:ea typeface="Montserrat Light"/>
                        <a:cs typeface="Montserrat Light"/>
                        <a:sym typeface="Montserrat Ligh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38100">
                      <a:solidFill>
                        <a:srgbClr val="F64646"/>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Montserrat Light"/>
                          <a:ea typeface="Montserrat Light"/>
                          <a:cs typeface="Montserrat Light"/>
                          <a:sym typeface="Montserrat Light"/>
                        </a:rPr>
                        <a:t>B</a:t>
                      </a:r>
                      <a:endParaRPr sz="1800">
                        <a:latin typeface="Montserrat Light"/>
                        <a:ea typeface="Montserrat Light"/>
                        <a:cs typeface="Montserrat Light"/>
                        <a:sym typeface="Montserrat Ligh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38100">
                      <a:solidFill>
                        <a:srgbClr val="F64646"/>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Montserrat Light"/>
                          <a:ea typeface="Montserrat Light"/>
                          <a:cs typeface="Montserrat Light"/>
                          <a:sym typeface="Montserrat Light"/>
                        </a:rPr>
                        <a:t>C</a:t>
                      </a:r>
                      <a:endParaRPr sz="1800">
                        <a:latin typeface="Montserrat Light"/>
                        <a:ea typeface="Montserrat Light"/>
                        <a:cs typeface="Montserrat Light"/>
                        <a:sym typeface="Montserrat Ligh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38100">
                      <a:solidFill>
                        <a:srgbClr val="F64646"/>
                      </a:solidFill>
                      <a:prstDash val="solid"/>
                      <a:round/>
                      <a:headEnd len="sm" w="sm" type="none"/>
                      <a:tailEnd len="sm" w="sm" type="none"/>
                    </a:lnT>
                    <a:lnB cap="flat" cmpd="sng" w="9525">
                      <a:solidFill>
                        <a:srgbClr val="FFC800"/>
                      </a:solidFill>
                      <a:prstDash val="solid"/>
                      <a:round/>
                      <a:headEnd len="sm" w="sm" type="none"/>
                      <a:tailEnd len="sm" w="sm" type="none"/>
                    </a:lnB>
                  </a:tcPr>
                </a:tc>
              </a:tr>
              <a:tr h="644475">
                <a:tc>
                  <a:txBody>
                    <a:bodyPr/>
                    <a:lstStyle/>
                    <a:p>
                      <a:pPr indent="0" lvl="0" marL="0" rtl="0" algn="r">
                        <a:spcBef>
                          <a:spcPts val="0"/>
                        </a:spcBef>
                        <a:spcAft>
                          <a:spcPts val="0"/>
                        </a:spcAft>
                        <a:buNone/>
                      </a:pPr>
                      <a:r>
                        <a:rPr lang="en" sz="1800">
                          <a:latin typeface="Montserrat Light"/>
                          <a:ea typeface="Montserrat Light"/>
                          <a:cs typeface="Montserrat Light"/>
                          <a:sym typeface="Montserrat Light"/>
                        </a:rPr>
                        <a:t>Yellow</a:t>
                      </a:r>
                      <a:endParaRPr sz="1800">
                        <a:latin typeface="Montserrat Light"/>
                        <a:ea typeface="Montserrat Light"/>
                        <a:cs typeface="Montserrat Light"/>
                        <a:sym typeface="Montserrat Ligh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b="1" lang="en" sz="1800">
                          <a:latin typeface="Montserrat"/>
                          <a:ea typeface="Montserrat"/>
                          <a:cs typeface="Montserrat"/>
                          <a:sym typeface="Montserrat"/>
                        </a:rPr>
                        <a:t>10</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b="1" lang="en" sz="1800">
                          <a:latin typeface="Montserrat"/>
                          <a:ea typeface="Montserrat"/>
                          <a:cs typeface="Montserrat"/>
                          <a:sym typeface="Montserrat"/>
                        </a:rPr>
                        <a:t>20</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b="1" lang="en" sz="1800">
                          <a:latin typeface="Montserrat"/>
                          <a:ea typeface="Montserrat"/>
                          <a:cs typeface="Montserrat"/>
                          <a:sym typeface="Montserrat"/>
                        </a:rPr>
                        <a:t>7</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9525">
                      <a:solidFill>
                        <a:srgbClr val="FFC800"/>
                      </a:solidFill>
                      <a:prstDash val="solid"/>
                      <a:round/>
                      <a:headEnd len="sm" w="sm" type="none"/>
                      <a:tailEnd len="sm" w="sm" type="none"/>
                    </a:lnB>
                  </a:tcPr>
                </a:tc>
              </a:tr>
              <a:tr h="644475">
                <a:tc>
                  <a:txBody>
                    <a:bodyPr/>
                    <a:lstStyle/>
                    <a:p>
                      <a:pPr indent="0" lvl="0" marL="0" rtl="0" algn="r">
                        <a:spcBef>
                          <a:spcPts val="0"/>
                        </a:spcBef>
                        <a:spcAft>
                          <a:spcPts val="0"/>
                        </a:spcAft>
                        <a:buNone/>
                      </a:pPr>
                      <a:r>
                        <a:rPr lang="en" sz="1800">
                          <a:latin typeface="Montserrat Light"/>
                          <a:ea typeface="Montserrat Light"/>
                          <a:cs typeface="Montserrat Light"/>
                          <a:sym typeface="Montserrat Light"/>
                        </a:rPr>
                        <a:t>Blue</a:t>
                      </a:r>
                      <a:endParaRPr sz="1800">
                        <a:latin typeface="Montserrat Light"/>
                        <a:ea typeface="Montserrat Light"/>
                        <a:cs typeface="Montserrat Light"/>
                        <a:sym typeface="Montserrat Ligh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b="1" lang="en" sz="1800">
                          <a:latin typeface="Montserrat"/>
                          <a:ea typeface="Montserrat"/>
                          <a:cs typeface="Montserrat"/>
                          <a:sym typeface="Montserrat"/>
                        </a:rPr>
                        <a:t>30</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b="1" lang="en" sz="1800">
                          <a:latin typeface="Montserrat"/>
                          <a:ea typeface="Montserrat"/>
                          <a:cs typeface="Montserrat"/>
                          <a:sym typeface="Montserrat"/>
                        </a:rPr>
                        <a:t>15</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b="1" lang="en" sz="1800">
                          <a:latin typeface="Montserrat"/>
                          <a:ea typeface="Montserrat"/>
                          <a:cs typeface="Montserrat"/>
                          <a:sym typeface="Montserrat"/>
                        </a:rPr>
                        <a:t>10</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9525">
                      <a:solidFill>
                        <a:srgbClr val="FFC800"/>
                      </a:solidFill>
                      <a:prstDash val="solid"/>
                      <a:round/>
                      <a:headEnd len="sm" w="sm" type="none"/>
                      <a:tailEnd len="sm" w="sm" type="none"/>
                    </a:lnB>
                  </a:tcPr>
                </a:tc>
              </a:tr>
              <a:tr h="644475">
                <a:tc>
                  <a:txBody>
                    <a:bodyPr/>
                    <a:lstStyle/>
                    <a:p>
                      <a:pPr indent="0" lvl="0" marL="0" rtl="0" algn="r">
                        <a:spcBef>
                          <a:spcPts val="0"/>
                        </a:spcBef>
                        <a:spcAft>
                          <a:spcPts val="0"/>
                        </a:spcAft>
                        <a:buNone/>
                      </a:pPr>
                      <a:r>
                        <a:rPr lang="en" sz="1800">
                          <a:latin typeface="Montserrat Light"/>
                          <a:ea typeface="Montserrat Light"/>
                          <a:cs typeface="Montserrat Light"/>
                          <a:sym typeface="Montserrat Light"/>
                        </a:rPr>
                        <a:t>Orange</a:t>
                      </a:r>
                      <a:endParaRPr sz="1800">
                        <a:latin typeface="Montserrat Light"/>
                        <a:ea typeface="Montserrat Light"/>
                        <a:cs typeface="Montserrat Light"/>
                        <a:sym typeface="Montserrat Ligh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38100">
                      <a:solidFill>
                        <a:srgbClr val="F64646"/>
                      </a:solidFill>
                      <a:prstDash val="solid"/>
                      <a:round/>
                      <a:headEnd len="sm" w="sm" type="none"/>
                      <a:tailEnd len="sm" w="sm" type="none"/>
                    </a:lnB>
                  </a:tcPr>
                </a:tc>
                <a:tc>
                  <a:txBody>
                    <a:bodyPr/>
                    <a:lstStyle/>
                    <a:p>
                      <a:pPr indent="0" lvl="0" marL="0" rtl="0" algn="ctr">
                        <a:spcBef>
                          <a:spcPts val="0"/>
                        </a:spcBef>
                        <a:spcAft>
                          <a:spcPts val="0"/>
                        </a:spcAft>
                        <a:buNone/>
                      </a:pPr>
                      <a:r>
                        <a:rPr b="1" lang="en" sz="1800">
                          <a:latin typeface="Montserrat"/>
                          <a:ea typeface="Montserrat"/>
                          <a:cs typeface="Montserrat"/>
                          <a:sym typeface="Montserrat"/>
                        </a:rPr>
                        <a:t>5</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38100">
                      <a:solidFill>
                        <a:srgbClr val="F64646"/>
                      </a:solidFill>
                      <a:prstDash val="solid"/>
                      <a:round/>
                      <a:headEnd len="sm" w="sm" type="none"/>
                      <a:tailEnd len="sm" w="sm" type="none"/>
                    </a:lnB>
                  </a:tcPr>
                </a:tc>
                <a:tc>
                  <a:txBody>
                    <a:bodyPr/>
                    <a:lstStyle/>
                    <a:p>
                      <a:pPr indent="0" lvl="0" marL="0" rtl="0" algn="ctr">
                        <a:spcBef>
                          <a:spcPts val="0"/>
                        </a:spcBef>
                        <a:spcAft>
                          <a:spcPts val="0"/>
                        </a:spcAft>
                        <a:buNone/>
                      </a:pPr>
                      <a:r>
                        <a:rPr b="1" lang="en" sz="1800">
                          <a:latin typeface="Montserrat"/>
                          <a:ea typeface="Montserrat"/>
                          <a:cs typeface="Montserrat"/>
                          <a:sym typeface="Montserrat"/>
                        </a:rPr>
                        <a:t>24</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38100">
                      <a:solidFill>
                        <a:srgbClr val="F64646"/>
                      </a:solidFill>
                      <a:prstDash val="solid"/>
                      <a:round/>
                      <a:headEnd len="sm" w="sm" type="none"/>
                      <a:tailEnd len="sm" w="sm" type="none"/>
                    </a:lnB>
                  </a:tcPr>
                </a:tc>
                <a:tc>
                  <a:txBody>
                    <a:bodyPr/>
                    <a:lstStyle/>
                    <a:p>
                      <a:pPr indent="0" lvl="0" marL="0" rtl="0" algn="ctr">
                        <a:spcBef>
                          <a:spcPts val="0"/>
                        </a:spcBef>
                        <a:spcAft>
                          <a:spcPts val="0"/>
                        </a:spcAft>
                        <a:buNone/>
                      </a:pPr>
                      <a:r>
                        <a:rPr b="1" lang="en" sz="1800">
                          <a:latin typeface="Montserrat"/>
                          <a:ea typeface="Montserrat"/>
                          <a:cs typeface="Montserrat"/>
                          <a:sym typeface="Montserrat"/>
                        </a:rPr>
                        <a:t>16</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38100">
                      <a:solidFill>
                        <a:srgbClr val="F64646"/>
                      </a:solidFill>
                      <a:prstDash val="solid"/>
                      <a:round/>
                      <a:headEnd len="sm" w="sm" type="none"/>
                      <a:tailEnd len="sm" w="sm" type="none"/>
                    </a:lnB>
                  </a:tcPr>
                </a:tc>
              </a:tr>
            </a:tbl>
          </a:graphicData>
        </a:graphic>
      </p:graphicFrame>
      <p:sp>
        <p:nvSpPr>
          <p:cNvPr id="749" name="Google Shape;749;p2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28"/>
          <p:cNvSpPr/>
          <p:nvPr/>
        </p:nvSpPr>
        <p:spPr>
          <a:xfrm>
            <a:off x="749350" y="749550"/>
            <a:ext cx="7702391" cy="3669249"/>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8"/>
          <p:cNvSpPr txBox="1"/>
          <p:nvPr>
            <p:ph type="title"/>
          </p:nvPr>
        </p:nvSpPr>
        <p:spPr>
          <a:xfrm>
            <a:off x="0" y="0"/>
            <a:ext cx="9144000" cy="69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Maps</a:t>
            </a:r>
            <a:endParaRPr/>
          </a:p>
        </p:txBody>
      </p:sp>
      <p:sp>
        <p:nvSpPr>
          <p:cNvPr id="756" name="Google Shape;756;p28"/>
          <p:cNvSpPr/>
          <p:nvPr/>
        </p:nvSpPr>
        <p:spPr>
          <a:xfrm>
            <a:off x="2138250" y="1601900"/>
            <a:ext cx="688500" cy="202500"/>
          </a:xfrm>
          <a:prstGeom prst="wedgeRectCallout">
            <a:avLst>
              <a:gd fmla="val -21428" name="adj1"/>
              <a:gd fmla="val 84287" name="adj2"/>
            </a:avLst>
          </a:prstGeom>
          <a:solidFill>
            <a:srgbClr val="FFC8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434343"/>
                </a:solidFill>
                <a:latin typeface="Montserrat Light"/>
                <a:ea typeface="Montserrat Light"/>
                <a:cs typeface="Montserrat Light"/>
                <a:sym typeface="Montserrat Light"/>
              </a:rPr>
              <a:t>our office</a:t>
            </a:r>
            <a:endParaRPr sz="800">
              <a:solidFill>
                <a:srgbClr val="434343"/>
              </a:solidFill>
              <a:latin typeface="Montserrat Light"/>
              <a:ea typeface="Montserrat Light"/>
              <a:cs typeface="Montserrat Light"/>
              <a:sym typeface="Montserrat Light"/>
            </a:endParaRPr>
          </a:p>
        </p:txBody>
      </p:sp>
      <p:sp>
        <p:nvSpPr>
          <p:cNvPr id="757" name="Google Shape;757;p2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58" name="Google Shape;758;p28"/>
          <p:cNvSpPr/>
          <p:nvPr/>
        </p:nvSpPr>
        <p:spPr>
          <a:xfrm rot="10800000">
            <a:off x="1313925" y="1809075"/>
            <a:ext cx="136800" cy="118500"/>
          </a:xfrm>
          <a:prstGeom prst="triangle">
            <a:avLst>
              <a:gd fmla="val 50000" name="adj"/>
            </a:avLst>
          </a:prstGeom>
          <a:solidFill>
            <a:srgbClr val="FFC800"/>
          </a:solidFill>
          <a:ln cap="flat" cmpd="sng" w="28575">
            <a:solidFill>
              <a:srgbClr val="FFA4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8"/>
          <p:cNvSpPr/>
          <p:nvPr/>
        </p:nvSpPr>
        <p:spPr>
          <a:xfrm rot="10800000">
            <a:off x="2914125" y="3333075"/>
            <a:ext cx="136800" cy="118500"/>
          </a:xfrm>
          <a:prstGeom prst="triangle">
            <a:avLst>
              <a:gd fmla="val 50000" name="adj"/>
            </a:avLst>
          </a:prstGeom>
          <a:solidFill>
            <a:srgbClr val="FFC800"/>
          </a:solidFill>
          <a:ln cap="flat" cmpd="sng" w="28575">
            <a:solidFill>
              <a:srgbClr val="FFA4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8"/>
          <p:cNvSpPr/>
          <p:nvPr/>
        </p:nvSpPr>
        <p:spPr>
          <a:xfrm rot="10800000">
            <a:off x="7351940" y="3777828"/>
            <a:ext cx="136800" cy="118500"/>
          </a:xfrm>
          <a:prstGeom prst="triangle">
            <a:avLst>
              <a:gd fmla="val 50000" name="adj"/>
            </a:avLst>
          </a:prstGeom>
          <a:solidFill>
            <a:srgbClr val="FFC800"/>
          </a:solidFill>
          <a:ln cap="flat" cmpd="sng" w="28575">
            <a:solidFill>
              <a:srgbClr val="FFA4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8"/>
          <p:cNvSpPr/>
          <p:nvPr/>
        </p:nvSpPr>
        <p:spPr>
          <a:xfrm rot="10800000">
            <a:off x="3922940" y="1689766"/>
            <a:ext cx="136800" cy="118500"/>
          </a:xfrm>
          <a:prstGeom prst="triangle">
            <a:avLst>
              <a:gd fmla="val 50000" name="adj"/>
            </a:avLst>
          </a:prstGeom>
          <a:solidFill>
            <a:srgbClr val="FFC800"/>
          </a:solidFill>
          <a:ln cap="flat" cmpd="sng" w="28575">
            <a:solidFill>
              <a:srgbClr val="FFA4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8"/>
          <p:cNvSpPr/>
          <p:nvPr/>
        </p:nvSpPr>
        <p:spPr>
          <a:xfrm rot="10800000">
            <a:off x="4532540" y="3670966"/>
            <a:ext cx="136800" cy="118500"/>
          </a:xfrm>
          <a:prstGeom prst="triangle">
            <a:avLst>
              <a:gd fmla="val 50000" name="adj"/>
            </a:avLst>
          </a:prstGeom>
          <a:solidFill>
            <a:srgbClr val="FFC800"/>
          </a:solidFill>
          <a:ln cap="flat" cmpd="sng" w="28575">
            <a:solidFill>
              <a:srgbClr val="FFA4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8"/>
          <p:cNvSpPr/>
          <p:nvPr/>
        </p:nvSpPr>
        <p:spPr>
          <a:xfrm rot="10800000">
            <a:off x="6589940" y="2146966"/>
            <a:ext cx="136800" cy="118500"/>
          </a:xfrm>
          <a:prstGeom prst="triangle">
            <a:avLst>
              <a:gd fmla="val 50000" name="adj"/>
            </a:avLst>
          </a:prstGeom>
          <a:solidFill>
            <a:srgbClr val="FFC800"/>
          </a:solidFill>
          <a:ln cap="flat" cmpd="sng" w="28575">
            <a:solidFill>
              <a:srgbClr val="FFA4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29"/>
          <p:cNvSpPr txBox="1"/>
          <p:nvPr>
            <p:ph idx="4294967295" type="ctrTitle"/>
          </p:nvPr>
        </p:nvSpPr>
        <p:spPr>
          <a:xfrm>
            <a:off x="685800" y="13547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9600">
                <a:solidFill>
                  <a:srgbClr val="FFA400"/>
                </a:solidFill>
              </a:rPr>
              <a:t>89,526,124</a:t>
            </a:r>
            <a:endParaRPr sz="9600">
              <a:solidFill>
                <a:srgbClr val="FFA400"/>
              </a:solidFill>
            </a:endParaRPr>
          </a:p>
        </p:txBody>
      </p:sp>
      <p:sp>
        <p:nvSpPr>
          <p:cNvPr id="769" name="Google Shape;769;p29"/>
          <p:cNvSpPr txBox="1"/>
          <p:nvPr>
            <p:ph idx="4294967295" type="subTitle"/>
          </p:nvPr>
        </p:nvSpPr>
        <p:spPr>
          <a:xfrm>
            <a:off x="685800" y="2306653"/>
            <a:ext cx="77724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Whoa! That’s a big number, aren’t you proud?</a:t>
            </a:r>
            <a:endParaRPr/>
          </a:p>
        </p:txBody>
      </p:sp>
      <p:sp>
        <p:nvSpPr>
          <p:cNvPr id="770" name="Google Shape;770;p2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30"/>
          <p:cNvSpPr txBox="1"/>
          <p:nvPr>
            <p:ph idx="4294967295" type="ctrTitle"/>
          </p:nvPr>
        </p:nvSpPr>
        <p:spPr>
          <a:xfrm>
            <a:off x="685800" y="495600"/>
            <a:ext cx="56223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C800"/>
                </a:solidFill>
              </a:rPr>
              <a:t>89,526,124$</a:t>
            </a:r>
            <a:endParaRPr sz="3600">
              <a:solidFill>
                <a:srgbClr val="FFC800"/>
              </a:solidFill>
            </a:endParaRPr>
          </a:p>
        </p:txBody>
      </p:sp>
      <p:sp>
        <p:nvSpPr>
          <p:cNvPr id="776" name="Google Shape;776;p30"/>
          <p:cNvSpPr txBox="1"/>
          <p:nvPr>
            <p:ph idx="4294967295" type="subTitle"/>
          </p:nvPr>
        </p:nvSpPr>
        <p:spPr>
          <a:xfrm>
            <a:off x="685800" y="1106508"/>
            <a:ext cx="56223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That’s a lot of money</a:t>
            </a:r>
            <a:endParaRPr sz="2400"/>
          </a:p>
        </p:txBody>
      </p:sp>
      <p:sp>
        <p:nvSpPr>
          <p:cNvPr id="777" name="Google Shape;777;p30"/>
          <p:cNvSpPr txBox="1"/>
          <p:nvPr>
            <p:ph idx="4294967295" type="ctrTitle"/>
          </p:nvPr>
        </p:nvSpPr>
        <p:spPr>
          <a:xfrm>
            <a:off x="685800" y="3124494"/>
            <a:ext cx="56223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64646"/>
                </a:solidFill>
              </a:rPr>
              <a:t>100%</a:t>
            </a:r>
            <a:endParaRPr sz="3600">
              <a:solidFill>
                <a:srgbClr val="F64646"/>
              </a:solidFill>
            </a:endParaRPr>
          </a:p>
        </p:txBody>
      </p:sp>
      <p:sp>
        <p:nvSpPr>
          <p:cNvPr id="778" name="Google Shape;778;p30"/>
          <p:cNvSpPr txBox="1"/>
          <p:nvPr>
            <p:ph idx="4294967295" type="subTitle"/>
          </p:nvPr>
        </p:nvSpPr>
        <p:spPr>
          <a:xfrm>
            <a:off x="685800" y="3735401"/>
            <a:ext cx="56223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Total success!</a:t>
            </a:r>
            <a:endParaRPr sz="2400"/>
          </a:p>
        </p:txBody>
      </p:sp>
      <p:sp>
        <p:nvSpPr>
          <p:cNvPr id="779" name="Google Shape;779;p30"/>
          <p:cNvSpPr txBox="1"/>
          <p:nvPr>
            <p:ph idx="4294967295" type="ctrTitle"/>
          </p:nvPr>
        </p:nvSpPr>
        <p:spPr>
          <a:xfrm>
            <a:off x="685800" y="1810047"/>
            <a:ext cx="56223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A400"/>
                </a:solidFill>
              </a:rPr>
              <a:t>185,244 users</a:t>
            </a:r>
            <a:endParaRPr sz="3600">
              <a:solidFill>
                <a:srgbClr val="FFA400"/>
              </a:solidFill>
            </a:endParaRPr>
          </a:p>
        </p:txBody>
      </p:sp>
      <p:sp>
        <p:nvSpPr>
          <p:cNvPr id="780" name="Google Shape;780;p30"/>
          <p:cNvSpPr txBox="1"/>
          <p:nvPr>
            <p:ph idx="4294967295" type="subTitle"/>
          </p:nvPr>
        </p:nvSpPr>
        <p:spPr>
          <a:xfrm>
            <a:off x="685800" y="2420955"/>
            <a:ext cx="56223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And a lot of users</a:t>
            </a:r>
            <a:endParaRPr sz="2400"/>
          </a:p>
        </p:txBody>
      </p:sp>
      <p:sp>
        <p:nvSpPr>
          <p:cNvPr id="781" name="Google Shape;781;p3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31"/>
          <p:cNvSpPr txBox="1"/>
          <p:nvPr>
            <p:ph type="title"/>
          </p:nvPr>
        </p:nvSpPr>
        <p:spPr>
          <a:xfrm>
            <a:off x="0" y="0"/>
            <a:ext cx="9144000" cy="69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process is easy</a:t>
            </a:r>
            <a:endParaRPr/>
          </a:p>
        </p:txBody>
      </p:sp>
      <p:sp>
        <p:nvSpPr>
          <p:cNvPr id="787" name="Google Shape;787;p3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788" name="Google Shape;788;p31"/>
          <p:cNvGrpSpPr/>
          <p:nvPr/>
        </p:nvGrpSpPr>
        <p:grpSpPr>
          <a:xfrm>
            <a:off x="5632317" y="1189775"/>
            <a:ext cx="3305700" cy="3483050"/>
            <a:chOff x="5632317" y="1189775"/>
            <a:chExt cx="3305700" cy="3483050"/>
          </a:xfrm>
        </p:grpSpPr>
        <p:sp>
          <p:nvSpPr>
            <p:cNvPr id="789" name="Google Shape;789;p31"/>
            <p:cNvSpPr/>
            <p:nvPr/>
          </p:nvSpPr>
          <p:spPr>
            <a:xfrm>
              <a:off x="5632317" y="1189775"/>
              <a:ext cx="3305700" cy="669000"/>
            </a:xfrm>
            <a:prstGeom prst="chevron">
              <a:avLst>
                <a:gd fmla="val 50000" name="adj"/>
              </a:avLst>
            </a:prstGeom>
            <a:solidFill>
              <a:srgbClr val="FFC8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Lorem 3</a:t>
              </a:r>
              <a:endParaRPr b="1">
                <a:solidFill>
                  <a:srgbClr val="FFFFFF"/>
                </a:solidFill>
                <a:latin typeface="Montserrat"/>
                <a:ea typeface="Montserrat"/>
                <a:cs typeface="Montserrat"/>
                <a:sym typeface="Montserrat"/>
              </a:endParaRPr>
            </a:p>
          </p:txBody>
        </p:sp>
        <p:sp>
          <p:nvSpPr>
            <p:cNvPr id="790" name="Google Shape;790;p31"/>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434343"/>
                  </a:solidFill>
                  <a:latin typeface="Montserrat Light"/>
                  <a:ea typeface="Montserrat Light"/>
                  <a:cs typeface="Montserrat Light"/>
                  <a:sym typeface="Montserrat Light"/>
                </a:rPr>
                <a:t>Lorem ipsum dolor sit amet, consectetur adipiscing elit. Duis sit amet odio vel purus bibendum luctus. Morbi iaculis dapibus tristique. In hac habitasse platea dictumst. Mauris convallis quam at. Morbi iaculis dapibus tristique.</a:t>
              </a:r>
              <a:endParaRPr sz="1000">
                <a:solidFill>
                  <a:srgbClr val="434343"/>
                </a:solidFill>
                <a:latin typeface="Montserrat Light"/>
                <a:ea typeface="Montserrat Light"/>
                <a:cs typeface="Montserrat Light"/>
                <a:sym typeface="Montserrat Light"/>
              </a:endParaRPr>
            </a:p>
          </p:txBody>
        </p:sp>
      </p:grpSp>
      <p:grpSp>
        <p:nvGrpSpPr>
          <p:cNvPr id="791" name="Google Shape;791;p31"/>
          <p:cNvGrpSpPr/>
          <p:nvPr/>
        </p:nvGrpSpPr>
        <p:grpSpPr>
          <a:xfrm>
            <a:off x="0" y="1189989"/>
            <a:ext cx="3546900" cy="3482836"/>
            <a:chOff x="0" y="1189989"/>
            <a:chExt cx="3546900" cy="3482836"/>
          </a:xfrm>
        </p:grpSpPr>
        <p:sp>
          <p:nvSpPr>
            <p:cNvPr id="792" name="Google Shape;792;p31"/>
            <p:cNvSpPr/>
            <p:nvPr/>
          </p:nvSpPr>
          <p:spPr>
            <a:xfrm>
              <a:off x="0" y="1189989"/>
              <a:ext cx="3546900" cy="669000"/>
            </a:xfrm>
            <a:prstGeom prst="homePlate">
              <a:avLst>
                <a:gd fmla="val 50000" name="adj"/>
              </a:avLst>
            </a:prstGeom>
            <a:solidFill>
              <a:srgbClr val="F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Lorem 1</a:t>
              </a:r>
              <a:endParaRPr b="1">
                <a:solidFill>
                  <a:srgbClr val="FFFFFF"/>
                </a:solidFill>
                <a:latin typeface="Montserrat"/>
                <a:ea typeface="Montserrat"/>
                <a:cs typeface="Montserrat"/>
                <a:sym typeface="Montserrat"/>
              </a:endParaRPr>
            </a:p>
          </p:txBody>
        </p:sp>
        <p:sp>
          <p:nvSpPr>
            <p:cNvPr id="793" name="Google Shape;793;p31"/>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434343"/>
                  </a:solidFill>
                  <a:latin typeface="Montserrat Light"/>
                  <a:ea typeface="Montserrat Light"/>
                  <a:cs typeface="Montserrat Light"/>
                  <a:sym typeface="Montserrat Light"/>
                </a:rPr>
                <a:t>Lorem ipsum dolor sit amet, consectetur adipiscing elit. Duis sit amet odio vel purus bibendum luctus. Morbi iaculis dapibus tristique. In hac habitasse platea dictumst. Mauris convallis quam at. Morbi iaculis dapibus tristique.</a:t>
              </a:r>
              <a:endParaRPr sz="1000">
                <a:solidFill>
                  <a:srgbClr val="434343"/>
                </a:solidFill>
                <a:latin typeface="Montserrat Light"/>
                <a:ea typeface="Montserrat Light"/>
                <a:cs typeface="Montserrat Light"/>
                <a:sym typeface="Montserrat Light"/>
              </a:endParaRPr>
            </a:p>
          </p:txBody>
        </p:sp>
      </p:grpSp>
      <p:grpSp>
        <p:nvGrpSpPr>
          <p:cNvPr id="794" name="Google Shape;794;p31"/>
          <p:cNvGrpSpPr/>
          <p:nvPr/>
        </p:nvGrpSpPr>
        <p:grpSpPr>
          <a:xfrm>
            <a:off x="2944204" y="1189775"/>
            <a:ext cx="3305700" cy="3483050"/>
            <a:chOff x="2944204" y="1189775"/>
            <a:chExt cx="3305700" cy="3483050"/>
          </a:xfrm>
        </p:grpSpPr>
        <p:sp>
          <p:nvSpPr>
            <p:cNvPr id="795" name="Google Shape;795;p31"/>
            <p:cNvSpPr/>
            <p:nvPr/>
          </p:nvSpPr>
          <p:spPr>
            <a:xfrm>
              <a:off x="2944204" y="1189775"/>
              <a:ext cx="3305700" cy="669000"/>
            </a:xfrm>
            <a:prstGeom prst="chevron">
              <a:avLst>
                <a:gd fmla="val 50000" name="adj"/>
              </a:avLst>
            </a:prstGeom>
            <a:solidFill>
              <a:srgbClr val="FFA4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Lorem 2</a:t>
              </a:r>
              <a:endParaRPr b="1">
                <a:solidFill>
                  <a:srgbClr val="FFFFFF"/>
                </a:solidFill>
                <a:latin typeface="Montserrat"/>
                <a:ea typeface="Montserrat"/>
                <a:cs typeface="Montserrat"/>
                <a:sym typeface="Montserrat"/>
              </a:endParaRPr>
            </a:p>
          </p:txBody>
        </p:sp>
        <p:sp>
          <p:nvSpPr>
            <p:cNvPr id="796" name="Google Shape;796;p31"/>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434343"/>
                  </a:solidFill>
                  <a:latin typeface="Montserrat Light"/>
                  <a:ea typeface="Montserrat Light"/>
                  <a:cs typeface="Montserrat Light"/>
                  <a:sym typeface="Montserrat Light"/>
                </a:rPr>
                <a:t>Lorem ipsum dolor sit amet, consectetur adipiscing elit. Duis sit amet odio vel purus bibendum luctus. Morbi iaculis dapibus tristique. In hac habitasse platea dictumst. Mauris convallis quam at. Morbi iaculis dapibus tristique.</a:t>
              </a:r>
              <a:endParaRPr sz="1000">
                <a:solidFill>
                  <a:srgbClr val="434343"/>
                </a:solidFill>
                <a:latin typeface="Montserrat Light"/>
                <a:ea typeface="Montserrat Light"/>
                <a:cs typeface="Montserrat Light"/>
                <a:sym typeface="Montserrat Light"/>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32"/>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review some concepts</a:t>
            </a:r>
            <a:endParaRPr/>
          </a:p>
        </p:txBody>
      </p:sp>
      <p:sp>
        <p:nvSpPr>
          <p:cNvPr id="802" name="Google Shape;802;p32"/>
          <p:cNvSpPr txBox="1"/>
          <p:nvPr>
            <p:ph idx="1" type="body"/>
          </p:nvPr>
        </p:nvSpPr>
        <p:spPr>
          <a:xfrm>
            <a:off x="1320025" y="1544275"/>
            <a:ext cx="2080800" cy="160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sz="1200"/>
              <a:t>Is the color of gold, butter and ripe lemons. In the spectrum of visible light, yellow is found between green and orange.</a:t>
            </a:r>
            <a:endParaRPr sz="1200"/>
          </a:p>
        </p:txBody>
      </p:sp>
      <p:sp>
        <p:nvSpPr>
          <p:cNvPr id="803" name="Google Shape;803;p32"/>
          <p:cNvSpPr txBox="1"/>
          <p:nvPr>
            <p:ph idx="2" type="body"/>
          </p:nvPr>
        </p:nvSpPr>
        <p:spPr>
          <a:xfrm>
            <a:off x="3507463" y="1544275"/>
            <a:ext cx="2080800" cy="160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sz="1200"/>
              <a:t>Is the colour of the clear sky and the deep sea. It is located between violet and green on the optical spectrum.</a:t>
            </a:r>
            <a:endParaRPr sz="1200"/>
          </a:p>
        </p:txBody>
      </p:sp>
      <p:sp>
        <p:nvSpPr>
          <p:cNvPr id="804" name="Google Shape;804;p32"/>
          <p:cNvSpPr txBox="1"/>
          <p:nvPr>
            <p:ph idx="3" type="body"/>
          </p:nvPr>
        </p:nvSpPr>
        <p:spPr>
          <a:xfrm>
            <a:off x="5694900" y="1544275"/>
            <a:ext cx="2080800" cy="160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sz="1200"/>
              <a:t>Is the color of blood, and because of this it has historically been associated with sacrifice, danger and courage. </a:t>
            </a:r>
            <a:endParaRPr sz="1200"/>
          </a:p>
          <a:p>
            <a:pPr indent="0" lvl="0" marL="0" rtl="0" algn="l">
              <a:spcBef>
                <a:spcPts val="600"/>
              </a:spcBef>
              <a:spcAft>
                <a:spcPts val="0"/>
              </a:spcAft>
              <a:buNone/>
            </a:pPr>
            <a:r>
              <a:t/>
            </a:r>
            <a:endParaRPr sz="1200"/>
          </a:p>
        </p:txBody>
      </p:sp>
      <p:sp>
        <p:nvSpPr>
          <p:cNvPr id="805" name="Google Shape;805;p3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6" name="Google Shape;806;p32"/>
          <p:cNvSpPr txBox="1"/>
          <p:nvPr>
            <p:ph idx="1" type="body"/>
          </p:nvPr>
        </p:nvSpPr>
        <p:spPr>
          <a:xfrm>
            <a:off x="1320025" y="3220675"/>
            <a:ext cx="2080800" cy="160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sz="1200"/>
              <a:t>Is the color of gold, butter and ripe lemons. In the spectrum of visible light, yellow is found between green and orange.</a:t>
            </a:r>
            <a:endParaRPr sz="1200"/>
          </a:p>
        </p:txBody>
      </p:sp>
      <p:sp>
        <p:nvSpPr>
          <p:cNvPr id="807" name="Google Shape;807;p32"/>
          <p:cNvSpPr txBox="1"/>
          <p:nvPr>
            <p:ph idx="2" type="body"/>
          </p:nvPr>
        </p:nvSpPr>
        <p:spPr>
          <a:xfrm>
            <a:off x="3507463" y="3220675"/>
            <a:ext cx="2080800" cy="160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sz="1200"/>
              <a:t>Is the colour of the clear sky and the deep sea. It is located between violet and green on the optical spectrum.</a:t>
            </a:r>
            <a:endParaRPr sz="1200"/>
          </a:p>
        </p:txBody>
      </p:sp>
      <p:sp>
        <p:nvSpPr>
          <p:cNvPr id="808" name="Google Shape;808;p32"/>
          <p:cNvSpPr txBox="1"/>
          <p:nvPr>
            <p:ph idx="3" type="body"/>
          </p:nvPr>
        </p:nvSpPr>
        <p:spPr>
          <a:xfrm>
            <a:off x="5694900" y="3220675"/>
            <a:ext cx="2080800" cy="160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sz="1200"/>
              <a:t>Is the color of blood, and because of this it has historically been associated with sacrifice, danger and courage. </a:t>
            </a:r>
            <a:endParaRPr sz="1200"/>
          </a:p>
          <a:p>
            <a:pPr indent="0" lvl="0" marL="0" rtl="0" algn="l">
              <a:spcBef>
                <a:spcPts val="600"/>
              </a:spcBef>
              <a:spcAft>
                <a:spcPts val="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15"/>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Instructions for use</a:t>
            </a:r>
            <a:endParaRPr/>
          </a:p>
        </p:txBody>
      </p:sp>
      <p:sp>
        <p:nvSpPr>
          <p:cNvPr id="633" name="Google Shape;633;p15"/>
          <p:cNvSpPr txBox="1"/>
          <p:nvPr>
            <p:ph idx="2" type="body"/>
          </p:nvPr>
        </p:nvSpPr>
        <p:spPr>
          <a:xfrm>
            <a:off x="4642177" y="1582625"/>
            <a:ext cx="3133500" cy="295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100"/>
              <a:t>EDIT IN POWERPOINT®</a:t>
            </a:r>
            <a:endParaRPr sz="1100"/>
          </a:p>
          <a:p>
            <a:pPr indent="0" lvl="0" marL="0" rtl="0" algn="l">
              <a:spcBef>
                <a:spcPts val="600"/>
              </a:spcBef>
              <a:spcAft>
                <a:spcPts val="0"/>
              </a:spcAft>
              <a:buNone/>
            </a:pPr>
            <a:r>
              <a:rPr lang="en" sz="1100"/>
              <a:t>Click on the button under the presentation preview that says </a:t>
            </a:r>
            <a:r>
              <a:rPr b="1" lang="en" sz="1100"/>
              <a:t>"Download as PowerPoint template"</a:t>
            </a:r>
            <a:r>
              <a:rPr lang="en" sz="1100"/>
              <a:t>. You will get a .pptx file that you can edit in PowerPoint. </a:t>
            </a:r>
            <a:endParaRPr sz="1100"/>
          </a:p>
          <a:p>
            <a:pPr indent="0" lvl="0" marL="0" rtl="0" algn="l">
              <a:spcBef>
                <a:spcPts val="600"/>
              </a:spcBef>
              <a:spcAft>
                <a:spcPts val="0"/>
              </a:spcAft>
              <a:buNone/>
            </a:pPr>
            <a:r>
              <a:rPr lang="en" sz="1100"/>
              <a:t>Remember to download and install the fonts used in this presentation (you’ll find the links to the font files needed in the </a:t>
            </a:r>
            <a:r>
              <a:rPr lang="en" sz="1100" u="sng">
                <a:hlinkClick action="ppaction://hlinksldjump" r:id="rId3"/>
              </a:rPr>
              <a:t>Presentation design slide</a:t>
            </a:r>
            <a:r>
              <a:rPr lang="en" sz="1100"/>
              <a:t>)</a:t>
            </a:r>
            <a:endParaRPr sz="1100"/>
          </a:p>
          <a:p>
            <a:pPr indent="0" lvl="0" marL="0" rtl="0" algn="l">
              <a:spcBef>
                <a:spcPts val="600"/>
              </a:spcBef>
              <a:spcAft>
                <a:spcPts val="0"/>
              </a:spcAft>
              <a:buClr>
                <a:schemeClr val="dk1"/>
              </a:buClr>
              <a:buSzPts val="1100"/>
              <a:buFont typeface="Arial"/>
              <a:buNone/>
            </a:pPr>
            <a:r>
              <a:t/>
            </a:r>
            <a:endParaRPr b="1" sz="1100"/>
          </a:p>
        </p:txBody>
      </p:sp>
      <p:sp>
        <p:nvSpPr>
          <p:cNvPr id="634" name="Google Shape;634;p15"/>
          <p:cNvSpPr txBox="1"/>
          <p:nvPr>
            <p:ph idx="1" type="body"/>
          </p:nvPr>
        </p:nvSpPr>
        <p:spPr>
          <a:xfrm>
            <a:off x="1320025" y="1582625"/>
            <a:ext cx="3133500" cy="295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100"/>
              <a:t>EDIT IN GOOGLE SLIDES</a:t>
            </a:r>
            <a:endParaRPr sz="1100"/>
          </a:p>
          <a:p>
            <a:pPr indent="0" lvl="0" marL="0" rtl="0" algn="l">
              <a:spcBef>
                <a:spcPts val="600"/>
              </a:spcBef>
              <a:spcAft>
                <a:spcPts val="0"/>
              </a:spcAft>
              <a:buClr>
                <a:schemeClr val="dk1"/>
              </a:buClr>
              <a:buSzPts val="1100"/>
              <a:buFont typeface="Arial"/>
              <a:buNone/>
            </a:pPr>
            <a:r>
              <a:rPr lang="en" sz="1100"/>
              <a:t>Click on the button under the presentation preview that says </a:t>
            </a:r>
            <a:r>
              <a:rPr b="1" lang="en" sz="1100"/>
              <a:t>"Use as Google Slides Theme"</a:t>
            </a:r>
            <a:r>
              <a:rPr lang="en" sz="1100"/>
              <a:t>.</a:t>
            </a:r>
            <a:endParaRPr sz="1100"/>
          </a:p>
          <a:p>
            <a:pPr indent="0" lvl="0" marL="0" rtl="0" algn="l">
              <a:spcBef>
                <a:spcPts val="600"/>
              </a:spcBef>
              <a:spcAft>
                <a:spcPts val="0"/>
              </a:spcAft>
              <a:buClr>
                <a:schemeClr val="dk1"/>
              </a:buClr>
              <a:buSzPts val="1100"/>
              <a:buFont typeface="Arial"/>
              <a:buNone/>
            </a:pPr>
            <a:r>
              <a:rPr lang="en" sz="1100"/>
              <a:t>You will get a copy of this document on your Google Drive and will be able to edit, add or delete slides.</a:t>
            </a:r>
            <a:endParaRPr sz="1100"/>
          </a:p>
          <a:p>
            <a:pPr indent="0" lvl="0" marL="0" rtl="0" algn="l">
              <a:spcBef>
                <a:spcPts val="600"/>
              </a:spcBef>
              <a:spcAft>
                <a:spcPts val="0"/>
              </a:spcAft>
              <a:buClr>
                <a:schemeClr val="dk1"/>
              </a:buClr>
              <a:buSzPts val="1100"/>
              <a:buFont typeface="Arial"/>
              <a:buNone/>
            </a:pPr>
            <a:r>
              <a:rPr b="1" lang="en" sz="1100"/>
              <a:t>You have to be signed in to your Google account.</a:t>
            </a:r>
            <a:endParaRPr sz="1100"/>
          </a:p>
        </p:txBody>
      </p:sp>
      <p:sp>
        <p:nvSpPr>
          <p:cNvPr id="635" name="Google Shape;635;p15"/>
          <p:cNvSpPr txBox="1"/>
          <p:nvPr>
            <p:ph idx="2" type="body"/>
          </p:nvPr>
        </p:nvSpPr>
        <p:spPr>
          <a:xfrm>
            <a:off x="1320025" y="3677325"/>
            <a:ext cx="6455700" cy="1141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1100">
                <a:solidFill>
                  <a:srgbClr val="E8062F"/>
                </a:solidFill>
              </a:rPr>
              <a:t>More info on how to use this template at </a:t>
            </a:r>
            <a:r>
              <a:rPr b="1" lang="en" sz="1100" u="sng">
                <a:solidFill>
                  <a:srgbClr val="E8062F"/>
                </a:solidFill>
                <a:hlinkClick r:id="rId4"/>
              </a:rPr>
              <a:t>www.slidescarnival.com/help-use-presentation-template</a:t>
            </a:r>
            <a:endParaRPr b="1" sz="1100">
              <a:solidFill>
                <a:srgbClr val="E8062F"/>
              </a:solidFill>
            </a:endParaRPr>
          </a:p>
          <a:p>
            <a:pPr indent="0" lvl="0" marL="0" rtl="0" algn="l">
              <a:spcBef>
                <a:spcPts val="1000"/>
              </a:spcBef>
              <a:spcAft>
                <a:spcPts val="0"/>
              </a:spcAft>
              <a:buClr>
                <a:schemeClr val="dk1"/>
              </a:buClr>
              <a:buSzPts val="1100"/>
              <a:buFont typeface="Arial"/>
              <a:buNone/>
            </a:pPr>
            <a:r>
              <a:rPr lang="en" sz="1100">
                <a:solidFill>
                  <a:srgbClr val="E8062F"/>
                </a:solidFill>
              </a:rPr>
              <a:t>This template is free to use under </a:t>
            </a:r>
            <a:r>
              <a:rPr lang="en" sz="1100" u="sng">
                <a:solidFill>
                  <a:srgbClr val="E8062F"/>
                </a:solidFill>
                <a:hlinkClick r:id="rId5"/>
              </a:rPr>
              <a:t>Creative Commons Attribution license</a:t>
            </a:r>
            <a:r>
              <a:rPr lang="en" sz="1100">
                <a:solidFill>
                  <a:srgbClr val="E8062F"/>
                </a:solidFill>
              </a:rPr>
              <a:t>. You can keep the Credits slide or mention SlidesCarnival and other resources used in a slide footer.</a:t>
            </a:r>
            <a:endParaRPr sz="1100">
              <a:solidFill>
                <a:srgbClr val="E8062F"/>
              </a:solidFill>
            </a:endParaRPr>
          </a:p>
          <a:p>
            <a:pPr indent="0" lvl="0" marL="0" rtl="0" algn="l">
              <a:spcBef>
                <a:spcPts val="1000"/>
              </a:spcBef>
              <a:spcAft>
                <a:spcPts val="0"/>
              </a:spcAft>
              <a:buClr>
                <a:schemeClr val="dk1"/>
              </a:buClr>
              <a:buSzPts val="1100"/>
              <a:buFont typeface="Arial"/>
              <a:buNone/>
            </a:pPr>
            <a:r>
              <a:t/>
            </a:r>
            <a:endParaRPr sz="1100">
              <a:solidFill>
                <a:srgbClr val="E8062F"/>
              </a:solidFill>
            </a:endParaRPr>
          </a:p>
          <a:p>
            <a:pPr indent="0" lvl="0" marL="0" rtl="0" algn="l">
              <a:spcBef>
                <a:spcPts val="1000"/>
              </a:spcBef>
              <a:spcAft>
                <a:spcPts val="1000"/>
              </a:spcAft>
              <a:buNone/>
            </a:pPr>
            <a:r>
              <a:t/>
            </a:r>
            <a:endParaRPr sz="1100">
              <a:solidFill>
                <a:srgbClr val="E8062F"/>
              </a:solidFill>
            </a:endParaRPr>
          </a:p>
        </p:txBody>
      </p:sp>
      <p:sp>
        <p:nvSpPr>
          <p:cNvPr id="636" name="Google Shape;636;p1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33"/>
          <p:cNvSpPr txBox="1"/>
          <p:nvPr>
            <p:ph idx="4294967295" type="body"/>
          </p:nvPr>
        </p:nvSpPr>
        <p:spPr>
          <a:xfrm>
            <a:off x="3438425" y="373575"/>
            <a:ext cx="2524800" cy="43962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sz="1800">
                <a:latin typeface="Montserrat"/>
                <a:ea typeface="Montserrat"/>
                <a:cs typeface="Montserrat"/>
                <a:sym typeface="Montserrat"/>
              </a:rPr>
              <a:t>Mobile</a:t>
            </a:r>
            <a:r>
              <a:rPr b="1" lang="en" sz="1800">
                <a:latin typeface="Montserrat"/>
                <a:ea typeface="Montserrat"/>
                <a:cs typeface="Montserrat"/>
                <a:sym typeface="Montserrat"/>
              </a:rPr>
              <a:t> project</a:t>
            </a:r>
            <a:endParaRPr b="1" sz="1800">
              <a:latin typeface="Montserrat"/>
              <a:ea typeface="Montserrat"/>
              <a:cs typeface="Montserrat"/>
              <a:sym typeface="Montserrat"/>
            </a:endParaRPr>
          </a:p>
          <a:p>
            <a:pPr indent="0" lvl="0" marL="0" rtl="0" algn="l">
              <a:spcBef>
                <a:spcPts val="600"/>
              </a:spcBef>
              <a:spcAft>
                <a:spcPts val="0"/>
              </a:spcAft>
              <a:buNone/>
            </a:pPr>
            <a:r>
              <a:rPr lang="en" sz="1800"/>
              <a:t>Show and explain your web, app or software projects using these gadget templates.</a:t>
            </a:r>
            <a:endParaRPr sz="1800"/>
          </a:p>
        </p:txBody>
      </p:sp>
      <p:sp>
        <p:nvSpPr>
          <p:cNvPr id="814" name="Google Shape;814;p33"/>
          <p:cNvSpPr/>
          <p:nvPr/>
        </p:nvSpPr>
        <p:spPr>
          <a:xfrm>
            <a:off x="827000" y="785788"/>
            <a:ext cx="2007300" cy="3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sp>
        <p:nvSpPr>
          <p:cNvPr id="815" name="Google Shape;815;p3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816" name="Google Shape;816;p33"/>
          <p:cNvGrpSpPr/>
          <p:nvPr/>
        </p:nvGrpSpPr>
        <p:grpSpPr>
          <a:xfrm>
            <a:off x="767875" y="373572"/>
            <a:ext cx="2119546" cy="4396359"/>
            <a:chOff x="2547150" y="238125"/>
            <a:chExt cx="2525675" cy="5238750"/>
          </a:xfrm>
        </p:grpSpPr>
        <p:sp>
          <p:nvSpPr>
            <p:cNvPr id="817" name="Google Shape;817;p33"/>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FFFFFF"/>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3"/>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FFC800"/>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3"/>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FFC800"/>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3"/>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FFC800"/>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34"/>
          <p:cNvSpPr/>
          <p:nvPr/>
        </p:nvSpPr>
        <p:spPr>
          <a:xfrm>
            <a:off x="585775" y="851275"/>
            <a:ext cx="2598600" cy="344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sp>
        <p:nvSpPr>
          <p:cNvPr id="826" name="Google Shape;826;p3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827" name="Google Shape;827;p34"/>
          <p:cNvGrpSpPr/>
          <p:nvPr/>
        </p:nvGrpSpPr>
        <p:grpSpPr>
          <a:xfrm>
            <a:off x="521077" y="465959"/>
            <a:ext cx="2736410" cy="4222433"/>
            <a:chOff x="2112475" y="238125"/>
            <a:chExt cx="3395050" cy="5238750"/>
          </a:xfrm>
        </p:grpSpPr>
        <p:sp>
          <p:nvSpPr>
            <p:cNvPr id="828" name="Google Shape;828;p34"/>
            <p:cNvSpPr/>
            <p:nvPr/>
          </p:nvSpPr>
          <p:spPr>
            <a:xfrm>
              <a:off x="2112475" y="238125"/>
              <a:ext cx="3395050" cy="5238750"/>
            </a:xfrm>
            <a:custGeom>
              <a:rect b="b" l="l" r="r" t="t"/>
              <a:pathLst>
                <a:path extrusionOk="0" h="209550" w="135802">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4"/>
            <p:cNvSpPr/>
            <p:nvPr/>
          </p:nvSpPr>
          <p:spPr>
            <a:xfrm>
              <a:off x="3671350" y="5147100"/>
              <a:ext cx="279175" cy="179900"/>
            </a:xfrm>
            <a:custGeom>
              <a:rect b="b" l="l" r="r" t="t"/>
              <a:pathLst>
                <a:path extrusionOk="0" h="7196" w="11167">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FFC800"/>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4"/>
            <p:cNvSpPr/>
            <p:nvPr/>
          </p:nvSpPr>
          <p:spPr>
            <a:xfrm>
              <a:off x="3650725" y="446100"/>
              <a:ext cx="54375" cy="54350"/>
            </a:xfrm>
            <a:custGeom>
              <a:rect b="b" l="l" r="r" t="t"/>
              <a:pathLst>
                <a:path extrusionOk="0" h="2174" w="2175">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FFC800"/>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4"/>
            <p:cNvSpPr/>
            <p:nvPr/>
          </p:nvSpPr>
          <p:spPr>
            <a:xfrm>
              <a:off x="3761275" y="423600"/>
              <a:ext cx="99325" cy="99325"/>
            </a:xfrm>
            <a:custGeom>
              <a:rect b="b" l="l" r="r" t="t"/>
              <a:pathLst>
                <a:path extrusionOk="0" h="3973" w="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FFC800"/>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2" name="Google Shape;832;p34"/>
          <p:cNvSpPr txBox="1"/>
          <p:nvPr>
            <p:ph idx="4294967295" type="body"/>
          </p:nvPr>
        </p:nvSpPr>
        <p:spPr>
          <a:xfrm>
            <a:off x="3743225" y="373575"/>
            <a:ext cx="2524800" cy="43962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sz="1800">
                <a:latin typeface="Montserrat"/>
                <a:ea typeface="Montserrat"/>
                <a:cs typeface="Montserrat"/>
                <a:sym typeface="Montserrat"/>
              </a:rPr>
              <a:t>Tablet</a:t>
            </a:r>
            <a:r>
              <a:rPr b="1" lang="en" sz="1800">
                <a:latin typeface="Montserrat"/>
                <a:ea typeface="Montserrat"/>
                <a:cs typeface="Montserrat"/>
                <a:sym typeface="Montserrat"/>
              </a:rPr>
              <a:t> project</a:t>
            </a:r>
            <a:endParaRPr b="1" sz="1800">
              <a:latin typeface="Montserrat"/>
              <a:ea typeface="Montserrat"/>
              <a:cs typeface="Montserrat"/>
              <a:sym typeface="Montserrat"/>
            </a:endParaRPr>
          </a:p>
          <a:p>
            <a:pPr indent="0" lvl="0" marL="0" rtl="0" algn="l">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35"/>
          <p:cNvSpPr/>
          <p:nvPr/>
        </p:nvSpPr>
        <p:spPr>
          <a:xfrm>
            <a:off x="3863625" y="424701"/>
            <a:ext cx="4727226" cy="3680199"/>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5"/>
          <p:cNvSpPr/>
          <p:nvPr/>
        </p:nvSpPr>
        <p:spPr>
          <a:xfrm>
            <a:off x="4061442" y="620134"/>
            <a:ext cx="4331700" cy="27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sp>
        <p:nvSpPr>
          <p:cNvPr id="839" name="Google Shape;839;p3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840" name="Google Shape;840;p35"/>
          <p:cNvSpPr txBox="1"/>
          <p:nvPr>
            <p:ph idx="4294967295" type="body"/>
          </p:nvPr>
        </p:nvSpPr>
        <p:spPr>
          <a:xfrm>
            <a:off x="897550" y="424775"/>
            <a:ext cx="2524800" cy="36801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sz="1800">
                <a:latin typeface="Montserrat"/>
                <a:ea typeface="Montserrat"/>
                <a:cs typeface="Montserrat"/>
                <a:sym typeface="Montserrat"/>
              </a:rPr>
              <a:t>Desktop</a:t>
            </a:r>
            <a:r>
              <a:rPr b="1" lang="en" sz="1800">
                <a:latin typeface="Montserrat"/>
                <a:ea typeface="Montserrat"/>
                <a:cs typeface="Montserrat"/>
                <a:sym typeface="Montserrat"/>
              </a:rPr>
              <a:t> project</a:t>
            </a:r>
            <a:endParaRPr b="1" sz="1800">
              <a:latin typeface="Montserrat"/>
              <a:ea typeface="Montserrat"/>
              <a:cs typeface="Montserrat"/>
              <a:sym typeface="Montserrat"/>
            </a:endParaRPr>
          </a:p>
          <a:p>
            <a:pPr indent="0" lvl="0" marL="0" rtl="0" algn="l">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3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6" name="Google Shape;846;p36"/>
          <p:cNvSpPr txBox="1"/>
          <p:nvPr>
            <p:ph idx="4294967295" type="ctrTitle"/>
          </p:nvPr>
        </p:nvSpPr>
        <p:spPr>
          <a:xfrm>
            <a:off x="685800" y="1126150"/>
            <a:ext cx="3954900" cy="95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F64646"/>
                </a:solidFill>
              </a:rPr>
              <a:t>Thanks</a:t>
            </a:r>
            <a:r>
              <a:rPr lang="en" sz="6000">
                <a:solidFill>
                  <a:srgbClr val="F64646"/>
                </a:solidFill>
              </a:rPr>
              <a:t>!</a:t>
            </a:r>
            <a:endParaRPr sz="6000">
              <a:solidFill>
                <a:srgbClr val="F64646"/>
              </a:solidFill>
            </a:endParaRPr>
          </a:p>
        </p:txBody>
      </p:sp>
      <p:sp>
        <p:nvSpPr>
          <p:cNvPr id="847" name="Google Shape;847;p36"/>
          <p:cNvSpPr txBox="1"/>
          <p:nvPr>
            <p:ph idx="4294967295" type="subTitle"/>
          </p:nvPr>
        </p:nvSpPr>
        <p:spPr>
          <a:xfrm>
            <a:off x="685800" y="2109249"/>
            <a:ext cx="3954900" cy="258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Montserrat"/>
                <a:ea typeface="Montserrat"/>
                <a:cs typeface="Montserrat"/>
                <a:sym typeface="Montserrat"/>
              </a:rPr>
              <a:t>Any questions?</a:t>
            </a:r>
            <a:endParaRPr sz="1800"/>
          </a:p>
          <a:p>
            <a:pPr indent="0" lvl="0" marL="0" rtl="0" algn="l">
              <a:spcBef>
                <a:spcPts val="600"/>
              </a:spcBef>
              <a:spcAft>
                <a:spcPts val="0"/>
              </a:spcAft>
              <a:buClr>
                <a:schemeClr val="dk1"/>
              </a:buClr>
              <a:buSzPts val="1100"/>
              <a:buFont typeface="Arial"/>
              <a:buNone/>
            </a:pPr>
            <a:r>
              <a:rPr lang="en" sz="1800"/>
              <a:t>You can find me at</a:t>
            </a:r>
            <a:endParaRPr sz="1800"/>
          </a:p>
          <a:p>
            <a:pPr indent="-342900" lvl="0" marL="457200" rtl="0" algn="l">
              <a:spcBef>
                <a:spcPts val="600"/>
              </a:spcBef>
              <a:spcAft>
                <a:spcPts val="0"/>
              </a:spcAft>
              <a:buSzPts val="1800"/>
              <a:buChar char="◂"/>
            </a:pPr>
            <a:r>
              <a:rPr lang="en" sz="1800"/>
              <a:t>@username</a:t>
            </a:r>
            <a:endParaRPr sz="1800"/>
          </a:p>
          <a:p>
            <a:pPr indent="-342900" lvl="0" marL="457200" rtl="0" algn="l">
              <a:spcBef>
                <a:spcPts val="0"/>
              </a:spcBef>
              <a:spcAft>
                <a:spcPts val="0"/>
              </a:spcAft>
              <a:buSzPts val="1800"/>
              <a:buChar char="◂"/>
            </a:pPr>
            <a:r>
              <a:rPr lang="en" sz="1800"/>
              <a:t>user@mail.me</a:t>
            </a:r>
            <a:endParaRPr sz="1800"/>
          </a:p>
        </p:txBody>
      </p:sp>
      <p:pic>
        <p:nvPicPr>
          <p:cNvPr id="848" name="Google Shape;848;p36"/>
          <p:cNvPicPr preferRelativeResize="0"/>
          <p:nvPr/>
        </p:nvPicPr>
        <p:blipFill rotWithShape="1">
          <a:blip r:embed="rId3">
            <a:alphaModFix/>
          </a:blip>
          <a:srcRect b="18914" l="10180" r="4122" t="459"/>
          <a:stretch/>
        </p:blipFill>
        <p:spPr>
          <a:xfrm rot="5400000">
            <a:off x="5381675" y="749828"/>
            <a:ext cx="3873000" cy="3643800"/>
          </a:xfrm>
          <a:prstGeom prst="triangle">
            <a:avLst>
              <a:gd fmla="val 50000" name="adj"/>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37"/>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Credits</a:t>
            </a:r>
            <a:endParaRPr/>
          </a:p>
        </p:txBody>
      </p:sp>
      <p:sp>
        <p:nvSpPr>
          <p:cNvPr id="854" name="Google Shape;854;p37"/>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Special thanks to all the people who made and released these awesome resources for free:</a:t>
            </a:r>
            <a:endParaRPr sz="2400"/>
          </a:p>
          <a:p>
            <a:pPr indent="-381000" lvl="0" marL="457200" rtl="0" algn="l">
              <a:lnSpc>
                <a:spcPct val="115000"/>
              </a:lnSpc>
              <a:spcBef>
                <a:spcPts val="600"/>
              </a:spcBef>
              <a:spcAft>
                <a:spcPts val="0"/>
              </a:spcAft>
              <a:buSzPts val="2400"/>
              <a:buChar char="◂"/>
            </a:pPr>
            <a:r>
              <a:rPr lang="en" sz="2400"/>
              <a:t>Presentation template by </a:t>
            </a:r>
            <a:r>
              <a:rPr lang="en" sz="2400" u="sng">
                <a:solidFill>
                  <a:srgbClr val="E8062F"/>
                </a:solidFill>
                <a:hlinkClick r:id="rId3"/>
              </a:rPr>
              <a:t>SlidesCarnival</a:t>
            </a:r>
            <a:endParaRPr sz="2400">
              <a:solidFill>
                <a:srgbClr val="E8062F"/>
              </a:solidFill>
            </a:endParaRPr>
          </a:p>
          <a:p>
            <a:pPr indent="-381000" lvl="0" marL="457200" rtl="0" algn="l">
              <a:lnSpc>
                <a:spcPct val="115000"/>
              </a:lnSpc>
              <a:spcBef>
                <a:spcPts val="0"/>
              </a:spcBef>
              <a:spcAft>
                <a:spcPts val="0"/>
              </a:spcAft>
              <a:buSzPts val="2400"/>
              <a:buChar char="◂"/>
            </a:pPr>
            <a:r>
              <a:rPr lang="en" sz="2400"/>
              <a:t>Photographs by </a:t>
            </a:r>
            <a:r>
              <a:rPr lang="en" sz="2400" u="sng">
                <a:solidFill>
                  <a:srgbClr val="E8062F"/>
                </a:solidFill>
                <a:hlinkClick r:id="rId4"/>
              </a:rPr>
              <a:t>Unsplash</a:t>
            </a:r>
            <a:endParaRPr sz="2400">
              <a:solidFill>
                <a:srgbClr val="E8062F"/>
              </a:solidFill>
            </a:endParaRPr>
          </a:p>
        </p:txBody>
      </p:sp>
      <p:sp>
        <p:nvSpPr>
          <p:cNvPr id="855" name="Google Shape;855;p3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38"/>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Presentation design</a:t>
            </a:r>
            <a:endParaRPr/>
          </a:p>
        </p:txBody>
      </p:sp>
      <p:sp>
        <p:nvSpPr>
          <p:cNvPr id="861" name="Google Shape;861;p38"/>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This presentation uses the following typographies and colors:</a:t>
            </a:r>
            <a:endParaRPr sz="1400"/>
          </a:p>
          <a:p>
            <a:pPr indent="-317500" lvl="0" marL="457200" rtl="0" algn="l">
              <a:lnSpc>
                <a:spcPct val="115000"/>
              </a:lnSpc>
              <a:spcBef>
                <a:spcPts val="600"/>
              </a:spcBef>
              <a:spcAft>
                <a:spcPts val="0"/>
              </a:spcAft>
              <a:buSzPts val="1400"/>
              <a:buChar char="◂"/>
            </a:pPr>
            <a:r>
              <a:rPr lang="en" sz="1400"/>
              <a:t>Titles: Montserrat bold</a:t>
            </a:r>
            <a:endParaRPr sz="1400"/>
          </a:p>
          <a:p>
            <a:pPr indent="-317500" lvl="0" marL="457200" rtl="0" algn="l">
              <a:lnSpc>
                <a:spcPct val="115000"/>
              </a:lnSpc>
              <a:spcBef>
                <a:spcPts val="0"/>
              </a:spcBef>
              <a:spcAft>
                <a:spcPts val="0"/>
              </a:spcAft>
              <a:buSzPts val="1400"/>
              <a:buChar char="◂"/>
            </a:pPr>
            <a:r>
              <a:rPr lang="en" sz="1400"/>
              <a:t>Body copy: </a:t>
            </a:r>
            <a:r>
              <a:rPr lang="en" sz="1400"/>
              <a:t>Montserrat light</a:t>
            </a:r>
            <a:endParaRPr sz="1400"/>
          </a:p>
          <a:p>
            <a:pPr indent="0" lvl="0" marL="0" rtl="0" algn="l">
              <a:lnSpc>
                <a:spcPct val="115000"/>
              </a:lnSpc>
              <a:spcBef>
                <a:spcPts val="600"/>
              </a:spcBef>
              <a:spcAft>
                <a:spcPts val="0"/>
              </a:spcAft>
              <a:buNone/>
            </a:pPr>
            <a:r>
              <a:rPr lang="en" sz="1400"/>
              <a:t>You can download the fonts on this page:</a:t>
            </a:r>
            <a:endParaRPr sz="1400"/>
          </a:p>
          <a:p>
            <a:pPr indent="0" lvl="0" marL="0" rtl="0" algn="l">
              <a:lnSpc>
                <a:spcPct val="115000"/>
              </a:lnSpc>
              <a:spcBef>
                <a:spcPts val="600"/>
              </a:spcBef>
              <a:spcAft>
                <a:spcPts val="0"/>
              </a:spcAft>
              <a:buNone/>
            </a:pPr>
            <a:r>
              <a:rPr lang="en" sz="1400" u="sng">
                <a:solidFill>
                  <a:srgbClr val="E8062F"/>
                </a:solidFill>
                <a:hlinkClick r:id="rId3"/>
              </a:rPr>
              <a:t>https://www.fontsquirrel.com/fonts/montserrat</a:t>
            </a:r>
            <a:endParaRPr sz="1400">
              <a:solidFill>
                <a:srgbClr val="E8062F"/>
              </a:solidFill>
            </a:endParaRPr>
          </a:p>
          <a:p>
            <a:pPr indent="0" lvl="0" marL="0" rtl="0" algn="l">
              <a:lnSpc>
                <a:spcPct val="115000"/>
              </a:lnSpc>
              <a:spcBef>
                <a:spcPts val="600"/>
              </a:spcBef>
              <a:spcAft>
                <a:spcPts val="0"/>
              </a:spcAft>
              <a:buNone/>
            </a:pPr>
            <a:r>
              <a:t/>
            </a:r>
            <a:endParaRPr sz="1400"/>
          </a:p>
          <a:p>
            <a:pPr indent="0" lvl="0" marL="0" rtl="0" algn="l">
              <a:lnSpc>
                <a:spcPct val="115000"/>
              </a:lnSpc>
              <a:spcBef>
                <a:spcPts val="600"/>
              </a:spcBef>
              <a:spcAft>
                <a:spcPts val="0"/>
              </a:spcAft>
              <a:buNone/>
            </a:pPr>
            <a:r>
              <a:rPr lang="en" sz="1200"/>
              <a:t>Yellow </a:t>
            </a:r>
            <a:r>
              <a:rPr b="1" lang="en" sz="1200">
                <a:solidFill>
                  <a:srgbClr val="FFC800"/>
                </a:solidFill>
              </a:rPr>
              <a:t>#ffc800</a:t>
            </a:r>
            <a:r>
              <a:rPr b="1" lang="en" sz="1200"/>
              <a:t> · Orange </a:t>
            </a:r>
            <a:r>
              <a:rPr b="1" lang="en" sz="1200">
                <a:solidFill>
                  <a:srgbClr val="FFA400"/>
                </a:solidFill>
              </a:rPr>
              <a:t>#ffa400</a:t>
            </a:r>
            <a:r>
              <a:rPr b="1" lang="en" sz="1200"/>
              <a:t> </a:t>
            </a:r>
            <a:r>
              <a:rPr b="1" lang="en" sz="1200"/>
              <a:t>· Raspberry </a:t>
            </a:r>
            <a:r>
              <a:rPr b="1" lang="en" sz="1200">
                <a:solidFill>
                  <a:srgbClr val="F64646"/>
                </a:solidFill>
              </a:rPr>
              <a:t>#f64646</a:t>
            </a:r>
            <a:r>
              <a:rPr b="1" lang="en" sz="1200"/>
              <a:t> · Crimson </a:t>
            </a:r>
            <a:r>
              <a:rPr b="1" lang="en" sz="1200">
                <a:solidFill>
                  <a:srgbClr val="E8062F"/>
                </a:solidFill>
              </a:rPr>
              <a:t>#e8062f</a:t>
            </a:r>
            <a:endParaRPr b="1" sz="1200">
              <a:solidFill>
                <a:srgbClr val="E8062F"/>
              </a:solidFill>
            </a:endParaRPr>
          </a:p>
        </p:txBody>
      </p:sp>
      <p:sp>
        <p:nvSpPr>
          <p:cNvPr id="862" name="Google Shape;862;p38"/>
          <p:cNvSpPr txBox="1"/>
          <p:nvPr/>
        </p:nvSpPr>
        <p:spPr>
          <a:xfrm>
            <a:off x="1320025" y="4095450"/>
            <a:ext cx="64557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999999"/>
                </a:solidFill>
                <a:latin typeface="Montserrat Light"/>
                <a:ea typeface="Montserrat Light"/>
                <a:cs typeface="Montserrat Light"/>
                <a:sym typeface="Montserrat Light"/>
              </a:rPr>
              <a:t>You don’t need to keep this slide in your presentation. It’s only here to serve you as a design guide if you need to create new slides or download the fonts to edit the presentation in PowerPoint®</a:t>
            </a:r>
            <a:endParaRPr sz="1200">
              <a:solidFill>
                <a:srgbClr val="999999"/>
              </a:solidFill>
              <a:latin typeface="Montserrat Light"/>
              <a:ea typeface="Montserrat Light"/>
              <a:cs typeface="Montserrat Light"/>
              <a:sym typeface="Montserrat Light"/>
            </a:endParaRPr>
          </a:p>
          <a:p>
            <a:pPr indent="0" lvl="0" marL="0" rtl="0" algn="l">
              <a:spcBef>
                <a:spcPts val="0"/>
              </a:spcBef>
              <a:spcAft>
                <a:spcPts val="0"/>
              </a:spcAft>
              <a:buClr>
                <a:schemeClr val="dk1"/>
              </a:buClr>
              <a:buSzPts val="1100"/>
              <a:buFont typeface="Arial"/>
              <a:buNone/>
            </a:pPr>
            <a:r>
              <a:t/>
            </a:r>
            <a:endParaRPr sz="1200">
              <a:solidFill>
                <a:srgbClr val="999999"/>
              </a:solidFill>
              <a:latin typeface="Montserrat Light"/>
              <a:ea typeface="Montserrat Light"/>
              <a:cs typeface="Montserrat Light"/>
              <a:sym typeface="Montserrat Light"/>
            </a:endParaRPr>
          </a:p>
          <a:p>
            <a:pPr indent="0" lvl="0" marL="0" rtl="0" algn="l">
              <a:spcBef>
                <a:spcPts val="0"/>
              </a:spcBef>
              <a:spcAft>
                <a:spcPts val="0"/>
              </a:spcAft>
              <a:buNone/>
            </a:pPr>
            <a:r>
              <a:t/>
            </a:r>
            <a:endParaRPr sz="1200">
              <a:solidFill>
                <a:srgbClr val="999999"/>
              </a:solidFill>
              <a:latin typeface="Montserrat Light"/>
              <a:ea typeface="Montserrat Light"/>
              <a:cs typeface="Montserrat Light"/>
              <a:sym typeface="Montserrat Light"/>
            </a:endParaRPr>
          </a:p>
        </p:txBody>
      </p:sp>
      <p:sp>
        <p:nvSpPr>
          <p:cNvPr id="863" name="Google Shape;863;p3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67" name="Shape 867"/>
        <p:cNvGrpSpPr/>
        <p:nvPr/>
      </p:nvGrpSpPr>
      <p:grpSpPr>
        <a:xfrm>
          <a:off x="0" y="0"/>
          <a:ext cx="0" cy="0"/>
          <a:chOff x="0" y="0"/>
          <a:chExt cx="0" cy="0"/>
        </a:xfrm>
      </p:grpSpPr>
      <p:grpSp>
        <p:nvGrpSpPr>
          <p:cNvPr id="868" name="Google Shape;868;p39"/>
          <p:cNvGrpSpPr/>
          <p:nvPr/>
        </p:nvGrpSpPr>
        <p:grpSpPr>
          <a:xfrm>
            <a:off x="732113" y="342338"/>
            <a:ext cx="301186" cy="380908"/>
            <a:chOff x="584925" y="238125"/>
            <a:chExt cx="415200" cy="525100"/>
          </a:xfrm>
        </p:grpSpPr>
        <p:sp>
          <p:nvSpPr>
            <p:cNvPr id="869" name="Google Shape;869;p39"/>
            <p:cNvSpPr/>
            <p:nvPr/>
          </p:nvSpPr>
          <p:spPr>
            <a:xfrm>
              <a:off x="621550" y="299175"/>
              <a:ext cx="378575" cy="464050"/>
            </a:xfrm>
            <a:custGeom>
              <a:rect b="b" l="l" r="r" t="t"/>
              <a:pathLst>
                <a:path extrusionOk="0" h="18562" w="15143">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9"/>
            <p:cNvSpPr/>
            <p:nvPr/>
          </p:nvSpPr>
          <p:spPr>
            <a:xfrm>
              <a:off x="633750" y="238125"/>
              <a:ext cx="29350" cy="63500"/>
            </a:xfrm>
            <a:custGeom>
              <a:rect b="b" l="l" r="r" t="t"/>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9"/>
            <p:cNvSpPr/>
            <p:nvPr/>
          </p:nvSpPr>
          <p:spPr>
            <a:xfrm>
              <a:off x="716800" y="238125"/>
              <a:ext cx="29325" cy="63500"/>
            </a:xfrm>
            <a:custGeom>
              <a:rect b="b" l="l" r="r" t="t"/>
              <a:pathLst>
                <a:path extrusionOk="0" h="2540" w="1173">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9"/>
            <p:cNvSpPr/>
            <p:nvPr/>
          </p:nvSpPr>
          <p:spPr>
            <a:xfrm>
              <a:off x="799825" y="238125"/>
              <a:ext cx="29350" cy="63500"/>
            </a:xfrm>
            <a:custGeom>
              <a:rect b="b" l="l" r="r" t="t"/>
              <a:pathLst>
                <a:path extrusionOk="0" h="2540" w="1174">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9"/>
            <p:cNvSpPr/>
            <p:nvPr/>
          </p:nvSpPr>
          <p:spPr>
            <a:xfrm>
              <a:off x="882875" y="238125"/>
              <a:ext cx="29325" cy="63500"/>
            </a:xfrm>
            <a:custGeom>
              <a:rect b="b" l="l" r="r" t="t"/>
              <a:pathLst>
                <a:path extrusionOk="0" h="2540" w="1173">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9"/>
            <p:cNvSpPr/>
            <p:nvPr/>
          </p:nvSpPr>
          <p:spPr>
            <a:xfrm>
              <a:off x="584925" y="261325"/>
              <a:ext cx="378575" cy="464050"/>
            </a:xfrm>
            <a:custGeom>
              <a:rect b="b" l="l" r="r" t="t"/>
              <a:pathLst>
                <a:path extrusionOk="0" h="18562" w="15143">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39"/>
          <p:cNvGrpSpPr/>
          <p:nvPr/>
        </p:nvGrpSpPr>
        <p:grpSpPr>
          <a:xfrm>
            <a:off x="1210441" y="397686"/>
            <a:ext cx="322458" cy="268434"/>
            <a:chOff x="1244325" y="314425"/>
            <a:chExt cx="444525" cy="370050"/>
          </a:xfrm>
        </p:grpSpPr>
        <p:sp>
          <p:nvSpPr>
            <p:cNvPr id="876" name="Google Shape;876;p39"/>
            <p:cNvSpPr/>
            <p:nvPr/>
          </p:nvSpPr>
          <p:spPr>
            <a:xfrm>
              <a:off x="1388425" y="463425"/>
              <a:ext cx="143525" cy="143500"/>
            </a:xfrm>
            <a:custGeom>
              <a:rect b="b" l="l" r="r" t="t"/>
              <a:pathLst>
                <a:path extrusionOk="0" h="5740" w="5741">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9"/>
            <p:cNvSpPr/>
            <p:nvPr/>
          </p:nvSpPr>
          <p:spPr>
            <a:xfrm>
              <a:off x="1244325" y="314425"/>
              <a:ext cx="444525" cy="370050"/>
            </a:xfrm>
            <a:custGeom>
              <a:rect b="b" l="l" r="r" t="t"/>
              <a:pathLst>
                <a:path extrusionOk="0" h="14802" w="17781">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8" name="Google Shape;878;p39"/>
          <p:cNvGrpSpPr/>
          <p:nvPr/>
        </p:nvGrpSpPr>
        <p:grpSpPr>
          <a:xfrm>
            <a:off x="1706506" y="396362"/>
            <a:ext cx="308295" cy="271082"/>
            <a:chOff x="1928175" y="312600"/>
            <a:chExt cx="425000" cy="373700"/>
          </a:xfrm>
        </p:grpSpPr>
        <p:sp>
          <p:nvSpPr>
            <p:cNvPr id="879" name="Google Shape;879;p39"/>
            <p:cNvSpPr/>
            <p:nvPr/>
          </p:nvSpPr>
          <p:spPr>
            <a:xfrm>
              <a:off x="1928175" y="312600"/>
              <a:ext cx="425000" cy="373700"/>
            </a:xfrm>
            <a:custGeom>
              <a:rect b="b" l="l" r="r" t="t"/>
              <a:pathLst>
                <a:path extrusionOk="0" h="14948" w="1700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9"/>
            <p:cNvSpPr/>
            <p:nvPr/>
          </p:nvSpPr>
          <p:spPr>
            <a:xfrm>
              <a:off x="1964825" y="349250"/>
              <a:ext cx="351700" cy="300425"/>
            </a:xfrm>
            <a:custGeom>
              <a:rect b="b" l="l" r="r" t="t"/>
              <a:pathLst>
                <a:path extrusionOk="0" h="12017" w="14068">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1" name="Google Shape;881;p39"/>
          <p:cNvSpPr/>
          <p:nvPr/>
        </p:nvSpPr>
        <p:spPr>
          <a:xfrm>
            <a:off x="2223590" y="386645"/>
            <a:ext cx="252475" cy="290559"/>
          </a:xfrm>
          <a:custGeom>
            <a:rect b="b" l="l" r="r" t="t"/>
            <a:pathLst>
              <a:path extrusionOk="0" h="16022" w="13922">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9"/>
          <p:cNvSpPr/>
          <p:nvPr/>
        </p:nvSpPr>
        <p:spPr>
          <a:xfrm>
            <a:off x="2729881" y="387534"/>
            <a:ext cx="217946" cy="288782"/>
          </a:xfrm>
          <a:custGeom>
            <a:rect b="b" l="l" r="r" t="t"/>
            <a:pathLst>
              <a:path extrusionOk="0" h="15924" w="12018">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3" name="Google Shape;883;p39"/>
          <p:cNvGrpSpPr/>
          <p:nvPr/>
        </p:nvGrpSpPr>
        <p:grpSpPr>
          <a:xfrm>
            <a:off x="3150397" y="382198"/>
            <a:ext cx="354358" cy="299427"/>
            <a:chOff x="3918650" y="293075"/>
            <a:chExt cx="488500" cy="412775"/>
          </a:xfrm>
        </p:grpSpPr>
        <p:sp>
          <p:nvSpPr>
            <p:cNvPr id="884" name="Google Shape;884;p39"/>
            <p:cNvSpPr/>
            <p:nvPr/>
          </p:nvSpPr>
          <p:spPr>
            <a:xfrm>
              <a:off x="4085350" y="293675"/>
              <a:ext cx="154500" cy="412175"/>
            </a:xfrm>
            <a:custGeom>
              <a:rect b="b" l="l" r="r" t="t"/>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9"/>
            <p:cNvSpPr/>
            <p:nvPr/>
          </p:nvSpPr>
          <p:spPr>
            <a:xfrm>
              <a:off x="3918650" y="293075"/>
              <a:ext cx="153900" cy="407275"/>
            </a:xfrm>
            <a:custGeom>
              <a:rect b="b" l="l" r="r" t="t"/>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9"/>
            <p:cNvSpPr/>
            <p:nvPr/>
          </p:nvSpPr>
          <p:spPr>
            <a:xfrm>
              <a:off x="4253250" y="298550"/>
              <a:ext cx="153900" cy="406675"/>
            </a:xfrm>
            <a:custGeom>
              <a:rect b="b" l="l" r="r" t="t"/>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39"/>
          <p:cNvGrpSpPr/>
          <p:nvPr/>
        </p:nvGrpSpPr>
        <p:grpSpPr>
          <a:xfrm>
            <a:off x="3670817" y="359602"/>
            <a:ext cx="291466" cy="344601"/>
            <a:chOff x="4636075" y="261925"/>
            <a:chExt cx="401800" cy="475050"/>
          </a:xfrm>
        </p:grpSpPr>
        <p:sp>
          <p:nvSpPr>
            <p:cNvPr id="888" name="Google Shape;888;p39"/>
            <p:cNvSpPr/>
            <p:nvPr/>
          </p:nvSpPr>
          <p:spPr>
            <a:xfrm>
              <a:off x="4665400" y="326650"/>
              <a:ext cx="372475" cy="97100"/>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9"/>
            <p:cNvSpPr/>
            <p:nvPr/>
          </p:nvSpPr>
          <p:spPr>
            <a:xfrm>
              <a:off x="4636075" y="438375"/>
              <a:ext cx="372475" cy="97125"/>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9"/>
            <p:cNvSpPr/>
            <p:nvPr/>
          </p:nvSpPr>
          <p:spPr>
            <a:xfrm>
              <a:off x="4814975" y="261925"/>
              <a:ext cx="44000" cy="50100"/>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9"/>
            <p:cNvSpPr/>
            <p:nvPr/>
          </p:nvSpPr>
          <p:spPr>
            <a:xfrm>
              <a:off x="4814975" y="550125"/>
              <a:ext cx="44000" cy="186850"/>
            </a:xfrm>
            <a:custGeom>
              <a:rect b="b" l="l" r="r" t="t"/>
              <a:pathLst>
                <a:path extrusionOk="0" h="7474" w="1760">
                  <a:moveTo>
                    <a:pt x="1" y="0"/>
                  </a:moveTo>
                  <a:lnTo>
                    <a:pt x="1" y="7474"/>
                  </a:lnTo>
                  <a:lnTo>
                    <a:pt x="1759" y="7474"/>
                  </a:lnTo>
                  <a:lnTo>
                    <a:pt x="1759"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2" name="Google Shape;892;p39"/>
          <p:cNvSpPr/>
          <p:nvPr/>
        </p:nvSpPr>
        <p:spPr>
          <a:xfrm>
            <a:off x="4138936" y="386192"/>
            <a:ext cx="333974" cy="291466"/>
          </a:xfrm>
          <a:custGeom>
            <a:rect b="b" l="l" r="r" t="t"/>
            <a:pathLst>
              <a:path extrusionOk="0" h="16072" w="18416">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3" name="Google Shape;893;p39"/>
          <p:cNvGrpSpPr/>
          <p:nvPr/>
        </p:nvGrpSpPr>
        <p:grpSpPr>
          <a:xfrm>
            <a:off x="4648330" y="388401"/>
            <a:ext cx="292336" cy="286569"/>
            <a:chOff x="5983625" y="301625"/>
            <a:chExt cx="403000" cy="395050"/>
          </a:xfrm>
        </p:grpSpPr>
        <p:sp>
          <p:nvSpPr>
            <p:cNvPr id="894" name="Google Shape;894;p39"/>
            <p:cNvSpPr/>
            <p:nvPr/>
          </p:nvSpPr>
          <p:spPr>
            <a:xfrm>
              <a:off x="5983625" y="319925"/>
              <a:ext cx="403000" cy="67200"/>
            </a:xfrm>
            <a:custGeom>
              <a:rect b="b" l="l" r="r" t="t"/>
              <a:pathLst>
                <a:path extrusionOk="0" h="2688" w="1612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9"/>
            <p:cNvSpPr/>
            <p:nvPr/>
          </p:nvSpPr>
          <p:spPr>
            <a:xfrm>
              <a:off x="5983625" y="664900"/>
              <a:ext cx="403000" cy="31775"/>
            </a:xfrm>
            <a:custGeom>
              <a:rect b="b" l="l" r="r" t="t"/>
              <a:pathLst>
                <a:path extrusionOk="0" h="1271" w="1612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9"/>
            <p:cNvSpPr/>
            <p:nvPr/>
          </p:nvSpPr>
          <p:spPr>
            <a:xfrm>
              <a:off x="6041025" y="301625"/>
              <a:ext cx="29325" cy="63500"/>
            </a:xfrm>
            <a:custGeom>
              <a:rect b="b" l="l" r="r" t="t"/>
              <a:pathLst>
                <a:path extrusionOk="0" h="2540" w="1173">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9"/>
            <p:cNvSpPr/>
            <p:nvPr/>
          </p:nvSpPr>
          <p:spPr>
            <a:xfrm>
              <a:off x="6297450" y="301625"/>
              <a:ext cx="29350" cy="63500"/>
            </a:xfrm>
            <a:custGeom>
              <a:rect b="b" l="l" r="r" t="t"/>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9"/>
            <p:cNvSpPr/>
            <p:nvPr/>
          </p:nvSpPr>
          <p:spPr>
            <a:xfrm>
              <a:off x="6097200" y="509200"/>
              <a:ext cx="50700" cy="53775"/>
            </a:xfrm>
            <a:custGeom>
              <a:rect b="b" l="l" r="r" t="t"/>
              <a:pathLst>
                <a:path extrusionOk="0" h="2151" w="2028">
                  <a:moveTo>
                    <a:pt x="0" y="1"/>
                  </a:moveTo>
                  <a:lnTo>
                    <a:pt x="0" y="2150"/>
                  </a:lnTo>
                  <a:lnTo>
                    <a:pt x="2027" y="2150"/>
                  </a:lnTo>
                  <a:lnTo>
                    <a:pt x="20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9"/>
            <p:cNvSpPr/>
            <p:nvPr/>
          </p:nvSpPr>
          <p:spPr>
            <a:xfrm>
              <a:off x="6097200" y="448150"/>
              <a:ext cx="50700" cy="48875"/>
            </a:xfrm>
            <a:custGeom>
              <a:rect b="b" l="l" r="r" t="t"/>
              <a:pathLst>
                <a:path extrusionOk="0" h="1955" w="2028">
                  <a:moveTo>
                    <a:pt x="0" y="1"/>
                  </a:moveTo>
                  <a:lnTo>
                    <a:pt x="0" y="1954"/>
                  </a:lnTo>
                  <a:lnTo>
                    <a:pt x="2027" y="1954"/>
                  </a:lnTo>
                  <a:lnTo>
                    <a:pt x="20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9"/>
            <p:cNvSpPr/>
            <p:nvPr/>
          </p:nvSpPr>
          <p:spPr>
            <a:xfrm>
              <a:off x="6097200" y="575150"/>
              <a:ext cx="50700" cy="48875"/>
            </a:xfrm>
            <a:custGeom>
              <a:rect b="b" l="l" r="r" t="t"/>
              <a:pathLst>
                <a:path extrusionOk="0" h="1955" w="2028">
                  <a:moveTo>
                    <a:pt x="0" y="1"/>
                  </a:moveTo>
                  <a:lnTo>
                    <a:pt x="0" y="1954"/>
                  </a:lnTo>
                  <a:lnTo>
                    <a:pt x="2027" y="1954"/>
                  </a:lnTo>
                  <a:lnTo>
                    <a:pt x="20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9"/>
            <p:cNvSpPr/>
            <p:nvPr/>
          </p:nvSpPr>
          <p:spPr>
            <a:xfrm>
              <a:off x="6160075" y="575150"/>
              <a:ext cx="50100" cy="48875"/>
            </a:xfrm>
            <a:custGeom>
              <a:rect b="b" l="l" r="r" t="t"/>
              <a:pathLst>
                <a:path extrusionOk="0" h="1955" w="2004">
                  <a:moveTo>
                    <a:pt x="1" y="1"/>
                  </a:moveTo>
                  <a:lnTo>
                    <a:pt x="1" y="1954"/>
                  </a:lnTo>
                  <a:lnTo>
                    <a:pt x="2003" y="1954"/>
                  </a:lnTo>
                  <a:lnTo>
                    <a:pt x="2003"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9"/>
            <p:cNvSpPr/>
            <p:nvPr/>
          </p:nvSpPr>
          <p:spPr>
            <a:xfrm>
              <a:off x="6034300" y="509200"/>
              <a:ext cx="50700" cy="53775"/>
            </a:xfrm>
            <a:custGeom>
              <a:rect b="b" l="l" r="r" t="t"/>
              <a:pathLst>
                <a:path extrusionOk="0" h="2151" w="2028">
                  <a:moveTo>
                    <a:pt x="1" y="1"/>
                  </a:moveTo>
                  <a:lnTo>
                    <a:pt x="1" y="2150"/>
                  </a:lnTo>
                  <a:lnTo>
                    <a:pt x="2028" y="2150"/>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9"/>
            <p:cNvSpPr/>
            <p:nvPr/>
          </p:nvSpPr>
          <p:spPr>
            <a:xfrm>
              <a:off x="6034300" y="575150"/>
              <a:ext cx="50700" cy="48875"/>
            </a:xfrm>
            <a:custGeom>
              <a:rect b="b" l="l" r="r" t="t"/>
              <a:pathLst>
                <a:path extrusionOk="0" h="1955" w="2028">
                  <a:moveTo>
                    <a:pt x="1" y="1"/>
                  </a:moveTo>
                  <a:lnTo>
                    <a:pt x="1" y="1954"/>
                  </a:lnTo>
                  <a:lnTo>
                    <a:pt x="2028" y="1954"/>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9"/>
            <p:cNvSpPr/>
            <p:nvPr/>
          </p:nvSpPr>
          <p:spPr>
            <a:xfrm>
              <a:off x="6034300" y="448150"/>
              <a:ext cx="50700" cy="48875"/>
            </a:xfrm>
            <a:custGeom>
              <a:rect b="b" l="l" r="r" t="t"/>
              <a:pathLst>
                <a:path extrusionOk="0" h="1955" w="2028">
                  <a:moveTo>
                    <a:pt x="1" y="1"/>
                  </a:moveTo>
                  <a:lnTo>
                    <a:pt x="1" y="1954"/>
                  </a:lnTo>
                  <a:lnTo>
                    <a:pt x="2028" y="1954"/>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9"/>
            <p:cNvSpPr/>
            <p:nvPr/>
          </p:nvSpPr>
          <p:spPr>
            <a:xfrm>
              <a:off x="6160075" y="509200"/>
              <a:ext cx="50100" cy="53775"/>
            </a:xfrm>
            <a:custGeom>
              <a:rect b="b" l="l" r="r" t="t"/>
              <a:pathLst>
                <a:path extrusionOk="0" h="2151" w="2004">
                  <a:moveTo>
                    <a:pt x="1" y="1"/>
                  </a:moveTo>
                  <a:lnTo>
                    <a:pt x="1" y="2150"/>
                  </a:lnTo>
                  <a:lnTo>
                    <a:pt x="2003" y="2150"/>
                  </a:lnTo>
                  <a:lnTo>
                    <a:pt x="2003"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9"/>
            <p:cNvSpPr/>
            <p:nvPr/>
          </p:nvSpPr>
          <p:spPr>
            <a:xfrm>
              <a:off x="5983625" y="399300"/>
              <a:ext cx="403000" cy="272950"/>
            </a:xfrm>
            <a:custGeom>
              <a:rect b="b" l="l" r="r" t="t"/>
              <a:pathLst>
                <a:path extrusionOk="0" h="10918" w="1612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9"/>
            <p:cNvSpPr/>
            <p:nvPr/>
          </p:nvSpPr>
          <p:spPr>
            <a:xfrm>
              <a:off x="6285250" y="575150"/>
              <a:ext cx="50700" cy="48875"/>
            </a:xfrm>
            <a:custGeom>
              <a:rect b="b" l="l" r="r" t="t"/>
              <a:pathLst>
                <a:path extrusionOk="0" h="1955" w="2028">
                  <a:moveTo>
                    <a:pt x="0" y="1"/>
                  </a:moveTo>
                  <a:lnTo>
                    <a:pt x="0" y="1954"/>
                  </a:lnTo>
                  <a:lnTo>
                    <a:pt x="2028" y="1954"/>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9"/>
            <p:cNvSpPr/>
            <p:nvPr/>
          </p:nvSpPr>
          <p:spPr>
            <a:xfrm>
              <a:off x="6285250" y="509200"/>
              <a:ext cx="50700" cy="53775"/>
            </a:xfrm>
            <a:custGeom>
              <a:rect b="b" l="l" r="r" t="t"/>
              <a:pathLst>
                <a:path extrusionOk="0" h="2151" w="2028">
                  <a:moveTo>
                    <a:pt x="0" y="1"/>
                  </a:moveTo>
                  <a:lnTo>
                    <a:pt x="0" y="2150"/>
                  </a:lnTo>
                  <a:lnTo>
                    <a:pt x="2028" y="2150"/>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9"/>
            <p:cNvSpPr/>
            <p:nvPr/>
          </p:nvSpPr>
          <p:spPr>
            <a:xfrm>
              <a:off x="6285250" y="448150"/>
              <a:ext cx="50700" cy="48875"/>
            </a:xfrm>
            <a:custGeom>
              <a:rect b="b" l="l" r="r" t="t"/>
              <a:pathLst>
                <a:path extrusionOk="0" h="1955" w="2028">
                  <a:moveTo>
                    <a:pt x="0" y="1"/>
                  </a:moveTo>
                  <a:lnTo>
                    <a:pt x="0" y="1954"/>
                  </a:lnTo>
                  <a:lnTo>
                    <a:pt x="2028" y="1954"/>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9"/>
            <p:cNvSpPr/>
            <p:nvPr/>
          </p:nvSpPr>
          <p:spPr>
            <a:xfrm>
              <a:off x="6222350" y="575150"/>
              <a:ext cx="50700" cy="48875"/>
            </a:xfrm>
            <a:custGeom>
              <a:rect b="b" l="l" r="r" t="t"/>
              <a:pathLst>
                <a:path extrusionOk="0" h="1955" w="2028">
                  <a:moveTo>
                    <a:pt x="1" y="1"/>
                  </a:moveTo>
                  <a:lnTo>
                    <a:pt x="1" y="1954"/>
                  </a:lnTo>
                  <a:lnTo>
                    <a:pt x="2028" y="1954"/>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9"/>
            <p:cNvSpPr/>
            <p:nvPr/>
          </p:nvSpPr>
          <p:spPr>
            <a:xfrm>
              <a:off x="6160075" y="448150"/>
              <a:ext cx="50100" cy="48875"/>
            </a:xfrm>
            <a:custGeom>
              <a:rect b="b" l="l" r="r" t="t"/>
              <a:pathLst>
                <a:path extrusionOk="0" h="1955" w="2004">
                  <a:moveTo>
                    <a:pt x="1" y="1"/>
                  </a:moveTo>
                  <a:lnTo>
                    <a:pt x="1" y="1954"/>
                  </a:lnTo>
                  <a:lnTo>
                    <a:pt x="2003" y="1954"/>
                  </a:lnTo>
                  <a:lnTo>
                    <a:pt x="2003"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9"/>
            <p:cNvSpPr/>
            <p:nvPr/>
          </p:nvSpPr>
          <p:spPr>
            <a:xfrm>
              <a:off x="6222350" y="509200"/>
              <a:ext cx="50700" cy="53775"/>
            </a:xfrm>
            <a:custGeom>
              <a:rect b="b" l="l" r="r" t="t"/>
              <a:pathLst>
                <a:path extrusionOk="0" h="2151" w="2028">
                  <a:moveTo>
                    <a:pt x="1" y="1"/>
                  </a:moveTo>
                  <a:lnTo>
                    <a:pt x="1" y="2150"/>
                  </a:lnTo>
                  <a:lnTo>
                    <a:pt x="2028" y="2150"/>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9"/>
            <p:cNvSpPr/>
            <p:nvPr/>
          </p:nvSpPr>
          <p:spPr>
            <a:xfrm>
              <a:off x="6222350" y="448150"/>
              <a:ext cx="50700" cy="48875"/>
            </a:xfrm>
            <a:custGeom>
              <a:rect b="b" l="l" r="r" t="t"/>
              <a:pathLst>
                <a:path extrusionOk="0" h="1955" w="2028">
                  <a:moveTo>
                    <a:pt x="1" y="1"/>
                  </a:moveTo>
                  <a:lnTo>
                    <a:pt x="1" y="1954"/>
                  </a:lnTo>
                  <a:lnTo>
                    <a:pt x="2028" y="1954"/>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4" name="Google Shape;914;p39"/>
          <p:cNvGrpSpPr/>
          <p:nvPr/>
        </p:nvGrpSpPr>
        <p:grpSpPr>
          <a:xfrm>
            <a:off x="5139516" y="386170"/>
            <a:ext cx="287911" cy="287476"/>
            <a:chOff x="6660750" y="298550"/>
            <a:chExt cx="396900" cy="396300"/>
          </a:xfrm>
        </p:grpSpPr>
        <p:sp>
          <p:nvSpPr>
            <p:cNvPr id="915" name="Google Shape;915;p39"/>
            <p:cNvSpPr/>
            <p:nvPr/>
          </p:nvSpPr>
          <p:spPr>
            <a:xfrm>
              <a:off x="6660750" y="298550"/>
              <a:ext cx="396900" cy="396300"/>
            </a:xfrm>
            <a:custGeom>
              <a:rect b="b" l="l" r="r" t="t"/>
              <a:pathLst>
                <a:path extrusionOk="0" h="15852" w="15876">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9"/>
            <p:cNvSpPr/>
            <p:nvPr/>
          </p:nvSpPr>
          <p:spPr>
            <a:xfrm>
              <a:off x="6697400" y="335200"/>
              <a:ext cx="323625" cy="323025"/>
            </a:xfrm>
            <a:custGeom>
              <a:rect b="b" l="l" r="r" t="t"/>
              <a:pathLst>
                <a:path extrusionOk="0" h="12921" w="12945">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39"/>
          <p:cNvGrpSpPr/>
          <p:nvPr/>
        </p:nvGrpSpPr>
        <p:grpSpPr>
          <a:xfrm>
            <a:off x="732113" y="838838"/>
            <a:ext cx="301186" cy="364532"/>
            <a:chOff x="584925" y="922575"/>
            <a:chExt cx="415200" cy="502525"/>
          </a:xfrm>
        </p:grpSpPr>
        <p:sp>
          <p:nvSpPr>
            <p:cNvPr id="918" name="Google Shape;918;p39"/>
            <p:cNvSpPr/>
            <p:nvPr/>
          </p:nvSpPr>
          <p:spPr>
            <a:xfrm>
              <a:off x="584925" y="961025"/>
              <a:ext cx="378575" cy="464075"/>
            </a:xfrm>
            <a:custGeom>
              <a:rect b="b" l="l" r="r" t="t"/>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9"/>
            <p:cNvSpPr/>
            <p:nvPr/>
          </p:nvSpPr>
          <p:spPr>
            <a:xfrm>
              <a:off x="621550" y="922575"/>
              <a:ext cx="378575" cy="464050"/>
            </a:xfrm>
            <a:custGeom>
              <a:rect b="b" l="l" r="r" t="t"/>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9"/>
            <p:cNvSpPr/>
            <p:nvPr/>
          </p:nvSpPr>
          <p:spPr>
            <a:xfrm>
              <a:off x="915850" y="922575"/>
              <a:ext cx="84275" cy="84275"/>
            </a:xfrm>
            <a:custGeom>
              <a:rect b="b" l="l" r="r" t="t"/>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39"/>
          <p:cNvGrpSpPr/>
          <p:nvPr/>
        </p:nvGrpSpPr>
        <p:grpSpPr>
          <a:xfrm>
            <a:off x="1212219" y="830423"/>
            <a:ext cx="318922" cy="380037"/>
            <a:chOff x="1246775" y="910975"/>
            <a:chExt cx="439650" cy="523900"/>
          </a:xfrm>
        </p:grpSpPr>
        <p:sp>
          <p:nvSpPr>
            <p:cNvPr id="922" name="Google Shape;922;p39"/>
            <p:cNvSpPr/>
            <p:nvPr/>
          </p:nvSpPr>
          <p:spPr>
            <a:xfrm>
              <a:off x="1246775" y="970800"/>
              <a:ext cx="378575" cy="464075"/>
            </a:xfrm>
            <a:custGeom>
              <a:rect b="b" l="l" r="r" t="t"/>
              <a:pathLst>
                <a:path extrusionOk="0" h="18563" w="1514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9"/>
            <p:cNvSpPr/>
            <p:nvPr/>
          </p:nvSpPr>
          <p:spPr>
            <a:xfrm>
              <a:off x="1307825" y="910975"/>
              <a:ext cx="378600" cy="464050"/>
            </a:xfrm>
            <a:custGeom>
              <a:rect b="b" l="l" r="r" t="t"/>
              <a:pathLst>
                <a:path extrusionOk="0" h="18562" w="15144">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9"/>
            <p:cNvSpPr/>
            <p:nvPr/>
          </p:nvSpPr>
          <p:spPr>
            <a:xfrm>
              <a:off x="1602125" y="910975"/>
              <a:ext cx="84300" cy="84275"/>
            </a:xfrm>
            <a:custGeom>
              <a:rect b="b" l="l" r="r" t="t"/>
              <a:pathLst>
                <a:path extrusionOk="0" h="3371" w="3372">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5" name="Google Shape;925;p39"/>
          <p:cNvGrpSpPr/>
          <p:nvPr/>
        </p:nvGrpSpPr>
        <p:grpSpPr>
          <a:xfrm>
            <a:off x="1705182" y="891538"/>
            <a:ext cx="310943" cy="258678"/>
            <a:chOff x="1926350" y="995225"/>
            <a:chExt cx="428650" cy="356600"/>
          </a:xfrm>
        </p:grpSpPr>
        <p:sp>
          <p:nvSpPr>
            <p:cNvPr id="926" name="Google Shape;926;p39"/>
            <p:cNvSpPr/>
            <p:nvPr/>
          </p:nvSpPr>
          <p:spPr>
            <a:xfrm>
              <a:off x="1926350" y="1298075"/>
              <a:ext cx="208225" cy="53750"/>
            </a:xfrm>
            <a:custGeom>
              <a:rect b="b" l="l" r="r" t="t"/>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9"/>
            <p:cNvSpPr/>
            <p:nvPr/>
          </p:nvSpPr>
          <p:spPr>
            <a:xfrm>
              <a:off x="2146775" y="1298075"/>
              <a:ext cx="208225" cy="53750"/>
            </a:xfrm>
            <a:custGeom>
              <a:rect b="b" l="l" r="r" t="t"/>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9"/>
            <p:cNvSpPr/>
            <p:nvPr/>
          </p:nvSpPr>
          <p:spPr>
            <a:xfrm>
              <a:off x="1926350" y="995225"/>
              <a:ext cx="208225" cy="332175"/>
            </a:xfrm>
            <a:custGeom>
              <a:rect b="b" l="l" r="r" t="t"/>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9"/>
            <p:cNvSpPr/>
            <p:nvPr/>
          </p:nvSpPr>
          <p:spPr>
            <a:xfrm>
              <a:off x="2146775" y="995225"/>
              <a:ext cx="208225" cy="332175"/>
            </a:xfrm>
            <a:custGeom>
              <a:rect b="b" l="l" r="r" t="t"/>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0" name="Google Shape;930;p39"/>
          <p:cNvSpPr/>
          <p:nvPr/>
        </p:nvSpPr>
        <p:spPr>
          <a:xfrm>
            <a:off x="2197890" y="869901"/>
            <a:ext cx="303870" cy="302093"/>
          </a:xfrm>
          <a:custGeom>
            <a:rect b="b" l="l" r="r" t="t"/>
            <a:pathLst>
              <a:path extrusionOk="0" h="16658" w="16756">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9"/>
          <p:cNvSpPr/>
          <p:nvPr/>
        </p:nvSpPr>
        <p:spPr>
          <a:xfrm>
            <a:off x="2687368" y="884973"/>
            <a:ext cx="302963" cy="271971"/>
          </a:xfrm>
          <a:custGeom>
            <a:rect b="b" l="l" r="r" t="t"/>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9"/>
          <p:cNvSpPr/>
          <p:nvPr/>
        </p:nvSpPr>
        <p:spPr>
          <a:xfrm>
            <a:off x="3180819" y="887185"/>
            <a:ext cx="294113" cy="26752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9"/>
          <p:cNvSpPr/>
          <p:nvPr/>
        </p:nvSpPr>
        <p:spPr>
          <a:xfrm>
            <a:off x="3679583" y="889833"/>
            <a:ext cx="274636" cy="26223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4" name="Google Shape;934;p39"/>
          <p:cNvGrpSpPr/>
          <p:nvPr/>
        </p:nvGrpSpPr>
        <p:grpSpPr>
          <a:xfrm>
            <a:off x="4154042" y="872061"/>
            <a:ext cx="302963" cy="303399"/>
            <a:chOff x="5302225" y="968375"/>
            <a:chExt cx="417650" cy="418250"/>
          </a:xfrm>
        </p:grpSpPr>
        <p:sp>
          <p:nvSpPr>
            <p:cNvPr id="935" name="Google Shape;935;p39"/>
            <p:cNvSpPr/>
            <p:nvPr/>
          </p:nvSpPr>
          <p:spPr>
            <a:xfrm>
              <a:off x="5333350" y="991575"/>
              <a:ext cx="152075" cy="155100"/>
            </a:xfrm>
            <a:custGeom>
              <a:rect b="b" l="l" r="r" t="t"/>
              <a:pathLst>
                <a:path extrusionOk="0" h="6204" w="6083">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9"/>
            <p:cNvSpPr/>
            <p:nvPr/>
          </p:nvSpPr>
          <p:spPr>
            <a:xfrm>
              <a:off x="5302225" y="968375"/>
              <a:ext cx="417650" cy="418250"/>
            </a:xfrm>
            <a:custGeom>
              <a:rect b="b" l="l" r="r" t="t"/>
              <a:pathLst>
                <a:path extrusionOk="0" h="16730" w="16706">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7" name="Google Shape;937;p39"/>
          <p:cNvGrpSpPr/>
          <p:nvPr/>
        </p:nvGrpSpPr>
        <p:grpSpPr>
          <a:xfrm>
            <a:off x="4606692" y="837949"/>
            <a:ext cx="375612" cy="365855"/>
            <a:chOff x="5926225" y="921350"/>
            <a:chExt cx="517800" cy="504350"/>
          </a:xfrm>
        </p:grpSpPr>
        <p:sp>
          <p:nvSpPr>
            <p:cNvPr id="938" name="Google Shape;938;p39"/>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9"/>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39"/>
          <p:cNvGrpSpPr/>
          <p:nvPr/>
        </p:nvGrpSpPr>
        <p:grpSpPr>
          <a:xfrm>
            <a:off x="5108070" y="845040"/>
            <a:ext cx="350803" cy="351692"/>
            <a:chOff x="6617400" y="931125"/>
            <a:chExt cx="483600" cy="484825"/>
          </a:xfrm>
        </p:grpSpPr>
        <p:sp>
          <p:nvSpPr>
            <p:cNvPr id="941" name="Google Shape;941;p39"/>
            <p:cNvSpPr/>
            <p:nvPr/>
          </p:nvSpPr>
          <p:spPr>
            <a:xfrm>
              <a:off x="6843925" y="1183900"/>
              <a:ext cx="121525" cy="232050"/>
            </a:xfrm>
            <a:custGeom>
              <a:rect b="b" l="l" r="r" t="t"/>
              <a:pathLst>
                <a:path extrusionOk="0" h="9282" w="4861">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9"/>
            <p:cNvSpPr/>
            <p:nvPr/>
          </p:nvSpPr>
          <p:spPr>
            <a:xfrm>
              <a:off x="6617400" y="931125"/>
              <a:ext cx="483600" cy="259500"/>
            </a:xfrm>
            <a:custGeom>
              <a:rect b="b" l="l" r="r" t="t"/>
              <a:pathLst>
                <a:path extrusionOk="0" h="10380" w="19344">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39"/>
          <p:cNvGrpSpPr/>
          <p:nvPr/>
        </p:nvGrpSpPr>
        <p:grpSpPr>
          <a:xfrm>
            <a:off x="713506" y="1391139"/>
            <a:ext cx="338399" cy="237423"/>
            <a:chOff x="559275" y="1683950"/>
            <a:chExt cx="466500" cy="327300"/>
          </a:xfrm>
        </p:grpSpPr>
        <p:sp>
          <p:nvSpPr>
            <p:cNvPr id="944" name="Google Shape;944;p39"/>
            <p:cNvSpPr/>
            <p:nvPr/>
          </p:nvSpPr>
          <p:spPr>
            <a:xfrm>
              <a:off x="559275" y="1683950"/>
              <a:ext cx="466500" cy="197850"/>
            </a:xfrm>
            <a:custGeom>
              <a:rect b="b" l="l" r="r" t="t"/>
              <a:pathLst>
                <a:path extrusionOk="0" h="7914" w="1866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9"/>
            <p:cNvSpPr/>
            <p:nvPr/>
          </p:nvSpPr>
          <p:spPr>
            <a:xfrm>
              <a:off x="559275" y="1727925"/>
              <a:ext cx="466500" cy="283325"/>
            </a:xfrm>
            <a:custGeom>
              <a:rect b="b" l="l" r="r" t="t"/>
              <a:pathLst>
                <a:path extrusionOk="0" h="11333" w="1866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6" name="Google Shape;946;p39"/>
          <p:cNvGrpSpPr/>
          <p:nvPr/>
        </p:nvGrpSpPr>
        <p:grpSpPr>
          <a:xfrm>
            <a:off x="1202480" y="1344206"/>
            <a:ext cx="338399" cy="331308"/>
            <a:chOff x="1233350" y="1619250"/>
            <a:chExt cx="466500" cy="456725"/>
          </a:xfrm>
        </p:grpSpPr>
        <p:sp>
          <p:nvSpPr>
            <p:cNvPr id="947" name="Google Shape;947;p39"/>
            <p:cNvSpPr/>
            <p:nvPr/>
          </p:nvSpPr>
          <p:spPr>
            <a:xfrm>
              <a:off x="1233350" y="1619250"/>
              <a:ext cx="466500" cy="456725"/>
            </a:xfrm>
            <a:custGeom>
              <a:rect b="b" l="l" r="r" t="t"/>
              <a:pathLst>
                <a:path extrusionOk="0" h="18269" w="1866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9"/>
            <p:cNvSpPr/>
            <p:nvPr/>
          </p:nvSpPr>
          <p:spPr>
            <a:xfrm>
              <a:off x="1382325" y="1792025"/>
              <a:ext cx="168550" cy="12250"/>
            </a:xfrm>
            <a:custGeom>
              <a:rect b="b" l="l" r="r" t="t"/>
              <a:pathLst>
                <a:path extrusionOk="0" h="490" w="6742">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9"/>
            <p:cNvSpPr/>
            <p:nvPr/>
          </p:nvSpPr>
          <p:spPr>
            <a:xfrm>
              <a:off x="1382325" y="1825000"/>
              <a:ext cx="168550" cy="12250"/>
            </a:xfrm>
            <a:custGeom>
              <a:rect b="b" l="l" r="r" t="t"/>
              <a:pathLst>
                <a:path extrusionOk="0" h="490" w="6742">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9"/>
            <p:cNvSpPr/>
            <p:nvPr/>
          </p:nvSpPr>
          <p:spPr>
            <a:xfrm>
              <a:off x="1382325" y="1858575"/>
              <a:ext cx="70850" cy="12250"/>
            </a:xfrm>
            <a:custGeom>
              <a:rect b="b" l="l" r="r" t="t"/>
              <a:pathLst>
                <a:path extrusionOk="0" h="490" w="2834">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1" name="Google Shape;951;p39"/>
          <p:cNvGrpSpPr/>
          <p:nvPr/>
        </p:nvGrpSpPr>
        <p:grpSpPr>
          <a:xfrm>
            <a:off x="1702081" y="1351278"/>
            <a:ext cx="317145" cy="317145"/>
            <a:chOff x="1922075" y="1629000"/>
            <a:chExt cx="437200" cy="437200"/>
          </a:xfrm>
        </p:grpSpPr>
        <p:sp>
          <p:nvSpPr>
            <p:cNvPr id="952" name="Google Shape;952;p39"/>
            <p:cNvSpPr/>
            <p:nvPr/>
          </p:nvSpPr>
          <p:spPr>
            <a:xfrm>
              <a:off x="2208425" y="1629000"/>
              <a:ext cx="150850" cy="150850"/>
            </a:xfrm>
            <a:custGeom>
              <a:rect b="b" l="l" r="r" t="t"/>
              <a:pathLst>
                <a:path extrusionOk="0" h="6034" w="6034">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9"/>
            <p:cNvSpPr/>
            <p:nvPr/>
          </p:nvSpPr>
          <p:spPr>
            <a:xfrm>
              <a:off x="1922075" y="1686400"/>
              <a:ext cx="379800" cy="379800"/>
            </a:xfrm>
            <a:custGeom>
              <a:rect b="b" l="l" r="r" t="t"/>
              <a:pathLst>
                <a:path extrusionOk="0" h="15192" w="15192">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4" name="Google Shape;954;p39"/>
          <p:cNvGrpSpPr/>
          <p:nvPr/>
        </p:nvGrpSpPr>
        <p:grpSpPr>
          <a:xfrm>
            <a:off x="2189731" y="1349955"/>
            <a:ext cx="319793" cy="319793"/>
            <a:chOff x="2594325" y="1627175"/>
            <a:chExt cx="440850" cy="440850"/>
          </a:xfrm>
        </p:grpSpPr>
        <p:sp>
          <p:nvSpPr>
            <p:cNvPr id="955" name="Google Shape;955;p39"/>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9"/>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9"/>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8" name="Google Shape;958;p39"/>
          <p:cNvSpPr/>
          <p:nvPr/>
        </p:nvSpPr>
        <p:spPr>
          <a:xfrm>
            <a:off x="2693118" y="1364257"/>
            <a:ext cx="291466" cy="291448"/>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9" name="Google Shape;959;p39"/>
          <p:cNvGrpSpPr/>
          <p:nvPr/>
        </p:nvGrpSpPr>
        <p:grpSpPr>
          <a:xfrm>
            <a:off x="3197802" y="1326034"/>
            <a:ext cx="259548" cy="367633"/>
            <a:chOff x="3984000" y="1594200"/>
            <a:chExt cx="357800" cy="506800"/>
          </a:xfrm>
        </p:grpSpPr>
        <p:sp>
          <p:nvSpPr>
            <p:cNvPr id="960" name="Google Shape;960;p39"/>
            <p:cNvSpPr/>
            <p:nvPr/>
          </p:nvSpPr>
          <p:spPr>
            <a:xfrm>
              <a:off x="3984000" y="1597875"/>
              <a:ext cx="44575" cy="503125"/>
            </a:xfrm>
            <a:custGeom>
              <a:rect b="b" l="l" r="r" t="t"/>
              <a:pathLst>
                <a:path extrusionOk="0" h="20125" w="1783">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9"/>
            <p:cNvSpPr/>
            <p:nvPr/>
          </p:nvSpPr>
          <p:spPr>
            <a:xfrm>
              <a:off x="4041375" y="1594200"/>
              <a:ext cx="300425" cy="229600"/>
            </a:xfrm>
            <a:custGeom>
              <a:rect b="b" l="l" r="r" t="t"/>
              <a:pathLst>
                <a:path extrusionOk="0" h="9184" w="12017">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39"/>
          <p:cNvGrpSpPr/>
          <p:nvPr/>
        </p:nvGrpSpPr>
        <p:grpSpPr>
          <a:xfrm>
            <a:off x="3645573" y="1404867"/>
            <a:ext cx="341954" cy="209967"/>
            <a:chOff x="4601275" y="1702875"/>
            <a:chExt cx="471400" cy="289450"/>
          </a:xfrm>
        </p:grpSpPr>
        <p:sp>
          <p:nvSpPr>
            <p:cNvPr id="963" name="Google Shape;963;p39"/>
            <p:cNvSpPr/>
            <p:nvPr/>
          </p:nvSpPr>
          <p:spPr>
            <a:xfrm>
              <a:off x="4816200" y="1702875"/>
              <a:ext cx="41550" cy="41550"/>
            </a:xfrm>
            <a:custGeom>
              <a:rect b="b" l="l" r="r" t="t"/>
              <a:pathLst>
                <a:path extrusionOk="0" h="1662" w="1662">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9"/>
            <p:cNvSpPr/>
            <p:nvPr/>
          </p:nvSpPr>
          <p:spPr>
            <a:xfrm>
              <a:off x="5031125" y="1757225"/>
              <a:ext cx="41550" cy="41550"/>
            </a:xfrm>
            <a:custGeom>
              <a:rect b="b" l="l" r="r" t="t"/>
              <a:pathLst>
                <a:path extrusionOk="0" h="1662" w="1662">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9"/>
            <p:cNvSpPr/>
            <p:nvPr/>
          </p:nvSpPr>
          <p:spPr>
            <a:xfrm>
              <a:off x="4634875" y="1756000"/>
              <a:ext cx="404225" cy="178325"/>
            </a:xfrm>
            <a:custGeom>
              <a:rect b="b" l="l" r="r" t="t"/>
              <a:pathLst>
                <a:path extrusionOk="0" h="7133" w="16169">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9"/>
            <p:cNvSpPr/>
            <p:nvPr/>
          </p:nvSpPr>
          <p:spPr>
            <a:xfrm>
              <a:off x="4601275" y="1757225"/>
              <a:ext cx="41550" cy="41550"/>
            </a:xfrm>
            <a:custGeom>
              <a:rect b="b" l="l" r="r" t="t"/>
              <a:pathLst>
                <a:path extrusionOk="0" h="1662" w="1662">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9"/>
            <p:cNvSpPr/>
            <p:nvPr/>
          </p:nvSpPr>
          <p:spPr>
            <a:xfrm>
              <a:off x="4673325" y="1947725"/>
              <a:ext cx="327300" cy="44600"/>
            </a:xfrm>
            <a:custGeom>
              <a:rect b="b" l="l" r="r" t="t"/>
              <a:pathLst>
                <a:path extrusionOk="0" h="1784" w="13092">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8" name="Google Shape;968;p39"/>
          <p:cNvGrpSpPr/>
          <p:nvPr/>
        </p:nvGrpSpPr>
        <p:grpSpPr>
          <a:xfrm>
            <a:off x="4150941" y="1353491"/>
            <a:ext cx="309165" cy="312720"/>
            <a:chOff x="5297950" y="1632050"/>
            <a:chExt cx="426200" cy="431100"/>
          </a:xfrm>
        </p:grpSpPr>
        <p:sp>
          <p:nvSpPr>
            <p:cNvPr id="969" name="Google Shape;969;p39"/>
            <p:cNvSpPr/>
            <p:nvPr/>
          </p:nvSpPr>
          <p:spPr>
            <a:xfrm>
              <a:off x="5404800" y="1936125"/>
              <a:ext cx="212500" cy="127025"/>
            </a:xfrm>
            <a:custGeom>
              <a:rect b="b" l="l" r="r" t="t"/>
              <a:pathLst>
                <a:path extrusionOk="0" h="5081" w="850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9"/>
            <p:cNvSpPr/>
            <p:nvPr/>
          </p:nvSpPr>
          <p:spPr>
            <a:xfrm>
              <a:off x="5297950" y="1632050"/>
              <a:ext cx="426200" cy="294950"/>
            </a:xfrm>
            <a:custGeom>
              <a:rect b="b" l="l" r="r" t="t"/>
              <a:pathLst>
                <a:path extrusionOk="0" h="11798" w="17048">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1" name="Google Shape;971;p39"/>
          <p:cNvGrpSpPr/>
          <p:nvPr/>
        </p:nvGrpSpPr>
        <p:grpSpPr>
          <a:xfrm>
            <a:off x="4639026" y="1344206"/>
            <a:ext cx="310943" cy="331308"/>
            <a:chOff x="5970800" y="1619250"/>
            <a:chExt cx="428650" cy="456725"/>
          </a:xfrm>
        </p:grpSpPr>
        <p:sp>
          <p:nvSpPr>
            <p:cNvPr id="972" name="Google Shape;972;p39"/>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9"/>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9"/>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9"/>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9"/>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39"/>
          <p:cNvGrpSpPr/>
          <p:nvPr/>
        </p:nvGrpSpPr>
        <p:grpSpPr>
          <a:xfrm>
            <a:off x="5113837" y="1340216"/>
            <a:ext cx="348573" cy="318015"/>
            <a:chOff x="6625350" y="1613750"/>
            <a:chExt cx="480525" cy="438400"/>
          </a:xfrm>
        </p:grpSpPr>
        <p:sp>
          <p:nvSpPr>
            <p:cNvPr id="978" name="Google Shape;978;p39"/>
            <p:cNvSpPr/>
            <p:nvPr/>
          </p:nvSpPr>
          <p:spPr>
            <a:xfrm>
              <a:off x="6670525" y="1887275"/>
              <a:ext cx="117875" cy="164875"/>
            </a:xfrm>
            <a:custGeom>
              <a:rect b="b" l="l" r="r" t="t"/>
              <a:pathLst>
                <a:path extrusionOk="0" h="6595" w="4715">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9"/>
            <p:cNvSpPr/>
            <p:nvPr/>
          </p:nvSpPr>
          <p:spPr>
            <a:xfrm>
              <a:off x="7075950" y="1754175"/>
              <a:ext cx="29925" cy="99550"/>
            </a:xfrm>
            <a:custGeom>
              <a:rect b="b" l="l" r="r" t="t"/>
              <a:pathLst>
                <a:path extrusionOk="0" h="3982" w="1197">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9"/>
            <p:cNvSpPr/>
            <p:nvPr/>
          </p:nvSpPr>
          <p:spPr>
            <a:xfrm>
              <a:off x="6625350" y="1729750"/>
              <a:ext cx="97700" cy="147175"/>
            </a:xfrm>
            <a:custGeom>
              <a:rect b="b" l="l" r="r" t="t"/>
              <a:pathLst>
                <a:path extrusionOk="0" h="5887" w="3908">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9"/>
            <p:cNvSpPr/>
            <p:nvPr/>
          </p:nvSpPr>
          <p:spPr>
            <a:xfrm>
              <a:off x="6736475" y="1638175"/>
              <a:ext cx="279650" cy="330325"/>
            </a:xfrm>
            <a:custGeom>
              <a:rect b="b" l="l" r="r" t="t"/>
              <a:pathLst>
                <a:path extrusionOk="0" h="13213" w="11186">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9"/>
            <p:cNvSpPr/>
            <p:nvPr/>
          </p:nvSpPr>
          <p:spPr>
            <a:xfrm>
              <a:off x="7029550" y="1613750"/>
              <a:ext cx="34200" cy="379800"/>
            </a:xfrm>
            <a:custGeom>
              <a:rect b="b" l="l" r="r" t="t"/>
              <a:pathLst>
                <a:path extrusionOk="0" h="15192" w="1368">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3" name="Google Shape;983;p39"/>
          <p:cNvGrpSpPr/>
          <p:nvPr/>
        </p:nvGrpSpPr>
        <p:grpSpPr>
          <a:xfrm>
            <a:off x="751154" y="1857535"/>
            <a:ext cx="263103" cy="282598"/>
            <a:chOff x="611175" y="2326900"/>
            <a:chExt cx="362700" cy="389575"/>
          </a:xfrm>
        </p:grpSpPr>
        <p:sp>
          <p:nvSpPr>
            <p:cNvPr id="984" name="Google Shape;984;p39"/>
            <p:cNvSpPr/>
            <p:nvPr/>
          </p:nvSpPr>
          <p:spPr>
            <a:xfrm>
              <a:off x="611175" y="2326900"/>
              <a:ext cx="362700" cy="389575"/>
            </a:xfrm>
            <a:custGeom>
              <a:rect b="b" l="l" r="r" t="t"/>
              <a:pathLst>
                <a:path extrusionOk="0" h="15583" w="14508">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9"/>
            <p:cNvSpPr/>
            <p:nvPr/>
          </p:nvSpPr>
          <p:spPr>
            <a:xfrm>
              <a:off x="794950" y="2500900"/>
              <a:ext cx="24450" cy="23850"/>
            </a:xfrm>
            <a:custGeom>
              <a:rect b="b" l="l" r="r" t="t"/>
              <a:pathLst>
                <a:path extrusionOk="0" h="954" w="978">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9"/>
            <p:cNvSpPr/>
            <p:nvPr/>
          </p:nvSpPr>
          <p:spPr>
            <a:xfrm>
              <a:off x="754650" y="2381250"/>
              <a:ext cx="75750" cy="14050"/>
            </a:xfrm>
            <a:custGeom>
              <a:rect b="b" l="l" r="r" t="t"/>
              <a:pathLst>
                <a:path extrusionOk="0" h="562" w="303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9"/>
            <p:cNvSpPr/>
            <p:nvPr/>
          </p:nvSpPr>
          <p:spPr>
            <a:xfrm>
              <a:off x="765025" y="2453900"/>
              <a:ext cx="31175" cy="31150"/>
            </a:xfrm>
            <a:custGeom>
              <a:rect b="b" l="l" r="r" t="t"/>
              <a:pathLst>
                <a:path extrusionOk="0" h="1246" w="1247">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8" name="Google Shape;988;p39"/>
          <p:cNvSpPr/>
          <p:nvPr/>
        </p:nvSpPr>
        <p:spPr>
          <a:xfrm>
            <a:off x="1233134" y="1860353"/>
            <a:ext cx="277284" cy="277284"/>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9"/>
          <p:cNvSpPr/>
          <p:nvPr/>
        </p:nvSpPr>
        <p:spPr>
          <a:xfrm>
            <a:off x="1722159" y="1860353"/>
            <a:ext cx="277284" cy="277284"/>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9"/>
          <p:cNvSpPr/>
          <p:nvPr/>
        </p:nvSpPr>
        <p:spPr>
          <a:xfrm>
            <a:off x="2211184" y="1860353"/>
            <a:ext cx="277284" cy="277284"/>
          </a:xfrm>
          <a:custGeom>
            <a:rect b="b" l="l" r="r" t="t"/>
            <a:pathLst>
              <a:path extrusionOk="0" h="15290" w="1529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1" name="Google Shape;991;p39"/>
          <p:cNvGrpSpPr/>
          <p:nvPr/>
        </p:nvGrpSpPr>
        <p:grpSpPr>
          <a:xfrm>
            <a:off x="2764629" y="1812361"/>
            <a:ext cx="147945" cy="369410"/>
            <a:chOff x="3386850" y="2264625"/>
            <a:chExt cx="203950" cy="509250"/>
          </a:xfrm>
        </p:grpSpPr>
        <p:sp>
          <p:nvSpPr>
            <p:cNvPr id="992" name="Google Shape;992;p39"/>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9"/>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4" name="Google Shape;994;p39"/>
          <p:cNvGrpSpPr/>
          <p:nvPr/>
        </p:nvGrpSpPr>
        <p:grpSpPr>
          <a:xfrm>
            <a:off x="3755870" y="1859312"/>
            <a:ext cx="121359" cy="275507"/>
            <a:chOff x="4753325" y="2329350"/>
            <a:chExt cx="167300" cy="379800"/>
          </a:xfrm>
        </p:grpSpPr>
        <p:sp>
          <p:nvSpPr>
            <p:cNvPr id="995" name="Google Shape;995;p39"/>
            <p:cNvSpPr/>
            <p:nvPr/>
          </p:nvSpPr>
          <p:spPr>
            <a:xfrm>
              <a:off x="4753325" y="2424600"/>
              <a:ext cx="167300" cy="284550"/>
            </a:xfrm>
            <a:custGeom>
              <a:rect b="b" l="l" r="r" t="t"/>
              <a:pathLst>
                <a:path extrusionOk="0" h="11382" w="6692">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9"/>
            <p:cNvSpPr/>
            <p:nvPr/>
          </p:nvSpPr>
          <p:spPr>
            <a:xfrm>
              <a:off x="4798500" y="2329350"/>
              <a:ext cx="76950" cy="84275"/>
            </a:xfrm>
            <a:custGeom>
              <a:rect b="b" l="l" r="r" t="t"/>
              <a:pathLst>
                <a:path extrusionOk="0" h="3371" w="3078">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7" name="Google Shape;997;p39"/>
          <p:cNvGrpSpPr/>
          <p:nvPr/>
        </p:nvGrpSpPr>
        <p:grpSpPr>
          <a:xfrm>
            <a:off x="3264665" y="1814120"/>
            <a:ext cx="125821" cy="365874"/>
            <a:chOff x="4076175" y="2267050"/>
            <a:chExt cx="173450" cy="504375"/>
          </a:xfrm>
        </p:grpSpPr>
        <p:sp>
          <p:nvSpPr>
            <p:cNvPr id="998" name="Google Shape;998;p39"/>
            <p:cNvSpPr/>
            <p:nvPr/>
          </p:nvSpPr>
          <p:spPr>
            <a:xfrm>
              <a:off x="4122600" y="2267050"/>
              <a:ext cx="80600" cy="91625"/>
            </a:xfrm>
            <a:custGeom>
              <a:rect b="b" l="l" r="r" t="t"/>
              <a:pathLst>
                <a:path extrusionOk="0" h="3665" w="3224">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9"/>
            <p:cNvSpPr/>
            <p:nvPr/>
          </p:nvSpPr>
          <p:spPr>
            <a:xfrm>
              <a:off x="4076175" y="2370250"/>
              <a:ext cx="173450" cy="401175"/>
            </a:xfrm>
            <a:custGeom>
              <a:rect b="b" l="l" r="r" t="t"/>
              <a:pathLst>
                <a:path extrusionOk="0" h="16047" w="6938">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0" name="Google Shape;1000;p39"/>
          <p:cNvSpPr/>
          <p:nvPr/>
        </p:nvSpPr>
        <p:spPr>
          <a:xfrm>
            <a:off x="4167284" y="1852827"/>
            <a:ext cx="277284" cy="292336"/>
          </a:xfrm>
          <a:custGeom>
            <a:rect b="b" l="l" r="r" t="t"/>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1" name="Google Shape;1001;p39"/>
          <p:cNvGrpSpPr/>
          <p:nvPr/>
        </p:nvGrpSpPr>
        <p:grpSpPr>
          <a:xfrm>
            <a:off x="4642127" y="1857970"/>
            <a:ext cx="304741" cy="281709"/>
            <a:chOff x="5975075" y="2327500"/>
            <a:chExt cx="420100" cy="388350"/>
          </a:xfrm>
        </p:grpSpPr>
        <p:sp>
          <p:nvSpPr>
            <p:cNvPr id="1002" name="Google Shape;1002;p3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4" name="Google Shape;1004;p39"/>
          <p:cNvGrpSpPr/>
          <p:nvPr/>
        </p:nvGrpSpPr>
        <p:grpSpPr>
          <a:xfrm>
            <a:off x="5190004" y="1849556"/>
            <a:ext cx="186936" cy="304741"/>
            <a:chOff x="6730350" y="2315900"/>
            <a:chExt cx="257700" cy="420100"/>
          </a:xfrm>
        </p:grpSpPr>
        <p:sp>
          <p:nvSpPr>
            <p:cNvPr id="1005" name="Google Shape;1005;p39"/>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9"/>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9"/>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9"/>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9"/>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0" name="Google Shape;1010;p39"/>
          <p:cNvGrpSpPr/>
          <p:nvPr/>
        </p:nvGrpSpPr>
        <p:grpSpPr>
          <a:xfrm>
            <a:off x="835301" y="2315063"/>
            <a:ext cx="94810" cy="345490"/>
            <a:chOff x="727175" y="2957625"/>
            <a:chExt cx="130700" cy="476275"/>
          </a:xfrm>
        </p:grpSpPr>
        <p:sp>
          <p:nvSpPr>
            <p:cNvPr id="1011" name="Google Shape;1011;p39"/>
            <p:cNvSpPr/>
            <p:nvPr/>
          </p:nvSpPr>
          <p:spPr>
            <a:xfrm>
              <a:off x="727175" y="2957625"/>
              <a:ext cx="130700" cy="476275"/>
            </a:xfrm>
            <a:custGeom>
              <a:rect b="b" l="l" r="r" t="t"/>
              <a:pathLst>
                <a:path extrusionOk="0" h="19051" w="5228">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9"/>
            <p:cNvSpPr/>
            <p:nvPr/>
          </p:nvSpPr>
          <p:spPr>
            <a:xfrm>
              <a:off x="751600" y="3090125"/>
              <a:ext cx="81850" cy="319350"/>
            </a:xfrm>
            <a:custGeom>
              <a:rect b="b" l="l" r="r" t="t"/>
              <a:pathLst>
                <a:path extrusionOk="0" h="12774" w="3274">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3" name="Google Shape;1013;p39"/>
          <p:cNvSpPr/>
          <p:nvPr/>
        </p:nvSpPr>
        <p:spPr>
          <a:xfrm>
            <a:off x="1715521" y="2301550"/>
            <a:ext cx="290559" cy="372946"/>
          </a:xfrm>
          <a:custGeom>
            <a:rect b="b" l="l" r="r" t="t"/>
            <a:pathLst>
              <a:path extrusionOk="0" h="20565" w="16022">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9"/>
          <p:cNvSpPr/>
          <p:nvPr/>
        </p:nvSpPr>
        <p:spPr>
          <a:xfrm>
            <a:off x="1264148" y="2301550"/>
            <a:ext cx="215262" cy="372946"/>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5" name="Google Shape;1015;p39"/>
          <p:cNvGrpSpPr/>
          <p:nvPr/>
        </p:nvGrpSpPr>
        <p:grpSpPr>
          <a:xfrm>
            <a:off x="2181752" y="2326125"/>
            <a:ext cx="335751" cy="323347"/>
            <a:chOff x="2583325" y="2972875"/>
            <a:chExt cx="462850" cy="445750"/>
          </a:xfrm>
        </p:grpSpPr>
        <p:sp>
          <p:nvSpPr>
            <p:cNvPr id="1016" name="Google Shape;1016;p39"/>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9"/>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8" name="Google Shape;1018;p39"/>
          <p:cNvGrpSpPr/>
          <p:nvPr/>
        </p:nvGrpSpPr>
        <p:grpSpPr>
          <a:xfrm>
            <a:off x="2659210" y="2374419"/>
            <a:ext cx="358783" cy="226778"/>
            <a:chOff x="3241525" y="3039450"/>
            <a:chExt cx="494600" cy="312625"/>
          </a:xfrm>
        </p:grpSpPr>
        <p:sp>
          <p:nvSpPr>
            <p:cNvPr id="1019" name="Google Shape;1019;p39"/>
            <p:cNvSpPr/>
            <p:nvPr/>
          </p:nvSpPr>
          <p:spPr>
            <a:xfrm>
              <a:off x="3241525" y="3039450"/>
              <a:ext cx="494600" cy="312625"/>
            </a:xfrm>
            <a:custGeom>
              <a:rect b="b" l="l" r="r" t="t"/>
              <a:pathLst>
                <a:path extrusionOk="0" h="12505" w="19784">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9"/>
            <p:cNvSpPr/>
            <p:nvPr/>
          </p:nvSpPr>
          <p:spPr>
            <a:xfrm>
              <a:off x="3384400" y="3091350"/>
              <a:ext cx="208850" cy="208825"/>
            </a:xfrm>
            <a:custGeom>
              <a:rect b="b" l="l" r="r" t="t"/>
              <a:pathLst>
                <a:path extrusionOk="0" h="8353" w="8354">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1" name="Google Shape;1021;p39"/>
          <p:cNvSpPr/>
          <p:nvPr/>
        </p:nvSpPr>
        <p:spPr>
          <a:xfrm>
            <a:off x="3662752" y="2333888"/>
            <a:ext cx="308295" cy="308277"/>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2" name="Google Shape;1022;p39"/>
          <p:cNvGrpSpPr/>
          <p:nvPr/>
        </p:nvGrpSpPr>
        <p:grpSpPr>
          <a:xfrm>
            <a:off x="4119930" y="2350499"/>
            <a:ext cx="371187" cy="274618"/>
            <a:chOff x="5255200" y="3006475"/>
            <a:chExt cx="511700" cy="378575"/>
          </a:xfrm>
        </p:grpSpPr>
        <p:sp>
          <p:nvSpPr>
            <p:cNvPr id="1023" name="Google Shape;1023;p39"/>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9"/>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5" name="Google Shape;1025;p39"/>
          <p:cNvGrpSpPr/>
          <p:nvPr/>
        </p:nvGrpSpPr>
        <p:grpSpPr>
          <a:xfrm>
            <a:off x="3177418" y="2334558"/>
            <a:ext cx="300316" cy="306500"/>
            <a:chOff x="3955900" y="2984500"/>
            <a:chExt cx="414000" cy="422525"/>
          </a:xfrm>
        </p:grpSpPr>
        <p:sp>
          <p:nvSpPr>
            <p:cNvPr id="1026" name="Google Shape;1026;p39"/>
            <p:cNvSpPr/>
            <p:nvPr/>
          </p:nvSpPr>
          <p:spPr>
            <a:xfrm>
              <a:off x="3955900" y="2984500"/>
              <a:ext cx="315700" cy="315675"/>
            </a:xfrm>
            <a:custGeom>
              <a:rect b="b" l="l" r="r" t="t"/>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9"/>
            <p:cNvSpPr/>
            <p:nvPr/>
          </p:nvSpPr>
          <p:spPr>
            <a:xfrm>
              <a:off x="3992525" y="3021125"/>
              <a:ext cx="242425" cy="242425"/>
            </a:xfrm>
            <a:custGeom>
              <a:rect b="b" l="l" r="r" t="t"/>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9"/>
            <p:cNvSpPr/>
            <p:nvPr/>
          </p:nvSpPr>
          <p:spPr>
            <a:xfrm>
              <a:off x="4215400" y="3253150"/>
              <a:ext cx="154500" cy="153875"/>
            </a:xfrm>
            <a:custGeom>
              <a:rect b="b" l="l" r="r" t="t"/>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9" name="Google Shape;1029;p39"/>
          <p:cNvSpPr/>
          <p:nvPr/>
        </p:nvSpPr>
        <p:spPr>
          <a:xfrm>
            <a:off x="716650" y="2845056"/>
            <a:ext cx="335733" cy="263991"/>
          </a:xfrm>
          <a:custGeom>
            <a:rect b="b" l="l" r="r" t="t"/>
            <a:pathLst>
              <a:path extrusionOk="0" h="14557" w="18513">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9"/>
          <p:cNvSpPr/>
          <p:nvPr/>
        </p:nvSpPr>
        <p:spPr>
          <a:xfrm>
            <a:off x="4678019" y="2319705"/>
            <a:ext cx="233869" cy="336640"/>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1" name="Google Shape;1031;p39"/>
          <p:cNvGrpSpPr/>
          <p:nvPr/>
        </p:nvGrpSpPr>
        <p:grpSpPr>
          <a:xfrm>
            <a:off x="5168750" y="2330115"/>
            <a:ext cx="229444" cy="326013"/>
            <a:chOff x="6701050" y="2978375"/>
            <a:chExt cx="316300" cy="449425"/>
          </a:xfrm>
        </p:grpSpPr>
        <p:sp>
          <p:nvSpPr>
            <p:cNvPr id="1032" name="Google Shape;1032;p39"/>
            <p:cNvSpPr/>
            <p:nvPr/>
          </p:nvSpPr>
          <p:spPr>
            <a:xfrm>
              <a:off x="6701050" y="2978375"/>
              <a:ext cx="316300" cy="78175"/>
            </a:xfrm>
            <a:custGeom>
              <a:rect b="b" l="l" r="r" t="t"/>
              <a:pathLst>
                <a:path extrusionOk="0" h="3127" w="12652">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9"/>
            <p:cNvSpPr/>
            <p:nvPr/>
          </p:nvSpPr>
          <p:spPr>
            <a:xfrm>
              <a:off x="6713875" y="3068750"/>
              <a:ext cx="290650" cy="359050"/>
            </a:xfrm>
            <a:custGeom>
              <a:rect b="b" l="l" r="r" t="t"/>
              <a:pathLst>
                <a:path extrusionOk="0" h="14362" w="11626">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39"/>
          <p:cNvGrpSpPr/>
          <p:nvPr/>
        </p:nvGrpSpPr>
        <p:grpSpPr>
          <a:xfrm>
            <a:off x="1208229" y="2866929"/>
            <a:ext cx="326902" cy="219706"/>
            <a:chOff x="1241275" y="3718400"/>
            <a:chExt cx="450650" cy="302875"/>
          </a:xfrm>
        </p:grpSpPr>
        <p:sp>
          <p:nvSpPr>
            <p:cNvPr id="1035" name="Google Shape;1035;p39"/>
            <p:cNvSpPr/>
            <p:nvPr/>
          </p:nvSpPr>
          <p:spPr>
            <a:xfrm>
              <a:off x="1241275" y="3718400"/>
              <a:ext cx="450650" cy="302875"/>
            </a:xfrm>
            <a:custGeom>
              <a:rect b="b" l="l" r="r" t="t"/>
              <a:pathLst>
                <a:path extrusionOk="0" h="12115" w="18026">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9"/>
            <p:cNvSpPr/>
            <p:nvPr/>
          </p:nvSpPr>
          <p:spPr>
            <a:xfrm>
              <a:off x="1293175" y="3895475"/>
              <a:ext cx="174050" cy="12225"/>
            </a:xfrm>
            <a:custGeom>
              <a:rect b="b" l="l" r="r" t="t"/>
              <a:pathLst>
                <a:path extrusionOk="0" h="489" w="6962">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9"/>
            <p:cNvSpPr/>
            <p:nvPr/>
          </p:nvSpPr>
          <p:spPr>
            <a:xfrm>
              <a:off x="1293175" y="3935775"/>
              <a:ext cx="122750" cy="12225"/>
            </a:xfrm>
            <a:custGeom>
              <a:rect b="b" l="l" r="r" t="t"/>
              <a:pathLst>
                <a:path extrusionOk="0" h="489" w="491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9"/>
            <p:cNvSpPr/>
            <p:nvPr/>
          </p:nvSpPr>
          <p:spPr>
            <a:xfrm>
              <a:off x="1570375" y="3901575"/>
              <a:ext cx="62300" cy="40325"/>
            </a:xfrm>
            <a:custGeom>
              <a:rect b="b" l="l" r="r" t="t"/>
              <a:pathLst>
                <a:path extrusionOk="0" h="1613" w="2492">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39"/>
          <p:cNvGrpSpPr/>
          <p:nvPr/>
        </p:nvGrpSpPr>
        <p:grpSpPr>
          <a:xfrm>
            <a:off x="1701646" y="2850100"/>
            <a:ext cx="318015" cy="253799"/>
            <a:chOff x="1921475" y="3695200"/>
            <a:chExt cx="438400" cy="349875"/>
          </a:xfrm>
        </p:grpSpPr>
        <p:sp>
          <p:nvSpPr>
            <p:cNvPr id="1040" name="Google Shape;1040;p39"/>
            <p:cNvSpPr/>
            <p:nvPr/>
          </p:nvSpPr>
          <p:spPr>
            <a:xfrm>
              <a:off x="2246900" y="3992550"/>
              <a:ext cx="52525" cy="52525"/>
            </a:xfrm>
            <a:custGeom>
              <a:rect b="b" l="l" r="r" t="t"/>
              <a:pathLst>
                <a:path extrusionOk="0" h="2101" w="2101">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9"/>
            <p:cNvSpPr/>
            <p:nvPr/>
          </p:nvSpPr>
          <p:spPr>
            <a:xfrm>
              <a:off x="2033800" y="3992550"/>
              <a:ext cx="52550" cy="52525"/>
            </a:xfrm>
            <a:custGeom>
              <a:rect b="b" l="l" r="r" t="t"/>
              <a:pathLst>
                <a:path extrusionOk="0" h="2101" w="2102">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9"/>
            <p:cNvSpPr/>
            <p:nvPr/>
          </p:nvSpPr>
          <p:spPr>
            <a:xfrm>
              <a:off x="1921475" y="3695200"/>
              <a:ext cx="438400" cy="297975"/>
            </a:xfrm>
            <a:custGeom>
              <a:rect b="b" l="l" r="r" t="t"/>
              <a:pathLst>
                <a:path extrusionOk="0" h="11919" w="17536">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39"/>
          <p:cNvGrpSpPr/>
          <p:nvPr/>
        </p:nvGrpSpPr>
        <p:grpSpPr>
          <a:xfrm>
            <a:off x="2193721" y="2846110"/>
            <a:ext cx="311813" cy="261343"/>
            <a:chOff x="2599825" y="3689700"/>
            <a:chExt cx="429850" cy="360275"/>
          </a:xfrm>
        </p:grpSpPr>
        <p:sp>
          <p:nvSpPr>
            <p:cNvPr id="1044" name="Google Shape;1044;p39"/>
            <p:cNvSpPr/>
            <p:nvPr/>
          </p:nvSpPr>
          <p:spPr>
            <a:xfrm>
              <a:off x="2599825" y="3689700"/>
              <a:ext cx="429850" cy="169150"/>
            </a:xfrm>
            <a:custGeom>
              <a:rect b="b" l="l" r="r" t="t"/>
              <a:pathLst>
                <a:path extrusionOk="0" h="6766" w="17194">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9"/>
            <p:cNvSpPr/>
            <p:nvPr/>
          </p:nvSpPr>
          <p:spPr>
            <a:xfrm>
              <a:off x="2599825" y="3861275"/>
              <a:ext cx="429850" cy="188700"/>
            </a:xfrm>
            <a:custGeom>
              <a:rect b="b" l="l" r="r" t="t"/>
              <a:pathLst>
                <a:path extrusionOk="0" h="7548" w="17194">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6" name="Google Shape;1046;p39"/>
          <p:cNvGrpSpPr/>
          <p:nvPr/>
        </p:nvGrpSpPr>
        <p:grpSpPr>
          <a:xfrm>
            <a:off x="2697747" y="2819089"/>
            <a:ext cx="281709" cy="294113"/>
            <a:chOff x="3294650" y="3652450"/>
            <a:chExt cx="388350" cy="405450"/>
          </a:xfrm>
        </p:grpSpPr>
        <p:sp>
          <p:nvSpPr>
            <p:cNvPr id="1047" name="Google Shape;1047;p39"/>
            <p:cNvSpPr/>
            <p:nvPr/>
          </p:nvSpPr>
          <p:spPr>
            <a:xfrm>
              <a:off x="3294650" y="3681775"/>
              <a:ext cx="376150" cy="376125"/>
            </a:xfrm>
            <a:custGeom>
              <a:rect b="b" l="l" r="r" t="t"/>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9"/>
            <p:cNvSpPr/>
            <p:nvPr/>
          </p:nvSpPr>
          <p:spPr>
            <a:xfrm>
              <a:off x="3494925" y="3760525"/>
              <a:ext cx="188075" cy="97100"/>
            </a:xfrm>
            <a:custGeom>
              <a:rect b="b" l="l" r="r" t="t"/>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9"/>
            <p:cNvSpPr/>
            <p:nvPr/>
          </p:nvSpPr>
          <p:spPr>
            <a:xfrm>
              <a:off x="3494925" y="3652450"/>
              <a:ext cx="161200" cy="188100"/>
            </a:xfrm>
            <a:custGeom>
              <a:rect b="b" l="l" r="r" t="t"/>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0" name="Google Shape;1050;p39"/>
          <p:cNvGrpSpPr/>
          <p:nvPr/>
        </p:nvGrpSpPr>
        <p:grpSpPr>
          <a:xfrm>
            <a:off x="3163254" y="2856302"/>
            <a:ext cx="328642" cy="240960"/>
            <a:chOff x="3936375" y="3703750"/>
            <a:chExt cx="453050" cy="332175"/>
          </a:xfrm>
        </p:grpSpPr>
        <p:sp>
          <p:nvSpPr>
            <p:cNvPr id="1051" name="Google Shape;1051;p39"/>
            <p:cNvSpPr/>
            <p:nvPr/>
          </p:nvSpPr>
          <p:spPr>
            <a:xfrm>
              <a:off x="3936375" y="3703750"/>
              <a:ext cx="453050" cy="332175"/>
            </a:xfrm>
            <a:custGeom>
              <a:rect b="b" l="l" r="r" t="t"/>
              <a:pathLst>
                <a:path extrusionOk="0" h="13287" w="18122">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9"/>
            <p:cNvSpPr/>
            <p:nvPr/>
          </p:nvSpPr>
          <p:spPr>
            <a:xfrm>
              <a:off x="3988875" y="3864325"/>
              <a:ext cx="77575" cy="133125"/>
            </a:xfrm>
            <a:custGeom>
              <a:rect b="b" l="l" r="r" t="t"/>
              <a:pathLst>
                <a:path extrusionOk="0" h="5325" w="3103">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9"/>
            <p:cNvSpPr/>
            <p:nvPr/>
          </p:nvSpPr>
          <p:spPr>
            <a:xfrm>
              <a:off x="4259350" y="3864325"/>
              <a:ext cx="77575" cy="133125"/>
            </a:xfrm>
            <a:custGeom>
              <a:rect b="b" l="l" r="r" t="t"/>
              <a:pathLst>
                <a:path extrusionOk="0" h="5325" w="3103">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9"/>
            <p:cNvSpPr/>
            <p:nvPr/>
          </p:nvSpPr>
          <p:spPr>
            <a:xfrm>
              <a:off x="4078625" y="3717800"/>
              <a:ext cx="77575" cy="279650"/>
            </a:xfrm>
            <a:custGeom>
              <a:rect b="b" l="l" r="r" t="t"/>
              <a:pathLst>
                <a:path extrusionOk="0" h="11186" w="3103">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9"/>
            <p:cNvSpPr/>
            <p:nvPr/>
          </p:nvSpPr>
          <p:spPr>
            <a:xfrm>
              <a:off x="4168375" y="3788625"/>
              <a:ext cx="78175" cy="208825"/>
            </a:xfrm>
            <a:custGeom>
              <a:rect b="b" l="l" r="r" t="t"/>
              <a:pathLst>
                <a:path extrusionOk="0" h="8353" w="3127">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6" name="Google Shape;1056;p39"/>
          <p:cNvGrpSpPr/>
          <p:nvPr/>
        </p:nvGrpSpPr>
        <p:grpSpPr>
          <a:xfrm>
            <a:off x="3652228" y="2856302"/>
            <a:ext cx="328642" cy="240960"/>
            <a:chOff x="4610450" y="3703750"/>
            <a:chExt cx="453050" cy="332175"/>
          </a:xfrm>
        </p:grpSpPr>
        <p:sp>
          <p:nvSpPr>
            <p:cNvPr id="1057" name="Google Shape;1057;p39"/>
            <p:cNvSpPr/>
            <p:nvPr/>
          </p:nvSpPr>
          <p:spPr>
            <a:xfrm>
              <a:off x="4610450" y="3703750"/>
              <a:ext cx="453050" cy="332175"/>
            </a:xfrm>
            <a:custGeom>
              <a:rect b="b" l="l" r="r" t="t"/>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9"/>
            <p:cNvSpPr/>
            <p:nvPr/>
          </p:nvSpPr>
          <p:spPr>
            <a:xfrm>
              <a:off x="4642200" y="3730000"/>
              <a:ext cx="389550" cy="249150"/>
            </a:xfrm>
            <a:custGeom>
              <a:rect b="b" l="l" r="r" t="t"/>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9" name="Google Shape;1059;p39"/>
          <p:cNvGrpSpPr/>
          <p:nvPr/>
        </p:nvGrpSpPr>
        <p:grpSpPr>
          <a:xfrm>
            <a:off x="4152718" y="2831947"/>
            <a:ext cx="305611" cy="289670"/>
            <a:chOff x="5300400" y="3670175"/>
            <a:chExt cx="421300" cy="399325"/>
          </a:xfrm>
        </p:grpSpPr>
        <p:sp>
          <p:nvSpPr>
            <p:cNvPr id="1060" name="Google Shape;1060;p39"/>
            <p:cNvSpPr/>
            <p:nvPr/>
          </p:nvSpPr>
          <p:spPr>
            <a:xfrm>
              <a:off x="5300400" y="3708025"/>
              <a:ext cx="421300" cy="267450"/>
            </a:xfrm>
            <a:custGeom>
              <a:rect b="b" l="l" r="r" t="t"/>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9"/>
            <p:cNvSpPr/>
            <p:nvPr/>
          </p:nvSpPr>
          <p:spPr>
            <a:xfrm>
              <a:off x="5498825" y="3670175"/>
              <a:ext cx="24450" cy="25650"/>
            </a:xfrm>
            <a:custGeom>
              <a:rect b="b" l="l" r="r" t="t"/>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9"/>
            <p:cNvSpPr/>
            <p:nvPr/>
          </p:nvSpPr>
          <p:spPr>
            <a:xfrm>
              <a:off x="5366325" y="3987675"/>
              <a:ext cx="61100" cy="81825"/>
            </a:xfrm>
            <a:custGeom>
              <a:rect b="b" l="l" r="r" t="t"/>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9"/>
            <p:cNvSpPr/>
            <p:nvPr/>
          </p:nvSpPr>
          <p:spPr>
            <a:xfrm>
              <a:off x="5594700" y="3987675"/>
              <a:ext cx="61075" cy="81825"/>
            </a:xfrm>
            <a:custGeom>
              <a:rect b="b" l="l" r="r" t="t"/>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9"/>
            <p:cNvSpPr/>
            <p:nvPr/>
          </p:nvSpPr>
          <p:spPr>
            <a:xfrm>
              <a:off x="5324825" y="3732450"/>
              <a:ext cx="372475" cy="218600"/>
            </a:xfrm>
            <a:custGeom>
              <a:rect b="b" l="l" r="r" t="t"/>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39"/>
          <p:cNvSpPr/>
          <p:nvPr/>
        </p:nvSpPr>
        <p:spPr>
          <a:xfrm>
            <a:off x="4624860" y="2806969"/>
            <a:ext cx="340176" cy="340158"/>
          </a:xfrm>
          <a:custGeom>
            <a:rect b="b" l="l" r="r" t="t"/>
            <a:pathLst>
              <a:path extrusionOk="0" h="18757" w="18758">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6" name="Google Shape;1066;p39"/>
          <p:cNvGrpSpPr/>
          <p:nvPr/>
        </p:nvGrpSpPr>
        <p:grpSpPr>
          <a:xfrm>
            <a:off x="5135091" y="2828392"/>
            <a:ext cx="296761" cy="296779"/>
            <a:chOff x="6654650" y="3665275"/>
            <a:chExt cx="409100" cy="409125"/>
          </a:xfrm>
        </p:grpSpPr>
        <p:sp>
          <p:nvSpPr>
            <p:cNvPr id="1067" name="Google Shape;1067;p39"/>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9"/>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9" name="Google Shape;1069;p39"/>
          <p:cNvGrpSpPr/>
          <p:nvPr/>
        </p:nvGrpSpPr>
        <p:grpSpPr>
          <a:xfrm>
            <a:off x="721921" y="3304962"/>
            <a:ext cx="321570" cy="321588"/>
            <a:chOff x="570875" y="4322250"/>
            <a:chExt cx="443300" cy="443325"/>
          </a:xfrm>
        </p:grpSpPr>
        <p:sp>
          <p:nvSpPr>
            <p:cNvPr id="1070" name="Google Shape;1070;p39"/>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9"/>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9"/>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9"/>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4" name="Google Shape;1074;p39"/>
          <p:cNvSpPr/>
          <p:nvPr/>
        </p:nvSpPr>
        <p:spPr>
          <a:xfrm>
            <a:off x="1197695" y="3367741"/>
            <a:ext cx="348156" cy="196674"/>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5" name="Google Shape;1075;p39"/>
          <p:cNvGrpSpPr/>
          <p:nvPr/>
        </p:nvGrpSpPr>
        <p:grpSpPr>
          <a:xfrm>
            <a:off x="1743719" y="3281060"/>
            <a:ext cx="233869" cy="369392"/>
            <a:chOff x="1979475" y="4289300"/>
            <a:chExt cx="322400" cy="509225"/>
          </a:xfrm>
        </p:grpSpPr>
        <p:sp>
          <p:nvSpPr>
            <p:cNvPr id="1076" name="Google Shape;1076;p39"/>
            <p:cNvSpPr/>
            <p:nvPr/>
          </p:nvSpPr>
          <p:spPr>
            <a:xfrm>
              <a:off x="2187075" y="4509100"/>
              <a:ext cx="114800" cy="114800"/>
            </a:xfrm>
            <a:custGeom>
              <a:rect b="b" l="l" r="r" t="t"/>
              <a:pathLst>
                <a:path extrusionOk="0" h="4592" w="4592">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9"/>
            <p:cNvSpPr/>
            <p:nvPr/>
          </p:nvSpPr>
          <p:spPr>
            <a:xfrm>
              <a:off x="1979475" y="4542675"/>
              <a:ext cx="156925" cy="156950"/>
            </a:xfrm>
            <a:custGeom>
              <a:rect b="b" l="l" r="r" t="t"/>
              <a:pathLst>
                <a:path extrusionOk="0" h="6278" w="6277">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9"/>
            <p:cNvSpPr/>
            <p:nvPr/>
          </p:nvSpPr>
          <p:spPr>
            <a:xfrm>
              <a:off x="2041125" y="4289300"/>
              <a:ext cx="240000" cy="509225"/>
            </a:xfrm>
            <a:custGeom>
              <a:rect b="b" l="l" r="r" t="t"/>
              <a:pathLst>
                <a:path extrusionOk="0" h="20369" w="960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39"/>
          <p:cNvGrpSpPr/>
          <p:nvPr/>
        </p:nvGrpSpPr>
        <p:grpSpPr>
          <a:xfrm>
            <a:off x="2211874" y="3285920"/>
            <a:ext cx="275942" cy="359671"/>
            <a:chOff x="2624850" y="4296000"/>
            <a:chExt cx="380400" cy="495825"/>
          </a:xfrm>
        </p:grpSpPr>
        <p:sp>
          <p:nvSpPr>
            <p:cNvPr id="1080" name="Google Shape;1080;p39"/>
            <p:cNvSpPr/>
            <p:nvPr/>
          </p:nvSpPr>
          <p:spPr>
            <a:xfrm>
              <a:off x="2845875" y="4296000"/>
              <a:ext cx="126425" cy="125800"/>
            </a:xfrm>
            <a:custGeom>
              <a:rect b="b" l="l" r="r" t="t"/>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9"/>
            <p:cNvSpPr/>
            <p:nvPr/>
          </p:nvSpPr>
          <p:spPr>
            <a:xfrm>
              <a:off x="2635850" y="4316150"/>
              <a:ext cx="369400" cy="475675"/>
            </a:xfrm>
            <a:custGeom>
              <a:rect b="b" l="l" r="r" t="t"/>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9"/>
            <p:cNvSpPr/>
            <p:nvPr/>
          </p:nvSpPr>
          <p:spPr>
            <a:xfrm>
              <a:off x="2624850" y="4357675"/>
              <a:ext cx="171600" cy="171600"/>
            </a:xfrm>
            <a:custGeom>
              <a:rect b="b" l="l" r="r" t="t"/>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3" name="Google Shape;1083;p39"/>
          <p:cNvSpPr/>
          <p:nvPr/>
        </p:nvSpPr>
        <p:spPr>
          <a:xfrm>
            <a:off x="3180383" y="3318572"/>
            <a:ext cx="294984" cy="295002"/>
          </a:xfrm>
          <a:custGeom>
            <a:rect b="b" l="l" r="r" t="t"/>
            <a:pathLst>
              <a:path extrusionOk="0" h="16267" w="16266">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9"/>
          <p:cNvSpPr/>
          <p:nvPr/>
        </p:nvSpPr>
        <p:spPr>
          <a:xfrm>
            <a:off x="2691358" y="3337181"/>
            <a:ext cx="294984" cy="257789"/>
          </a:xfrm>
          <a:custGeom>
            <a:rect b="b" l="l" r="r" t="t"/>
            <a:pathLst>
              <a:path extrusionOk="0" h="14215" w="16266">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9"/>
          <p:cNvSpPr/>
          <p:nvPr/>
        </p:nvSpPr>
        <p:spPr>
          <a:xfrm>
            <a:off x="3668066" y="3317248"/>
            <a:ext cx="297668" cy="297650"/>
          </a:xfrm>
          <a:custGeom>
            <a:rect b="b" l="l" r="r" t="t"/>
            <a:pathLst>
              <a:path extrusionOk="0" h="16413" w="16414">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6" name="Google Shape;1086;p39"/>
          <p:cNvGrpSpPr/>
          <p:nvPr/>
        </p:nvGrpSpPr>
        <p:grpSpPr>
          <a:xfrm>
            <a:off x="4135000" y="3321356"/>
            <a:ext cx="341047" cy="288800"/>
            <a:chOff x="5275975" y="4344850"/>
            <a:chExt cx="470150" cy="398125"/>
          </a:xfrm>
        </p:grpSpPr>
        <p:sp>
          <p:nvSpPr>
            <p:cNvPr id="1087" name="Google Shape;1087;p39"/>
            <p:cNvSpPr/>
            <p:nvPr/>
          </p:nvSpPr>
          <p:spPr>
            <a:xfrm>
              <a:off x="5661250" y="4690450"/>
              <a:ext cx="65950" cy="52525"/>
            </a:xfrm>
            <a:custGeom>
              <a:rect b="b" l="l" r="r" t="t"/>
              <a:pathLst>
                <a:path extrusionOk="0" h="2101" w="2638">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9"/>
            <p:cNvSpPr/>
            <p:nvPr/>
          </p:nvSpPr>
          <p:spPr>
            <a:xfrm>
              <a:off x="5294900" y="4690450"/>
              <a:ext cx="65950" cy="52525"/>
            </a:xfrm>
            <a:custGeom>
              <a:rect b="b" l="l" r="r" t="t"/>
              <a:pathLst>
                <a:path extrusionOk="0" h="2101" w="2638">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9"/>
            <p:cNvSpPr/>
            <p:nvPr/>
          </p:nvSpPr>
          <p:spPr>
            <a:xfrm>
              <a:off x="5275975" y="4344850"/>
              <a:ext cx="470150" cy="334025"/>
            </a:xfrm>
            <a:custGeom>
              <a:rect b="b" l="l" r="r" t="t"/>
              <a:pathLst>
                <a:path extrusionOk="0" h="13361" w="18806">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39"/>
          <p:cNvSpPr/>
          <p:nvPr/>
        </p:nvSpPr>
        <p:spPr>
          <a:xfrm>
            <a:off x="4641691" y="3312823"/>
            <a:ext cx="306518" cy="306500"/>
          </a:xfrm>
          <a:custGeom>
            <a:rect b="b" l="l" r="r" t="t"/>
            <a:pathLst>
              <a:path extrusionOk="0" h="16901" w="16902">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1" name="Google Shape;1091;p39"/>
          <p:cNvGrpSpPr/>
          <p:nvPr/>
        </p:nvGrpSpPr>
        <p:grpSpPr>
          <a:xfrm>
            <a:off x="5126223" y="3297889"/>
            <a:ext cx="314497" cy="335733"/>
            <a:chOff x="6642425" y="4312500"/>
            <a:chExt cx="433550" cy="462825"/>
          </a:xfrm>
        </p:grpSpPr>
        <p:sp>
          <p:nvSpPr>
            <p:cNvPr id="1092" name="Google Shape;1092;p39"/>
            <p:cNvSpPr/>
            <p:nvPr/>
          </p:nvSpPr>
          <p:spPr>
            <a:xfrm>
              <a:off x="6642425" y="4687375"/>
              <a:ext cx="433550" cy="39125"/>
            </a:xfrm>
            <a:custGeom>
              <a:rect b="b" l="l" r="r" t="t"/>
              <a:pathLst>
                <a:path extrusionOk="0" h="1565" w="17342">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9"/>
            <p:cNvSpPr/>
            <p:nvPr/>
          </p:nvSpPr>
          <p:spPr>
            <a:xfrm>
              <a:off x="6642425" y="4736225"/>
              <a:ext cx="433550" cy="39100"/>
            </a:xfrm>
            <a:custGeom>
              <a:rect b="b" l="l" r="r" t="t"/>
              <a:pathLst>
                <a:path extrusionOk="0" h="1564" w="17342">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9"/>
            <p:cNvSpPr/>
            <p:nvPr/>
          </p:nvSpPr>
          <p:spPr>
            <a:xfrm>
              <a:off x="6684575" y="4312500"/>
              <a:ext cx="349875" cy="377350"/>
            </a:xfrm>
            <a:custGeom>
              <a:rect b="b" l="l" r="r" t="t"/>
              <a:pathLst>
                <a:path extrusionOk="0" h="15094" w="13995">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5" name="Google Shape;1095;p39"/>
          <p:cNvSpPr/>
          <p:nvPr/>
        </p:nvSpPr>
        <p:spPr>
          <a:xfrm>
            <a:off x="680775" y="3835944"/>
            <a:ext cx="403939" cy="238312"/>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6" name="Google Shape;1096;p39"/>
          <p:cNvGrpSpPr/>
          <p:nvPr/>
        </p:nvGrpSpPr>
        <p:grpSpPr>
          <a:xfrm>
            <a:off x="1210441" y="3796167"/>
            <a:ext cx="322458" cy="317145"/>
            <a:chOff x="1244325" y="4999400"/>
            <a:chExt cx="444525" cy="437200"/>
          </a:xfrm>
        </p:grpSpPr>
        <p:sp>
          <p:nvSpPr>
            <p:cNvPr id="1097" name="Google Shape;1097;p39"/>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9"/>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9"/>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9"/>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9"/>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2" name="Google Shape;1102;p39"/>
          <p:cNvGrpSpPr/>
          <p:nvPr/>
        </p:nvGrpSpPr>
        <p:grpSpPr>
          <a:xfrm>
            <a:off x="1728214" y="3785975"/>
            <a:ext cx="264880" cy="337510"/>
            <a:chOff x="1958100" y="4985350"/>
            <a:chExt cx="365150" cy="465275"/>
          </a:xfrm>
        </p:grpSpPr>
        <p:sp>
          <p:nvSpPr>
            <p:cNvPr id="1103" name="Google Shape;1103;p39"/>
            <p:cNvSpPr/>
            <p:nvPr/>
          </p:nvSpPr>
          <p:spPr>
            <a:xfrm>
              <a:off x="1958100" y="4985350"/>
              <a:ext cx="365150" cy="465275"/>
            </a:xfrm>
            <a:custGeom>
              <a:rect b="b" l="l" r="r" t="t"/>
              <a:pathLst>
                <a:path extrusionOk="0" h="18611" w="14606">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9"/>
            <p:cNvSpPr/>
            <p:nvPr/>
          </p:nvSpPr>
          <p:spPr>
            <a:xfrm>
              <a:off x="1977625" y="5237525"/>
              <a:ext cx="113600" cy="213100"/>
            </a:xfrm>
            <a:custGeom>
              <a:rect b="b" l="l" r="r" t="t"/>
              <a:pathLst>
                <a:path extrusionOk="0" h="8524" w="4544">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9"/>
            <p:cNvSpPr/>
            <p:nvPr/>
          </p:nvSpPr>
          <p:spPr>
            <a:xfrm>
              <a:off x="2190125" y="5237525"/>
              <a:ext cx="113575" cy="213100"/>
            </a:xfrm>
            <a:custGeom>
              <a:rect b="b" l="l" r="r" t="t"/>
              <a:pathLst>
                <a:path extrusionOk="0" h="8524" w="4543">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39"/>
          <p:cNvGrpSpPr/>
          <p:nvPr/>
        </p:nvGrpSpPr>
        <p:grpSpPr>
          <a:xfrm>
            <a:off x="2197693" y="3798814"/>
            <a:ext cx="303870" cy="312267"/>
            <a:chOff x="2605300" y="5003050"/>
            <a:chExt cx="418900" cy="430475"/>
          </a:xfrm>
        </p:grpSpPr>
        <p:sp>
          <p:nvSpPr>
            <p:cNvPr id="1107" name="Google Shape;1107;p39"/>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9"/>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9"/>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0" name="Google Shape;1110;p39"/>
          <p:cNvGrpSpPr/>
          <p:nvPr/>
        </p:nvGrpSpPr>
        <p:grpSpPr>
          <a:xfrm>
            <a:off x="2656998" y="3805470"/>
            <a:ext cx="363208" cy="298538"/>
            <a:chOff x="3238475" y="5012225"/>
            <a:chExt cx="500700" cy="411550"/>
          </a:xfrm>
        </p:grpSpPr>
        <p:sp>
          <p:nvSpPr>
            <p:cNvPr id="1111" name="Google Shape;1111;p39"/>
            <p:cNvSpPr/>
            <p:nvPr/>
          </p:nvSpPr>
          <p:spPr>
            <a:xfrm>
              <a:off x="3238475" y="5315050"/>
              <a:ext cx="500700" cy="108725"/>
            </a:xfrm>
            <a:custGeom>
              <a:rect b="b" l="l" r="r" t="t"/>
              <a:pathLst>
                <a:path extrusionOk="0" h="4349" w="20028">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9"/>
            <p:cNvSpPr/>
            <p:nvPr/>
          </p:nvSpPr>
          <p:spPr>
            <a:xfrm>
              <a:off x="3282450" y="5160575"/>
              <a:ext cx="412750" cy="140475"/>
            </a:xfrm>
            <a:custGeom>
              <a:rect b="b" l="l" r="r" t="t"/>
              <a:pathLst>
                <a:path extrusionOk="0" h="5619" w="1651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9"/>
            <p:cNvSpPr/>
            <p:nvPr/>
          </p:nvSpPr>
          <p:spPr>
            <a:xfrm>
              <a:off x="3473550" y="5012225"/>
              <a:ext cx="30550" cy="129450"/>
            </a:xfrm>
            <a:custGeom>
              <a:rect b="b" l="l" r="r" t="t"/>
              <a:pathLst>
                <a:path extrusionOk="0" h="5178" w="1222">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9"/>
            <p:cNvSpPr/>
            <p:nvPr/>
          </p:nvSpPr>
          <p:spPr>
            <a:xfrm>
              <a:off x="3429575" y="5012225"/>
              <a:ext cx="31175" cy="129450"/>
            </a:xfrm>
            <a:custGeom>
              <a:rect b="b" l="l" r="r" t="t"/>
              <a:pathLst>
                <a:path extrusionOk="0" h="5178" w="1247">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9"/>
            <p:cNvSpPr/>
            <p:nvPr/>
          </p:nvSpPr>
          <p:spPr>
            <a:xfrm>
              <a:off x="3516900" y="5012225"/>
              <a:ext cx="31175" cy="129450"/>
            </a:xfrm>
            <a:custGeom>
              <a:rect b="b" l="l" r="r" t="t"/>
              <a:pathLst>
                <a:path extrusionOk="0" h="5178" w="1247">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6" name="Google Shape;1116;p39"/>
          <p:cNvGrpSpPr/>
          <p:nvPr/>
        </p:nvGrpSpPr>
        <p:grpSpPr>
          <a:xfrm>
            <a:off x="3617228" y="3773570"/>
            <a:ext cx="398644" cy="362319"/>
            <a:chOff x="4562200" y="4968250"/>
            <a:chExt cx="549550" cy="499475"/>
          </a:xfrm>
        </p:grpSpPr>
        <p:sp>
          <p:nvSpPr>
            <p:cNvPr id="1117" name="Google Shape;1117;p39"/>
            <p:cNvSpPr/>
            <p:nvPr/>
          </p:nvSpPr>
          <p:spPr>
            <a:xfrm>
              <a:off x="4842450" y="5242400"/>
              <a:ext cx="213125" cy="225325"/>
            </a:xfrm>
            <a:custGeom>
              <a:rect b="b" l="l" r="r" t="t"/>
              <a:pathLst>
                <a:path extrusionOk="0" h="9013" w="8525">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9"/>
            <p:cNvSpPr/>
            <p:nvPr/>
          </p:nvSpPr>
          <p:spPr>
            <a:xfrm>
              <a:off x="4617775" y="5241800"/>
              <a:ext cx="212500" cy="225925"/>
            </a:xfrm>
            <a:custGeom>
              <a:rect b="b" l="l" r="r" t="t"/>
              <a:pathLst>
                <a:path extrusionOk="0" h="9037" w="850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9"/>
            <p:cNvSpPr/>
            <p:nvPr/>
          </p:nvSpPr>
          <p:spPr>
            <a:xfrm>
              <a:off x="4631200" y="4968250"/>
              <a:ext cx="411550" cy="236325"/>
            </a:xfrm>
            <a:custGeom>
              <a:rect b="b" l="l" r="r" t="t"/>
              <a:pathLst>
                <a:path extrusionOk="0" h="9453" w="16462">
                  <a:moveTo>
                    <a:pt x="8182" y="1"/>
                  </a:moveTo>
                  <a:lnTo>
                    <a:pt x="0" y="4763"/>
                  </a:lnTo>
                  <a:lnTo>
                    <a:pt x="8231" y="9452"/>
                  </a:lnTo>
                  <a:lnTo>
                    <a:pt x="16462" y="4763"/>
                  </a:lnTo>
                  <a:lnTo>
                    <a:pt x="8182"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9"/>
            <p:cNvSpPr/>
            <p:nvPr/>
          </p:nvSpPr>
          <p:spPr>
            <a:xfrm>
              <a:off x="4562200" y="5094025"/>
              <a:ext cx="274800" cy="226550"/>
            </a:xfrm>
            <a:custGeom>
              <a:rect b="b" l="l" r="r" t="t"/>
              <a:pathLst>
                <a:path extrusionOk="0" h="9062" w="10992">
                  <a:moveTo>
                    <a:pt x="2248" y="1"/>
                  </a:moveTo>
                  <a:lnTo>
                    <a:pt x="1" y="4079"/>
                  </a:lnTo>
                  <a:lnTo>
                    <a:pt x="8744" y="9062"/>
                  </a:lnTo>
                  <a:lnTo>
                    <a:pt x="10991" y="4983"/>
                  </a:lnTo>
                  <a:lnTo>
                    <a:pt x="224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9"/>
            <p:cNvSpPr/>
            <p:nvPr/>
          </p:nvSpPr>
          <p:spPr>
            <a:xfrm>
              <a:off x="4836975" y="5094025"/>
              <a:ext cx="274775" cy="226550"/>
            </a:xfrm>
            <a:custGeom>
              <a:rect b="b" l="l" r="r" t="t"/>
              <a:pathLst>
                <a:path extrusionOk="0" h="9062" w="10991">
                  <a:moveTo>
                    <a:pt x="8743" y="1"/>
                  </a:moveTo>
                  <a:lnTo>
                    <a:pt x="0" y="4983"/>
                  </a:lnTo>
                  <a:lnTo>
                    <a:pt x="2247" y="9062"/>
                  </a:lnTo>
                  <a:lnTo>
                    <a:pt x="10990" y="4079"/>
                  </a:lnTo>
                  <a:lnTo>
                    <a:pt x="8743"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2" name="Google Shape;1122;p39"/>
          <p:cNvGrpSpPr/>
          <p:nvPr/>
        </p:nvGrpSpPr>
        <p:grpSpPr>
          <a:xfrm>
            <a:off x="3189387" y="3793954"/>
            <a:ext cx="276377" cy="321116"/>
            <a:chOff x="3972400" y="4996350"/>
            <a:chExt cx="381000" cy="442675"/>
          </a:xfrm>
        </p:grpSpPr>
        <p:sp>
          <p:nvSpPr>
            <p:cNvPr id="1123" name="Google Shape;1123;p39"/>
            <p:cNvSpPr/>
            <p:nvPr/>
          </p:nvSpPr>
          <p:spPr>
            <a:xfrm>
              <a:off x="4157400" y="4996350"/>
              <a:ext cx="86725" cy="103200"/>
            </a:xfrm>
            <a:custGeom>
              <a:rect b="b" l="l" r="r" t="t"/>
              <a:pathLst>
                <a:path extrusionOk="0" h="4128" w="3469">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9"/>
            <p:cNvSpPr/>
            <p:nvPr/>
          </p:nvSpPr>
          <p:spPr>
            <a:xfrm>
              <a:off x="3972400" y="5048250"/>
              <a:ext cx="381000" cy="390775"/>
            </a:xfrm>
            <a:custGeom>
              <a:rect b="b" l="l" r="r" t="t"/>
              <a:pathLst>
                <a:path extrusionOk="0" h="15631" w="1524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39"/>
          <p:cNvGrpSpPr/>
          <p:nvPr/>
        </p:nvGrpSpPr>
        <p:grpSpPr>
          <a:xfrm>
            <a:off x="4109756" y="3766933"/>
            <a:ext cx="391553" cy="375594"/>
            <a:chOff x="5241175" y="4959100"/>
            <a:chExt cx="539775" cy="517775"/>
          </a:xfrm>
        </p:grpSpPr>
        <p:sp>
          <p:nvSpPr>
            <p:cNvPr id="1126" name="Google Shape;1126;p3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2" name="Google Shape;1132;p39"/>
          <p:cNvSpPr/>
          <p:nvPr/>
        </p:nvSpPr>
        <p:spPr>
          <a:xfrm>
            <a:off x="4622647" y="3859866"/>
            <a:ext cx="344601" cy="190472"/>
          </a:xfrm>
          <a:custGeom>
            <a:rect b="b" l="l" r="r" t="t"/>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3" name="Google Shape;1133;p39"/>
          <p:cNvGrpSpPr/>
          <p:nvPr/>
        </p:nvGrpSpPr>
        <p:grpSpPr>
          <a:xfrm>
            <a:off x="5157234" y="3822734"/>
            <a:ext cx="251152" cy="288800"/>
            <a:chOff x="6685175" y="5036025"/>
            <a:chExt cx="346225" cy="398125"/>
          </a:xfrm>
        </p:grpSpPr>
        <p:sp>
          <p:nvSpPr>
            <p:cNvPr id="1134" name="Google Shape;1134;p39"/>
            <p:cNvSpPr/>
            <p:nvPr/>
          </p:nvSpPr>
          <p:spPr>
            <a:xfrm>
              <a:off x="6743800" y="5036025"/>
              <a:ext cx="105650" cy="147775"/>
            </a:xfrm>
            <a:custGeom>
              <a:rect b="b" l="l" r="r" t="t"/>
              <a:pathLst>
                <a:path extrusionOk="0" h="5911" w="4226">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9"/>
            <p:cNvSpPr/>
            <p:nvPr/>
          </p:nvSpPr>
          <p:spPr>
            <a:xfrm>
              <a:off x="6685175" y="5152025"/>
              <a:ext cx="84275" cy="117275"/>
            </a:xfrm>
            <a:custGeom>
              <a:rect b="b" l="l" r="r" t="t"/>
              <a:pathLst>
                <a:path extrusionOk="0" h="4691" w="3371">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9"/>
            <p:cNvSpPr/>
            <p:nvPr/>
          </p:nvSpPr>
          <p:spPr>
            <a:xfrm>
              <a:off x="6871400" y="5038475"/>
              <a:ext cx="105650" cy="145325"/>
            </a:xfrm>
            <a:custGeom>
              <a:rect b="b" l="l" r="r" t="t"/>
              <a:pathLst>
                <a:path extrusionOk="0" h="5813" w="4226">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9"/>
            <p:cNvSpPr/>
            <p:nvPr/>
          </p:nvSpPr>
          <p:spPr>
            <a:xfrm>
              <a:off x="6944050" y="5155700"/>
              <a:ext cx="87350" cy="116025"/>
            </a:xfrm>
            <a:custGeom>
              <a:rect b="b" l="l" r="r" t="t"/>
              <a:pathLst>
                <a:path extrusionOk="0" h="4641" w="3494">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9"/>
            <p:cNvSpPr/>
            <p:nvPr/>
          </p:nvSpPr>
          <p:spPr>
            <a:xfrm>
              <a:off x="6727300" y="5185625"/>
              <a:ext cx="263800" cy="248525"/>
            </a:xfrm>
            <a:custGeom>
              <a:rect b="b" l="l" r="r" t="t"/>
              <a:pathLst>
                <a:path extrusionOk="0" h="9941" w="10552">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9" name="Google Shape;1139;p39"/>
          <p:cNvGrpSpPr/>
          <p:nvPr/>
        </p:nvGrpSpPr>
        <p:grpSpPr>
          <a:xfrm>
            <a:off x="6054818" y="2029999"/>
            <a:ext cx="432570" cy="421334"/>
            <a:chOff x="5926225" y="921350"/>
            <a:chExt cx="517800" cy="504350"/>
          </a:xfrm>
        </p:grpSpPr>
        <p:sp>
          <p:nvSpPr>
            <p:cNvPr id="1140" name="Google Shape;1140;p39"/>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1C232"/>
                </a:solidFill>
              </a:endParaRPr>
            </a:p>
          </p:txBody>
        </p:sp>
        <p:sp>
          <p:nvSpPr>
            <p:cNvPr id="1141" name="Google Shape;1141;p39"/>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1C232"/>
                </a:solidFill>
              </a:endParaRPr>
            </a:p>
          </p:txBody>
        </p:sp>
      </p:grpSp>
      <p:sp>
        <p:nvSpPr>
          <p:cNvPr id="1142" name="Google Shape;1142;p39"/>
          <p:cNvSpPr/>
          <p:nvPr/>
        </p:nvSpPr>
        <p:spPr>
          <a:xfrm>
            <a:off x="6248738" y="2266056"/>
            <a:ext cx="400950" cy="226498"/>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3" name="Google Shape;1143;p39"/>
          <p:cNvGrpSpPr/>
          <p:nvPr/>
        </p:nvGrpSpPr>
        <p:grpSpPr>
          <a:xfrm>
            <a:off x="6939805" y="2009379"/>
            <a:ext cx="432570" cy="421334"/>
            <a:chOff x="5926225" y="921350"/>
            <a:chExt cx="517800" cy="504350"/>
          </a:xfrm>
        </p:grpSpPr>
        <p:sp>
          <p:nvSpPr>
            <p:cNvPr id="1144" name="Google Shape;1144;p39"/>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cap="flat" cmpd="sng" w="9525">
              <a:solidFill>
                <a:srgbClr val="FFC800"/>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9"/>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cap="flat" cmpd="sng" w="9525">
              <a:solidFill>
                <a:srgbClr val="FFC800"/>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6" name="Google Shape;1146;p39"/>
          <p:cNvSpPr/>
          <p:nvPr/>
        </p:nvSpPr>
        <p:spPr>
          <a:xfrm>
            <a:off x="7133726" y="2245436"/>
            <a:ext cx="400950" cy="226498"/>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7" name="Google Shape;1147;p39"/>
          <p:cNvGrpSpPr/>
          <p:nvPr/>
        </p:nvGrpSpPr>
        <p:grpSpPr>
          <a:xfrm>
            <a:off x="6055085" y="2606021"/>
            <a:ext cx="1075937" cy="1047989"/>
            <a:chOff x="5926225" y="921350"/>
            <a:chExt cx="517800" cy="504350"/>
          </a:xfrm>
        </p:grpSpPr>
        <p:sp>
          <p:nvSpPr>
            <p:cNvPr id="1148" name="Google Shape;1148;p39"/>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C800"/>
            </a:solidFill>
            <a:ln cap="flat" cmpd="sng" w="28575">
              <a:solidFill>
                <a:srgbClr val="FFA400"/>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9"/>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C800"/>
            </a:solidFill>
            <a:ln cap="flat" cmpd="sng" w="28575">
              <a:solidFill>
                <a:srgbClr val="FFA400"/>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0" name="Google Shape;1150;p39"/>
          <p:cNvSpPr/>
          <p:nvPr/>
        </p:nvSpPr>
        <p:spPr>
          <a:xfrm>
            <a:off x="6537398" y="3193118"/>
            <a:ext cx="997288" cy="563371"/>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9525">
            <a:solidFill>
              <a:srgbClr val="6D9EE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9"/>
          <p:cNvSpPr txBox="1"/>
          <p:nvPr/>
        </p:nvSpPr>
        <p:spPr>
          <a:xfrm>
            <a:off x="5943775" y="312075"/>
            <a:ext cx="2592000" cy="15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chemeClr val="dk1"/>
                </a:solidFill>
                <a:latin typeface="Montserrat Light"/>
                <a:ea typeface="Montserrat Light"/>
                <a:cs typeface="Montserrat Light"/>
                <a:sym typeface="Montserrat Light"/>
              </a:rPr>
              <a:t>SlidesCarnival icons are editable shapes. </a:t>
            </a:r>
            <a:endParaRPr sz="900">
              <a:solidFill>
                <a:schemeClr val="dk1"/>
              </a:solidFill>
              <a:latin typeface="Montserrat Light"/>
              <a:ea typeface="Montserrat Light"/>
              <a:cs typeface="Montserrat Light"/>
              <a:sym typeface="Montserrat Light"/>
            </a:endParaRPr>
          </a:p>
          <a:p>
            <a:pPr indent="0" lvl="0" marL="0" rtl="0" algn="l">
              <a:spcBef>
                <a:spcPts val="0"/>
              </a:spcBef>
              <a:spcAft>
                <a:spcPts val="0"/>
              </a:spcAft>
              <a:buClr>
                <a:schemeClr val="dk1"/>
              </a:buClr>
              <a:buSzPts val="1100"/>
              <a:buFont typeface="Arial"/>
              <a:buNone/>
            </a:pPr>
            <a:r>
              <a:t/>
            </a:r>
            <a:endParaRPr sz="900">
              <a:solidFill>
                <a:schemeClr val="dk1"/>
              </a:solidFill>
              <a:latin typeface="Montserrat Light"/>
              <a:ea typeface="Montserrat Light"/>
              <a:cs typeface="Montserrat Light"/>
              <a:sym typeface="Montserrat Light"/>
            </a:endParaRPr>
          </a:p>
          <a:p>
            <a:pPr indent="0" lvl="0" marL="0" rtl="0" algn="l">
              <a:spcBef>
                <a:spcPts val="0"/>
              </a:spcBef>
              <a:spcAft>
                <a:spcPts val="0"/>
              </a:spcAft>
              <a:buClr>
                <a:schemeClr val="dk1"/>
              </a:buClr>
              <a:buSzPts val="1100"/>
              <a:buFont typeface="Arial"/>
              <a:buNone/>
            </a:pPr>
            <a:r>
              <a:rPr lang="en" sz="900">
                <a:solidFill>
                  <a:schemeClr val="dk1"/>
                </a:solidFill>
                <a:latin typeface="Montserrat Light"/>
                <a:ea typeface="Montserrat Light"/>
                <a:cs typeface="Montserrat Light"/>
                <a:sym typeface="Montserrat Light"/>
              </a:rPr>
              <a:t>This means that you can:</a:t>
            </a:r>
            <a:endParaRPr sz="900">
              <a:solidFill>
                <a:schemeClr val="dk1"/>
              </a:solidFill>
              <a:latin typeface="Montserrat Light"/>
              <a:ea typeface="Montserrat Light"/>
              <a:cs typeface="Montserrat Light"/>
              <a:sym typeface="Montserrat Light"/>
            </a:endParaRPr>
          </a:p>
          <a:p>
            <a:pPr indent="-285750" lvl="0" marL="457200" rtl="0" algn="l">
              <a:spcBef>
                <a:spcPts val="0"/>
              </a:spcBef>
              <a:spcAft>
                <a:spcPts val="0"/>
              </a:spcAft>
              <a:buClr>
                <a:srgbClr val="FFC800"/>
              </a:buClr>
              <a:buSzPts val="900"/>
              <a:buFont typeface="Montserrat Light"/>
              <a:buChar char="●"/>
            </a:pPr>
            <a:r>
              <a:rPr lang="en" sz="900">
                <a:solidFill>
                  <a:schemeClr val="dk1"/>
                </a:solidFill>
                <a:latin typeface="Montserrat Light"/>
                <a:ea typeface="Montserrat Light"/>
                <a:cs typeface="Montserrat Light"/>
                <a:sym typeface="Montserrat Light"/>
              </a:rPr>
              <a:t>Resize them without losing quality.</a:t>
            </a:r>
            <a:endParaRPr sz="900">
              <a:solidFill>
                <a:schemeClr val="dk1"/>
              </a:solidFill>
              <a:latin typeface="Montserrat Light"/>
              <a:ea typeface="Montserrat Light"/>
              <a:cs typeface="Montserrat Light"/>
              <a:sym typeface="Montserrat Light"/>
            </a:endParaRPr>
          </a:p>
          <a:p>
            <a:pPr indent="-285750" lvl="0" marL="457200" rtl="0" algn="l">
              <a:spcBef>
                <a:spcPts val="0"/>
              </a:spcBef>
              <a:spcAft>
                <a:spcPts val="0"/>
              </a:spcAft>
              <a:buClr>
                <a:srgbClr val="FFC800"/>
              </a:buClr>
              <a:buSzPts val="900"/>
              <a:buFont typeface="Montserrat Light"/>
              <a:buChar char="●"/>
            </a:pPr>
            <a:r>
              <a:rPr lang="en" sz="900">
                <a:solidFill>
                  <a:schemeClr val="dk1"/>
                </a:solidFill>
                <a:latin typeface="Montserrat Light"/>
                <a:ea typeface="Montserrat Light"/>
                <a:cs typeface="Montserrat Light"/>
                <a:sym typeface="Montserrat Light"/>
              </a:rPr>
              <a:t>Change fill color and opacity.</a:t>
            </a:r>
            <a:endParaRPr sz="900">
              <a:solidFill>
                <a:schemeClr val="dk1"/>
              </a:solidFill>
              <a:latin typeface="Montserrat Light"/>
              <a:ea typeface="Montserrat Light"/>
              <a:cs typeface="Montserrat Light"/>
              <a:sym typeface="Montserrat Light"/>
            </a:endParaRPr>
          </a:p>
          <a:p>
            <a:pPr indent="-285750" lvl="0" marL="457200" rtl="0" algn="l">
              <a:spcBef>
                <a:spcPts val="0"/>
              </a:spcBef>
              <a:spcAft>
                <a:spcPts val="0"/>
              </a:spcAft>
              <a:buClr>
                <a:srgbClr val="FFC800"/>
              </a:buClr>
              <a:buSzPts val="900"/>
              <a:buFont typeface="Montserrat Light"/>
              <a:buChar char="●"/>
            </a:pPr>
            <a:r>
              <a:rPr lang="en" sz="900">
                <a:solidFill>
                  <a:schemeClr val="dk1"/>
                </a:solidFill>
                <a:latin typeface="Montserrat Light"/>
                <a:ea typeface="Montserrat Light"/>
                <a:cs typeface="Montserrat Light"/>
                <a:sym typeface="Montserrat Light"/>
              </a:rPr>
              <a:t>Change line color, width and style</a:t>
            </a:r>
            <a:r>
              <a:rPr lang="en" sz="900">
                <a:latin typeface="Montserrat Light"/>
                <a:ea typeface="Montserrat Light"/>
                <a:cs typeface="Montserrat Light"/>
                <a:sym typeface="Montserrat Light"/>
              </a:rPr>
              <a:t>.</a:t>
            </a:r>
            <a:endParaRPr sz="900">
              <a:latin typeface="Montserrat Light"/>
              <a:ea typeface="Montserrat Light"/>
              <a:cs typeface="Montserrat Light"/>
              <a:sym typeface="Montserrat Light"/>
            </a:endParaRPr>
          </a:p>
          <a:p>
            <a:pPr indent="0" lvl="0" marL="0" rtl="0" algn="l">
              <a:spcBef>
                <a:spcPts val="0"/>
              </a:spcBef>
              <a:spcAft>
                <a:spcPts val="0"/>
              </a:spcAft>
              <a:buNone/>
            </a:pPr>
            <a:r>
              <a:t/>
            </a:r>
            <a:endParaRPr sz="900">
              <a:latin typeface="Montserrat Light"/>
              <a:ea typeface="Montserrat Light"/>
              <a:cs typeface="Montserrat Light"/>
              <a:sym typeface="Montserrat Light"/>
            </a:endParaRPr>
          </a:p>
          <a:p>
            <a:pPr indent="0" lvl="0" marL="0" rtl="0" algn="l">
              <a:spcBef>
                <a:spcPts val="0"/>
              </a:spcBef>
              <a:spcAft>
                <a:spcPts val="0"/>
              </a:spcAft>
              <a:buNone/>
            </a:pPr>
            <a:r>
              <a:rPr lang="en" sz="900">
                <a:latin typeface="Montserrat Light"/>
                <a:ea typeface="Montserrat Light"/>
                <a:cs typeface="Montserrat Light"/>
                <a:sym typeface="Montserrat Light"/>
              </a:rPr>
              <a:t>Isn’t that nice? :)</a:t>
            </a:r>
            <a:endParaRPr sz="900">
              <a:latin typeface="Montserrat Light"/>
              <a:ea typeface="Montserrat Light"/>
              <a:cs typeface="Montserrat Light"/>
              <a:sym typeface="Montserrat Light"/>
            </a:endParaRPr>
          </a:p>
          <a:p>
            <a:pPr indent="0" lvl="0" marL="0" rtl="0" algn="l">
              <a:spcBef>
                <a:spcPts val="0"/>
              </a:spcBef>
              <a:spcAft>
                <a:spcPts val="0"/>
              </a:spcAft>
              <a:buNone/>
            </a:pPr>
            <a:r>
              <a:t/>
            </a:r>
            <a:endParaRPr sz="900">
              <a:latin typeface="Montserrat Light"/>
              <a:ea typeface="Montserrat Light"/>
              <a:cs typeface="Montserrat Light"/>
              <a:sym typeface="Montserrat Light"/>
            </a:endParaRPr>
          </a:p>
          <a:p>
            <a:pPr indent="0" lvl="0" marL="0" rtl="0" algn="l">
              <a:spcBef>
                <a:spcPts val="0"/>
              </a:spcBef>
              <a:spcAft>
                <a:spcPts val="0"/>
              </a:spcAft>
              <a:buNone/>
            </a:pPr>
            <a:r>
              <a:rPr lang="en" sz="900">
                <a:latin typeface="Montserrat Light"/>
                <a:ea typeface="Montserrat Light"/>
                <a:cs typeface="Montserrat Light"/>
                <a:sym typeface="Montserrat Light"/>
              </a:rPr>
              <a:t>Examples:</a:t>
            </a:r>
            <a:endParaRPr sz="900">
              <a:latin typeface="Montserrat Light"/>
              <a:ea typeface="Montserrat Light"/>
              <a:cs typeface="Montserrat Light"/>
              <a:sym typeface="Montserrat Light"/>
            </a:endParaRPr>
          </a:p>
          <a:p>
            <a:pPr indent="0" lvl="0" marL="0" rtl="0" algn="l">
              <a:spcBef>
                <a:spcPts val="0"/>
              </a:spcBef>
              <a:spcAft>
                <a:spcPts val="0"/>
              </a:spcAft>
              <a:buClr>
                <a:schemeClr val="dk1"/>
              </a:buClr>
              <a:buSzPts val="1100"/>
              <a:buFont typeface="Arial"/>
              <a:buNone/>
            </a:pPr>
            <a:r>
              <a:t/>
            </a:r>
            <a:endParaRPr sz="900">
              <a:latin typeface="Montserrat Light"/>
              <a:ea typeface="Montserrat Light"/>
              <a:cs typeface="Montserrat Light"/>
              <a:sym typeface="Montserrat Light"/>
            </a:endParaRPr>
          </a:p>
          <a:p>
            <a:pPr indent="0" lvl="0" marL="0" rtl="0" algn="l">
              <a:spcBef>
                <a:spcPts val="0"/>
              </a:spcBef>
              <a:spcAft>
                <a:spcPts val="0"/>
              </a:spcAft>
              <a:buNone/>
            </a:pPr>
            <a:r>
              <a:t/>
            </a:r>
            <a:endParaRPr sz="900">
              <a:latin typeface="Montserrat Light"/>
              <a:ea typeface="Montserrat Light"/>
              <a:cs typeface="Montserrat Light"/>
              <a:sym typeface="Montserrat Light"/>
            </a:endParaRPr>
          </a:p>
        </p:txBody>
      </p:sp>
      <p:sp>
        <p:nvSpPr>
          <p:cNvPr id="1152" name="Google Shape;1152;p3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grpSp>
        <p:nvGrpSpPr>
          <p:cNvPr id="1157" name="Google Shape;1157;p40"/>
          <p:cNvGrpSpPr/>
          <p:nvPr/>
        </p:nvGrpSpPr>
        <p:grpSpPr>
          <a:xfrm>
            <a:off x="3058888" y="1550127"/>
            <a:ext cx="445718" cy="445753"/>
            <a:chOff x="3706812" y="1035050"/>
            <a:chExt cx="4792662" cy="4787899"/>
          </a:xfrm>
        </p:grpSpPr>
        <p:sp>
          <p:nvSpPr>
            <p:cNvPr id="1158" name="Google Shape;1158;p40"/>
            <p:cNvSpPr/>
            <p:nvPr/>
          </p:nvSpPr>
          <p:spPr>
            <a:xfrm>
              <a:off x="5913437" y="4054475"/>
              <a:ext cx="2273299" cy="1746250"/>
            </a:xfrm>
            <a:custGeom>
              <a:rect b="b" l="l" r="r" t="t"/>
              <a:pathLst>
                <a:path extrusionOk="0" h="397" w="517">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59" name="Google Shape;1159;p40"/>
            <p:cNvSpPr/>
            <p:nvPr/>
          </p:nvSpPr>
          <p:spPr>
            <a:xfrm>
              <a:off x="4137025" y="4141787"/>
              <a:ext cx="2019301" cy="1681162"/>
            </a:xfrm>
            <a:custGeom>
              <a:rect b="b" l="l" r="r" t="t"/>
              <a:pathLst>
                <a:path extrusionOk="0" h="382" w="459">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0" name="Google Shape;1160;p40"/>
            <p:cNvSpPr/>
            <p:nvPr/>
          </p:nvSpPr>
          <p:spPr>
            <a:xfrm>
              <a:off x="4014787" y="1057275"/>
              <a:ext cx="2276475" cy="1747837"/>
            </a:xfrm>
            <a:custGeom>
              <a:rect b="b" l="l" r="r" t="t"/>
              <a:pathLst>
                <a:path extrusionOk="0" h="397" w="518">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1" name="Google Shape;1161;p40"/>
            <p:cNvSpPr/>
            <p:nvPr/>
          </p:nvSpPr>
          <p:spPr>
            <a:xfrm>
              <a:off x="3706812" y="2355850"/>
              <a:ext cx="1323975" cy="2309812"/>
            </a:xfrm>
            <a:custGeom>
              <a:rect b="b" l="l" r="r" t="t"/>
              <a:pathLst>
                <a:path extrusionOk="0" h="525" w="301">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2" name="Google Shape;1162;p40"/>
            <p:cNvSpPr/>
            <p:nvPr/>
          </p:nvSpPr>
          <p:spPr>
            <a:xfrm>
              <a:off x="7170737" y="2192337"/>
              <a:ext cx="1328737" cy="2314575"/>
            </a:xfrm>
            <a:custGeom>
              <a:rect b="b" l="l" r="r" t="t"/>
              <a:pathLst>
                <a:path extrusionOk="0" h="526" w="302">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3" name="Google Shape;1163;p40"/>
            <p:cNvSpPr/>
            <p:nvPr/>
          </p:nvSpPr>
          <p:spPr>
            <a:xfrm>
              <a:off x="6045200" y="1035050"/>
              <a:ext cx="2019301" cy="1685925"/>
            </a:xfrm>
            <a:custGeom>
              <a:rect b="b" l="l" r="r" t="t"/>
              <a:pathLst>
                <a:path extrusionOk="0" h="383" w="459">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64" name="Google Shape;1164;p40"/>
          <p:cNvGrpSpPr/>
          <p:nvPr/>
        </p:nvGrpSpPr>
        <p:grpSpPr>
          <a:xfrm>
            <a:off x="1779393" y="1550157"/>
            <a:ext cx="443331" cy="445437"/>
            <a:chOff x="1400175" y="1220787"/>
            <a:chExt cx="4473575" cy="4476750"/>
          </a:xfrm>
        </p:grpSpPr>
        <p:sp>
          <p:nvSpPr>
            <p:cNvPr id="1165" name="Google Shape;1165;p40"/>
            <p:cNvSpPr/>
            <p:nvPr/>
          </p:nvSpPr>
          <p:spPr>
            <a:xfrm>
              <a:off x="1400175" y="3135312"/>
              <a:ext cx="2132011" cy="2562226"/>
            </a:xfrm>
            <a:custGeom>
              <a:rect b="b" l="l" r="r" t="t"/>
              <a:pathLst>
                <a:path extrusionOk="0" h="574" w="478">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6" name="Google Shape;1166;p40"/>
            <p:cNvSpPr/>
            <p:nvPr/>
          </p:nvSpPr>
          <p:spPr>
            <a:xfrm>
              <a:off x="3314700" y="3563937"/>
              <a:ext cx="2559050" cy="2133600"/>
            </a:xfrm>
            <a:custGeom>
              <a:rect b="b" l="l" r="r" t="t"/>
              <a:pathLst>
                <a:path extrusionOk="0" h="478" w="574">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7" name="Google Shape;1167;p40"/>
            <p:cNvSpPr/>
            <p:nvPr/>
          </p:nvSpPr>
          <p:spPr>
            <a:xfrm>
              <a:off x="3741737" y="1223962"/>
              <a:ext cx="2132011" cy="2559050"/>
            </a:xfrm>
            <a:custGeom>
              <a:rect b="b" l="l" r="r" t="t"/>
              <a:pathLst>
                <a:path extrusionOk="0" h="573" w="478">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8" name="Google Shape;1168;p40"/>
            <p:cNvSpPr/>
            <p:nvPr/>
          </p:nvSpPr>
          <p:spPr>
            <a:xfrm>
              <a:off x="1400175" y="1220787"/>
              <a:ext cx="2560637" cy="2133600"/>
            </a:xfrm>
            <a:custGeom>
              <a:rect b="b" l="l" r="r" t="t"/>
              <a:pathLst>
                <a:path extrusionOk="0" h="478" w="574">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69" name="Google Shape;1169;p40"/>
          <p:cNvGrpSpPr/>
          <p:nvPr/>
        </p:nvGrpSpPr>
        <p:grpSpPr>
          <a:xfrm>
            <a:off x="1138046" y="1550171"/>
            <a:ext cx="446045" cy="445465"/>
            <a:chOff x="1649412" y="927100"/>
            <a:chExt cx="5011737" cy="5016500"/>
          </a:xfrm>
        </p:grpSpPr>
        <p:sp>
          <p:nvSpPr>
            <p:cNvPr id="1170" name="Google Shape;1170;p40"/>
            <p:cNvSpPr/>
            <p:nvPr/>
          </p:nvSpPr>
          <p:spPr>
            <a:xfrm>
              <a:off x="2008187" y="4025900"/>
              <a:ext cx="4252913" cy="1917700"/>
            </a:xfrm>
            <a:custGeom>
              <a:rect b="b" l="l" r="r" t="t"/>
              <a:pathLst>
                <a:path extrusionOk="0" h="450" w="999">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71" name="Google Shape;1171;p40"/>
            <p:cNvSpPr/>
            <p:nvPr/>
          </p:nvSpPr>
          <p:spPr>
            <a:xfrm>
              <a:off x="4271962" y="931862"/>
              <a:ext cx="2389187" cy="3724276"/>
            </a:xfrm>
            <a:custGeom>
              <a:rect b="b" l="l" r="r" t="t"/>
              <a:pathLst>
                <a:path extrusionOk="0" h="874" w="561">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72" name="Google Shape;1172;p40"/>
            <p:cNvSpPr/>
            <p:nvPr/>
          </p:nvSpPr>
          <p:spPr>
            <a:xfrm>
              <a:off x="1649412" y="927100"/>
              <a:ext cx="2870200" cy="3652836"/>
            </a:xfrm>
            <a:custGeom>
              <a:rect b="b" l="l" r="r" t="t"/>
              <a:pathLst>
                <a:path extrusionOk="0" h="857" w="674">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73" name="Google Shape;1173;p40"/>
          <p:cNvGrpSpPr/>
          <p:nvPr/>
        </p:nvGrpSpPr>
        <p:grpSpPr>
          <a:xfrm>
            <a:off x="2418397" y="1550424"/>
            <a:ext cx="444870" cy="445286"/>
            <a:chOff x="1301750" y="920750"/>
            <a:chExt cx="5095875" cy="5100637"/>
          </a:xfrm>
        </p:grpSpPr>
        <p:sp>
          <p:nvSpPr>
            <p:cNvPr id="1174" name="Google Shape;1174;p40"/>
            <p:cNvSpPr/>
            <p:nvPr/>
          </p:nvSpPr>
          <p:spPr>
            <a:xfrm>
              <a:off x="1301750" y="2546350"/>
              <a:ext cx="1801812" cy="2917825"/>
            </a:xfrm>
            <a:custGeom>
              <a:rect b="b" l="l" r="r" t="t"/>
              <a:pathLst>
                <a:path extrusionOk="0" h="655" w="405">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75" name="Google Shape;1175;p40"/>
            <p:cNvSpPr/>
            <p:nvPr/>
          </p:nvSpPr>
          <p:spPr>
            <a:xfrm>
              <a:off x="2387600" y="4403725"/>
              <a:ext cx="2865436" cy="1617662"/>
            </a:xfrm>
            <a:custGeom>
              <a:rect b="b" l="l" r="r" t="t"/>
              <a:pathLst>
                <a:path extrusionOk="0" h="363" w="644">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76" name="Google Shape;1176;p40"/>
            <p:cNvSpPr/>
            <p:nvPr/>
          </p:nvSpPr>
          <p:spPr>
            <a:xfrm>
              <a:off x="4546600" y="2790825"/>
              <a:ext cx="1851025" cy="2717800"/>
            </a:xfrm>
            <a:custGeom>
              <a:rect b="b" l="l" r="r" t="t"/>
              <a:pathLst>
                <a:path extrusionOk="0" h="610" w="416">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77" name="Google Shape;1177;p40"/>
            <p:cNvSpPr/>
            <p:nvPr/>
          </p:nvSpPr>
          <p:spPr>
            <a:xfrm>
              <a:off x="3962400" y="925512"/>
              <a:ext cx="2297112" cy="2333625"/>
            </a:xfrm>
            <a:custGeom>
              <a:rect b="b" l="l" r="r" t="t"/>
              <a:pathLst>
                <a:path extrusionOk="0" h="524" w="516">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78" name="Google Shape;1178;p40"/>
            <p:cNvSpPr/>
            <p:nvPr/>
          </p:nvSpPr>
          <p:spPr>
            <a:xfrm>
              <a:off x="1466850" y="920750"/>
              <a:ext cx="2759074" cy="2097087"/>
            </a:xfrm>
            <a:custGeom>
              <a:rect b="b" l="l" r="r" t="t"/>
              <a:pathLst>
                <a:path extrusionOk="0" h="471" w="62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79" name="Google Shape;1179;p40"/>
          <p:cNvGrpSpPr/>
          <p:nvPr/>
        </p:nvGrpSpPr>
        <p:grpSpPr>
          <a:xfrm>
            <a:off x="4341570" y="1550333"/>
            <a:ext cx="445621" cy="445591"/>
            <a:chOff x="5732756" y="2682276"/>
            <a:chExt cx="719905" cy="719856"/>
          </a:xfrm>
        </p:grpSpPr>
        <p:sp>
          <p:nvSpPr>
            <p:cNvPr id="1180" name="Google Shape;1180;p40"/>
            <p:cNvSpPr/>
            <p:nvPr/>
          </p:nvSpPr>
          <p:spPr>
            <a:xfrm>
              <a:off x="5732756" y="2682276"/>
              <a:ext cx="400276" cy="538927"/>
            </a:xfrm>
            <a:custGeom>
              <a:rect b="b" l="l" r="r" t="t"/>
              <a:pathLst>
                <a:path extrusionOk="0" h="902" w="67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81" name="Google Shape;1181;p40"/>
            <p:cNvSpPr/>
            <p:nvPr/>
          </p:nvSpPr>
          <p:spPr>
            <a:xfrm>
              <a:off x="6094186" y="2682276"/>
              <a:ext cx="358476" cy="531209"/>
            </a:xfrm>
            <a:custGeom>
              <a:rect b="b" l="l" r="r" t="t"/>
              <a:pathLst>
                <a:path extrusionOk="0" h="889" w="60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82" name="Google Shape;1182;p40"/>
            <p:cNvSpPr/>
            <p:nvPr/>
          </p:nvSpPr>
          <p:spPr>
            <a:xfrm>
              <a:off x="5787732" y="3124950"/>
              <a:ext cx="616090" cy="277182"/>
            </a:xfrm>
            <a:custGeom>
              <a:rect b="b" l="l" r="r" t="t"/>
              <a:pathLst>
                <a:path extrusionOk="0" h="464" w="1031">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83" name="Google Shape;1183;p40"/>
          <p:cNvGrpSpPr/>
          <p:nvPr/>
        </p:nvGrpSpPr>
        <p:grpSpPr>
          <a:xfrm>
            <a:off x="4982887" y="1550327"/>
            <a:ext cx="445627" cy="445604"/>
            <a:chOff x="6768809" y="2682265"/>
            <a:chExt cx="719915" cy="719877"/>
          </a:xfrm>
        </p:grpSpPr>
        <p:sp>
          <p:nvSpPr>
            <p:cNvPr id="1184" name="Google Shape;1184;p40"/>
            <p:cNvSpPr/>
            <p:nvPr/>
          </p:nvSpPr>
          <p:spPr>
            <a:xfrm>
              <a:off x="6768809" y="2682954"/>
              <a:ext cx="400157" cy="358101"/>
            </a:xfrm>
            <a:custGeom>
              <a:rect b="b" l="l" r="r" t="t"/>
              <a:pathLst>
                <a:path extrusionOk="0" h="571" w="638">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85" name="Google Shape;1185;p40"/>
            <p:cNvSpPr/>
            <p:nvPr/>
          </p:nvSpPr>
          <p:spPr>
            <a:xfrm>
              <a:off x="6768809" y="3002032"/>
              <a:ext cx="358808" cy="400111"/>
            </a:xfrm>
            <a:custGeom>
              <a:rect b="b" l="l" r="r" t="t"/>
              <a:pathLst>
                <a:path extrusionOk="0" h="638" w="572">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86" name="Google Shape;1186;p40"/>
            <p:cNvSpPr/>
            <p:nvPr/>
          </p:nvSpPr>
          <p:spPr>
            <a:xfrm>
              <a:off x="7129915" y="2682265"/>
              <a:ext cx="358808" cy="400111"/>
            </a:xfrm>
            <a:custGeom>
              <a:rect b="b" l="l" r="r" t="t"/>
              <a:pathLst>
                <a:path extrusionOk="0" h="638" w="572">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87" name="Google Shape;1187;p40"/>
            <p:cNvSpPr/>
            <p:nvPr/>
          </p:nvSpPr>
          <p:spPr>
            <a:xfrm>
              <a:off x="7088567" y="3043581"/>
              <a:ext cx="400157" cy="358561"/>
            </a:xfrm>
            <a:custGeom>
              <a:rect b="b" l="l" r="r" t="t"/>
              <a:pathLst>
                <a:path extrusionOk="0" h="572" w="638">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88" name="Google Shape;1188;p40"/>
          <p:cNvGrpSpPr/>
          <p:nvPr/>
        </p:nvGrpSpPr>
        <p:grpSpPr>
          <a:xfrm>
            <a:off x="5624209" y="1550356"/>
            <a:ext cx="445753" cy="445545"/>
            <a:chOff x="7804870" y="2682313"/>
            <a:chExt cx="720118" cy="719782"/>
          </a:xfrm>
        </p:grpSpPr>
        <p:sp>
          <p:nvSpPr>
            <p:cNvPr id="1189" name="Google Shape;1189;p40"/>
            <p:cNvSpPr/>
            <p:nvPr/>
          </p:nvSpPr>
          <p:spPr>
            <a:xfrm>
              <a:off x="7804870" y="2922841"/>
              <a:ext cx="256443" cy="407568"/>
            </a:xfrm>
            <a:custGeom>
              <a:rect b="b" l="l" r="r" t="t"/>
              <a:pathLst>
                <a:path extrusionOk="0" h="598" w="376">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90" name="Google Shape;1190;p40"/>
            <p:cNvSpPr/>
            <p:nvPr/>
          </p:nvSpPr>
          <p:spPr>
            <a:xfrm>
              <a:off x="7823833" y="2682313"/>
              <a:ext cx="377215" cy="304549"/>
            </a:xfrm>
            <a:custGeom>
              <a:rect b="b" l="l" r="r" t="t"/>
              <a:pathLst>
                <a:path extrusionOk="0" h="447" w="553">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91" name="Google Shape;1191;p40"/>
            <p:cNvSpPr/>
            <p:nvPr/>
          </p:nvSpPr>
          <p:spPr>
            <a:xfrm>
              <a:off x="8277575" y="2932985"/>
              <a:ext cx="247414" cy="390661"/>
            </a:xfrm>
            <a:custGeom>
              <a:rect b="b" l="l" r="r" t="t"/>
              <a:pathLst>
                <a:path extrusionOk="0" h="573" w="363">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92" name="Google Shape;1192;p40"/>
            <p:cNvSpPr/>
            <p:nvPr/>
          </p:nvSpPr>
          <p:spPr>
            <a:xfrm>
              <a:off x="8166284" y="2682313"/>
              <a:ext cx="336357" cy="315595"/>
            </a:xfrm>
            <a:custGeom>
              <a:rect b="b" l="l" r="r" t="t"/>
              <a:pathLst>
                <a:path extrusionOk="0" h="463" w="493">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93" name="Google Shape;1193;p40"/>
            <p:cNvSpPr/>
            <p:nvPr/>
          </p:nvSpPr>
          <p:spPr>
            <a:xfrm>
              <a:off x="7965147" y="3183207"/>
              <a:ext cx="408594" cy="218887"/>
            </a:xfrm>
            <a:custGeom>
              <a:rect b="b" l="l" r="r" t="t"/>
              <a:pathLst>
                <a:path extrusionOk="0" h="321" w="599">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94" name="Google Shape;1194;p40"/>
          <p:cNvGrpSpPr/>
          <p:nvPr/>
        </p:nvGrpSpPr>
        <p:grpSpPr>
          <a:xfrm>
            <a:off x="6265657" y="1550125"/>
            <a:ext cx="446293" cy="446006"/>
            <a:chOff x="8841135" y="2681940"/>
            <a:chExt cx="720990" cy="720527"/>
          </a:xfrm>
        </p:grpSpPr>
        <p:sp>
          <p:nvSpPr>
            <p:cNvPr id="1195" name="Google Shape;1195;p40"/>
            <p:cNvSpPr/>
            <p:nvPr/>
          </p:nvSpPr>
          <p:spPr>
            <a:xfrm>
              <a:off x="8841135" y="2874744"/>
              <a:ext cx="210627" cy="348807"/>
            </a:xfrm>
            <a:custGeom>
              <a:rect b="b" l="l" r="r" t="t"/>
              <a:pathLst>
                <a:path extrusionOk="0" h="516" w="312">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96" name="Google Shape;1196;p40"/>
            <p:cNvSpPr/>
            <p:nvPr/>
          </p:nvSpPr>
          <p:spPr>
            <a:xfrm>
              <a:off x="8899694" y="3138374"/>
              <a:ext cx="304599" cy="264093"/>
            </a:xfrm>
            <a:custGeom>
              <a:rect b="b" l="l" r="r" t="t"/>
              <a:pathLst>
                <a:path extrusionOk="0" h="391" w="451">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97" name="Google Shape;1197;p40"/>
            <p:cNvSpPr/>
            <p:nvPr/>
          </p:nvSpPr>
          <p:spPr>
            <a:xfrm>
              <a:off x="8889742" y="2681940"/>
              <a:ext cx="344871" cy="273814"/>
            </a:xfrm>
            <a:custGeom>
              <a:rect b="b" l="l" r="r" t="t"/>
              <a:pathLst>
                <a:path extrusionOk="0" h="405" w="511">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98" name="Google Shape;1198;p40"/>
            <p:cNvSpPr/>
            <p:nvPr/>
          </p:nvSpPr>
          <p:spPr>
            <a:xfrm>
              <a:off x="9198969" y="2681940"/>
              <a:ext cx="304599" cy="264325"/>
            </a:xfrm>
            <a:custGeom>
              <a:rect b="b" l="l" r="r" t="t"/>
              <a:pathLst>
                <a:path extrusionOk="0" h="391" w="451">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99" name="Google Shape;1199;p40"/>
            <p:cNvSpPr/>
            <p:nvPr/>
          </p:nvSpPr>
          <p:spPr>
            <a:xfrm>
              <a:off x="9351499" y="2861088"/>
              <a:ext cx="210627" cy="348807"/>
            </a:xfrm>
            <a:custGeom>
              <a:rect b="b" l="l" r="r" t="t"/>
              <a:pathLst>
                <a:path extrusionOk="0" h="516" w="312">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00" name="Google Shape;1200;p40"/>
            <p:cNvSpPr/>
            <p:nvPr/>
          </p:nvSpPr>
          <p:spPr>
            <a:xfrm>
              <a:off x="9168648" y="3128885"/>
              <a:ext cx="344871" cy="273120"/>
            </a:xfrm>
            <a:custGeom>
              <a:rect b="b" l="l" r="r" t="t"/>
              <a:pathLst>
                <a:path extrusionOk="0" h="404" w="511">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01" name="Google Shape;1201;p40"/>
          <p:cNvGrpSpPr/>
          <p:nvPr/>
        </p:nvGrpSpPr>
        <p:grpSpPr>
          <a:xfrm>
            <a:off x="3699655" y="1550057"/>
            <a:ext cx="445260" cy="445260"/>
            <a:chOff x="4103687" y="1439862"/>
            <a:chExt cx="3986212" cy="3986211"/>
          </a:xfrm>
        </p:grpSpPr>
        <p:sp>
          <p:nvSpPr>
            <p:cNvPr id="1202" name="Google Shape;1202;p40"/>
            <p:cNvSpPr/>
            <p:nvPr/>
          </p:nvSpPr>
          <p:spPr>
            <a:xfrm>
              <a:off x="4103687" y="1439862"/>
              <a:ext cx="2254250" cy="3986211"/>
            </a:xfrm>
            <a:custGeom>
              <a:rect b="b" l="l" r="r" t="t"/>
              <a:pathLst>
                <a:path extrusionOk="0" h="887" w="502">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03" name="Google Shape;1203;p40"/>
            <p:cNvSpPr/>
            <p:nvPr/>
          </p:nvSpPr>
          <p:spPr>
            <a:xfrm>
              <a:off x="5837237" y="1439862"/>
              <a:ext cx="2252662" cy="3986211"/>
            </a:xfrm>
            <a:custGeom>
              <a:rect b="b" l="l" r="r" t="t"/>
              <a:pathLst>
                <a:path extrusionOk="0" h="887" w="502">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04" name="Google Shape;1204;p40"/>
          <p:cNvGrpSpPr/>
          <p:nvPr/>
        </p:nvGrpSpPr>
        <p:grpSpPr>
          <a:xfrm>
            <a:off x="6907645" y="1550361"/>
            <a:ext cx="445803" cy="445535"/>
            <a:chOff x="9878272" y="2682320"/>
            <a:chExt cx="720199" cy="719767"/>
          </a:xfrm>
        </p:grpSpPr>
        <p:sp>
          <p:nvSpPr>
            <p:cNvPr id="1205" name="Google Shape;1205;p40"/>
            <p:cNvSpPr/>
            <p:nvPr/>
          </p:nvSpPr>
          <p:spPr>
            <a:xfrm>
              <a:off x="10056560" y="2963533"/>
              <a:ext cx="541911" cy="438554"/>
            </a:xfrm>
            <a:custGeom>
              <a:rect b="b" l="l" r="r" t="t"/>
              <a:pathLst>
                <a:path extrusionOk="0" h="697" w="861">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06" name="Google Shape;1206;p40"/>
            <p:cNvSpPr/>
            <p:nvPr/>
          </p:nvSpPr>
          <p:spPr>
            <a:xfrm>
              <a:off x="9878272" y="2791266"/>
              <a:ext cx="459066" cy="594405"/>
            </a:xfrm>
            <a:custGeom>
              <a:rect b="b" l="l" r="r" t="t"/>
              <a:pathLst>
                <a:path extrusionOk="0" h="945" w="729">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07" name="Google Shape;1207;p40"/>
            <p:cNvSpPr/>
            <p:nvPr/>
          </p:nvSpPr>
          <p:spPr>
            <a:xfrm>
              <a:off x="9994853" y="2682320"/>
              <a:ext cx="583546" cy="500170"/>
            </a:xfrm>
            <a:custGeom>
              <a:rect b="b" l="l" r="r" t="t"/>
              <a:pathLst>
                <a:path extrusionOk="0" h="795" w="927">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08" name="Google Shape;1208;p40"/>
          <p:cNvGrpSpPr/>
          <p:nvPr/>
        </p:nvGrpSpPr>
        <p:grpSpPr>
          <a:xfrm>
            <a:off x="7549143" y="1550278"/>
            <a:ext cx="445700" cy="445701"/>
            <a:chOff x="10914618" y="2682187"/>
            <a:chExt cx="720033" cy="720033"/>
          </a:xfrm>
        </p:grpSpPr>
        <p:sp>
          <p:nvSpPr>
            <p:cNvPr id="1209" name="Google Shape;1209;p40"/>
            <p:cNvSpPr/>
            <p:nvPr/>
          </p:nvSpPr>
          <p:spPr>
            <a:xfrm>
              <a:off x="11401733" y="2955582"/>
              <a:ext cx="229448" cy="412406"/>
            </a:xfrm>
            <a:custGeom>
              <a:rect b="b" l="l" r="r" t="t"/>
              <a:pathLst>
                <a:path extrusionOk="0" h="602" w="335">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10" name="Google Shape;1210;p40"/>
            <p:cNvSpPr/>
            <p:nvPr/>
          </p:nvSpPr>
          <p:spPr>
            <a:xfrm>
              <a:off x="10914618" y="3012482"/>
              <a:ext cx="370771" cy="315723"/>
            </a:xfrm>
            <a:custGeom>
              <a:rect b="b" l="l" r="r" t="t"/>
              <a:pathLst>
                <a:path extrusionOk="0" h="461" w="542">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11" name="Google Shape;1211;p40"/>
            <p:cNvSpPr/>
            <p:nvPr/>
          </p:nvSpPr>
          <p:spPr>
            <a:xfrm>
              <a:off x="11136202" y="2682187"/>
              <a:ext cx="343016" cy="292593"/>
            </a:xfrm>
            <a:custGeom>
              <a:rect b="b" l="l" r="r" t="t"/>
              <a:pathLst>
                <a:path extrusionOk="0" h="427" w="501">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12" name="Google Shape;1212;p40"/>
            <p:cNvSpPr/>
            <p:nvPr/>
          </p:nvSpPr>
          <p:spPr>
            <a:xfrm>
              <a:off x="10917856" y="2716419"/>
              <a:ext cx="230142" cy="411712"/>
            </a:xfrm>
            <a:custGeom>
              <a:rect b="b" l="l" r="r" t="t"/>
              <a:pathLst>
                <a:path extrusionOk="0" h="601" w="336">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13" name="Google Shape;1213;p40"/>
            <p:cNvSpPr/>
            <p:nvPr/>
          </p:nvSpPr>
          <p:spPr>
            <a:xfrm>
              <a:off x="11069819" y="3108934"/>
              <a:ext cx="343016" cy="293287"/>
            </a:xfrm>
            <a:custGeom>
              <a:rect b="b" l="l" r="r" t="t"/>
              <a:pathLst>
                <a:path extrusionOk="0" h="428" w="501">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14" name="Google Shape;1214;p40"/>
            <p:cNvSpPr/>
            <p:nvPr/>
          </p:nvSpPr>
          <p:spPr>
            <a:xfrm>
              <a:off x="11263647" y="2756203"/>
              <a:ext cx="371003" cy="315723"/>
            </a:xfrm>
            <a:custGeom>
              <a:rect b="b" l="l" r="r" t="t"/>
              <a:pathLst>
                <a:path extrusionOk="0" h="461" w="542">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15" name="Google Shape;1215;p40"/>
          <p:cNvGrpSpPr/>
          <p:nvPr/>
        </p:nvGrpSpPr>
        <p:grpSpPr>
          <a:xfrm>
            <a:off x="1772664" y="843057"/>
            <a:ext cx="361521" cy="445816"/>
            <a:chOff x="1582665" y="1011072"/>
            <a:chExt cx="584040" cy="720220"/>
          </a:xfrm>
        </p:grpSpPr>
        <p:sp>
          <p:nvSpPr>
            <p:cNvPr id="1216" name="Google Shape;1216;p40"/>
            <p:cNvSpPr/>
            <p:nvPr/>
          </p:nvSpPr>
          <p:spPr>
            <a:xfrm>
              <a:off x="1638485" y="1571653"/>
              <a:ext cx="449564" cy="159640"/>
            </a:xfrm>
            <a:custGeom>
              <a:rect b="b" l="l" r="r" t="t"/>
              <a:pathLst>
                <a:path extrusionOk="0" h="273" w="767">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17" name="Google Shape;1217;p40"/>
            <p:cNvSpPr/>
            <p:nvPr/>
          </p:nvSpPr>
          <p:spPr>
            <a:xfrm>
              <a:off x="1590507" y="1435245"/>
              <a:ext cx="515072" cy="136407"/>
            </a:xfrm>
            <a:custGeom>
              <a:rect b="b" l="l" r="r" t="t"/>
              <a:pathLst>
                <a:path extrusionOk="0" h="233" w="879">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18" name="Google Shape;1218;p40"/>
            <p:cNvSpPr/>
            <p:nvPr/>
          </p:nvSpPr>
          <p:spPr>
            <a:xfrm>
              <a:off x="1582665" y="1299068"/>
              <a:ext cx="576890" cy="136177"/>
            </a:xfrm>
            <a:custGeom>
              <a:rect b="b" l="l" r="r" t="t"/>
              <a:pathLst>
                <a:path extrusionOk="0" h="233" w="984">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19" name="Google Shape;1219;p40"/>
            <p:cNvSpPr/>
            <p:nvPr/>
          </p:nvSpPr>
          <p:spPr>
            <a:xfrm>
              <a:off x="1665934" y="1011072"/>
              <a:ext cx="484393" cy="151589"/>
            </a:xfrm>
            <a:custGeom>
              <a:rect b="b" l="l" r="r" t="t"/>
              <a:pathLst>
                <a:path extrusionOk="0" h="259" w="826">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20" name="Google Shape;1220;p40"/>
            <p:cNvSpPr/>
            <p:nvPr/>
          </p:nvSpPr>
          <p:spPr>
            <a:xfrm>
              <a:off x="1639639" y="1162661"/>
              <a:ext cx="527066" cy="136407"/>
            </a:xfrm>
            <a:custGeom>
              <a:rect b="b" l="l" r="r" t="t"/>
              <a:pathLst>
                <a:path extrusionOk="0" h="233" w="899">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21" name="Google Shape;1221;p40"/>
          <p:cNvGrpSpPr/>
          <p:nvPr/>
        </p:nvGrpSpPr>
        <p:grpSpPr>
          <a:xfrm>
            <a:off x="2374048" y="843078"/>
            <a:ext cx="379481" cy="445796"/>
            <a:chOff x="2554206" y="1011105"/>
            <a:chExt cx="613055" cy="720187"/>
          </a:xfrm>
        </p:grpSpPr>
        <p:sp>
          <p:nvSpPr>
            <p:cNvPr id="1222" name="Google Shape;1222;p40"/>
            <p:cNvSpPr/>
            <p:nvPr/>
          </p:nvSpPr>
          <p:spPr>
            <a:xfrm flipH="1">
              <a:off x="2721847" y="1011105"/>
              <a:ext cx="445414" cy="388012"/>
            </a:xfrm>
            <a:custGeom>
              <a:rect b="b" l="l" r="r" t="t"/>
              <a:pathLst>
                <a:path extrusionOk="0" h="771" w="885">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23" name="Google Shape;1223;p40"/>
            <p:cNvSpPr/>
            <p:nvPr/>
          </p:nvSpPr>
          <p:spPr>
            <a:xfrm flipH="1">
              <a:off x="2554206" y="1072424"/>
              <a:ext cx="329184" cy="568718"/>
            </a:xfrm>
            <a:custGeom>
              <a:rect b="b" l="l" r="r" t="t"/>
              <a:pathLst>
                <a:path extrusionOk="0" h="1130" w="654">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24" name="Google Shape;1224;p40"/>
            <p:cNvSpPr/>
            <p:nvPr/>
          </p:nvSpPr>
          <p:spPr>
            <a:xfrm flipH="1">
              <a:off x="2750903" y="1372925"/>
              <a:ext cx="354381" cy="358367"/>
            </a:xfrm>
            <a:custGeom>
              <a:rect b="b" l="l" r="r" t="t"/>
              <a:pathLst>
                <a:path extrusionOk="0" h="712" w="704">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25" name="Google Shape;1225;p40"/>
          <p:cNvGrpSpPr/>
          <p:nvPr/>
        </p:nvGrpSpPr>
        <p:grpSpPr>
          <a:xfrm>
            <a:off x="6922223" y="797418"/>
            <a:ext cx="460705" cy="491455"/>
            <a:chOff x="9901824" y="937343"/>
            <a:chExt cx="744273" cy="793950"/>
          </a:xfrm>
        </p:grpSpPr>
        <p:grpSp>
          <p:nvGrpSpPr>
            <p:cNvPr id="1226" name="Google Shape;1226;p40"/>
            <p:cNvGrpSpPr/>
            <p:nvPr/>
          </p:nvGrpSpPr>
          <p:grpSpPr>
            <a:xfrm>
              <a:off x="9901824" y="937343"/>
              <a:ext cx="744273" cy="793950"/>
              <a:chOff x="9901824" y="937343"/>
              <a:chExt cx="744273" cy="793950"/>
            </a:xfrm>
          </p:grpSpPr>
          <p:sp>
            <p:nvSpPr>
              <p:cNvPr id="1227" name="Google Shape;1227;p40"/>
              <p:cNvSpPr/>
              <p:nvPr/>
            </p:nvSpPr>
            <p:spPr>
              <a:xfrm>
                <a:off x="10463799" y="1043794"/>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28" name="Google Shape;1228;p40"/>
              <p:cNvSpPr/>
              <p:nvPr/>
            </p:nvSpPr>
            <p:spPr>
              <a:xfrm>
                <a:off x="10546077" y="1303491"/>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29" name="Google Shape;1229;p40"/>
              <p:cNvSpPr/>
              <p:nvPr/>
            </p:nvSpPr>
            <p:spPr>
              <a:xfrm>
                <a:off x="10463799" y="1499539"/>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0" name="Google Shape;1230;p40"/>
              <p:cNvSpPr/>
              <p:nvPr/>
            </p:nvSpPr>
            <p:spPr>
              <a:xfrm>
                <a:off x="10008275" y="1500204"/>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1" name="Google Shape;1231;p40"/>
              <p:cNvSpPr/>
              <p:nvPr/>
            </p:nvSpPr>
            <p:spPr>
              <a:xfrm>
                <a:off x="9901824" y="1303934"/>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2" name="Google Shape;1232;p40"/>
              <p:cNvSpPr/>
              <p:nvPr/>
            </p:nvSpPr>
            <p:spPr>
              <a:xfrm>
                <a:off x="10008275" y="1044237"/>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3" name="Google Shape;1233;p40"/>
              <p:cNvSpPr/>
              <p:nvPr/>
            </p:nvSpPr>
            <p:spPr>
              <a:xfrm>
                <a:off x="10267751" y="937343"/>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4" name="Google Shape;1234;p40"/>
              <p:cNvSpPr/>
              <p:nvPr/>
            </p:nvSpPr>
            <p:spPr>
              <a:xfrm>
                <a:off x="10183698" y="1629498"/>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5" name="Google Shape;1235;p40"/>
              <p:cNvSpPr/>
              <p:nvPr/>
            </p:nvSpPr>
            <p:spPr>
              <a:xfrm>
                <a:off x="10188356" y="1667865"/>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6" name="Google Shape;1236;p40"/>
              <p:cNvSpPr/>
              <p:nvPr/>
            </p:nvSpPr>
            <p:spPr>
              <a:xfrm>
                <a:off x="10212751" y="1705567"/>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1237" name="Google Shape;1237;p40"/>
            <p:cNvSpPr/>
            <p:nvPr/>
          </p:nvSpPr>
          <p:spPr>
            <a:xfrm>
              <a:off x="10047751" y="1220548"/>
              <a:ext cx="217117" cy="205362"/>
            </a:xfrm>
            <a:custGeom>
              <a:rect b="b" l="l" r="r" t="t"/>
              <a:pathLst>
                <a:path extrusionOk="0" h="359" w="38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8" name="Google Shape;1238;p40"/>
            <p:cNvSpPr/>
            <p:nvPr/>
          </p:nvSpPr>
          <p:spPr>
            <a:xfrm>
              <a:off x="10063053" y="1080830"/>
              <a:ext cx="205806" cy="250604"/>
            </a:xfrm>
            <a:custGeom>
              <a:rect b="b" l="l" r="r" t="t"/>
              <a:pathLst>
                <a:path extrusionOk="0" h="438" w="36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9" name="Google Shape;1239;p40"/>
            <p:cNvSpPr/>
            <p:nvPr/>
          </p:nvSpPr>
          <p:spPr>
            <a:xfrm>
              <a:off x="10276400" y="1080830"/>
              <a:ext cx="208024" cy="250604"/>
            </a:xfrm>
            <a:custGeom>
              <a:rect b="b" l="l" r="r" t="t"/>
              <a:pathLst>
                <a:path extrusionOk="0" h="438" w="364">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40" name="Google Shape;1240;p40"/>
            <p:cNvSpPr/>
            <p:nvPr/>
          </p:nvSpPr>
          <p:spPr>
            <a:xfrm>
              <a:off x="10280392" y="1218773"/>
              <a:ext cx="219334" cy="208689"/>
            </a:xfrm>
            <a:custGeom>
              <a:rect b="b" l="l" r="r" t="t"/>
              <a:pathLst>
                <a:path extrusionOk="0" h="365" w="384">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41" name="Google Shape;1241;p40"/>
            <p:cNvSpPr/>
            <p:nvPr/>
          </p:nvSpPr>
          <p:spPr>
            <a:xfrm>
              <a:off x="10116279" y="1345184"/>
              <a:ext cx="152580" cy="267681"/>
            </a:xfrm>
            <a:custGeom>
              <a:rect b="b" l="l" r="r" t="t"/>
              <a:pathLst>
                <a:path extrusionOk="0" h="468" w="267">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42" name="Google Shape;1242;p40"/>
            <p:cNvSpPr/>
            <p:nvPr/>
          </p:nvSpPr>
          <p:spPr>
            <a:xfrm>
              <a:off x="10276400" y="1345184"/>
              <a:ext cx="154798" cy="267681"/>
            </a:xfrm>
            <a:custGeom>
              <a:rect b="b" l="l" r="r" t="t"/>
              <a:pathLst>
                <a:path extrusionOk="0" h="468" w="271">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43" name="Google Shape;1243;p40"/>
          <p:cNvGrpSpPr/>
          <p:nvPr/>
        </p:nvGrpSpPr>
        <p:grpSpPr>
          <a:xfrm>
            <a:off x="2993392" y="843244"/>
            <a:ext cx="369868" cy="445629"/>
            <a:chOff x="3554761" y="1011374"/>
            <a:chExt cx="597525" cy="719918"/>
          </a:xfrm>
        </p:grpSpPr>
        <p:sp>
          <p:nvSpPr>
            <p:cNvPr id="1244" name="Google Shape;1244;p40"/>
            <p:cNvSpPr/>
            <p:nvPr/>
          </p:nvSpPr>
          <p:spPr>
            <a:xfrm>
              <a:off x="3615879" y="1376596"/>
              <a:ext cx="441685" cy="354696"/>
            </a:xfrm>
            <a:custGeom>
              <a:rect b="b" l="l" r="r" t="t"/>
              <a:pathLst>
                <a:path extrusionOk="0" h="638" w="797">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45" name="Google Shape;1245;p40"/>
            <p:cNvSpPr/>
            <p:nvPr/>
          </p:nvSpPr>
          <p:spPr>
            <a:xfrm>
              <a:off x="3554761" y="1164199"/>
              <a:ext cx="288366" cy="430478"/>
            </a:xfrm>
            <a:custGeom>
              <a:rect b="b" l="l" r="r" t="t"/>
              <a:pathLst>
                <a:path extrusionOk="0" h="774" w="52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46" name="Google Shape;1246;p40"/>
            <p:cNvSpPr/>
            <p:nvPr/>
          </p:nvSpPr>
          <p:spPr>
            <a:xfrm>
              <a:off x="3860350" y="1126940"/>
              <a:ext cx="291937" cy="427110"/>
            </a:xfrm>
            <a:custGeom>
              <a:rect b="b" l="l" r="r" t="t"/>
              <a:pathLst>
                <a:path extrusionOk="0" h="768" w="527">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47" name="Google Shape;1247;p40"/>
            <p:cNvSpPr/>
            <p:nvPr/>
          </p:nvSpPr>
          <p:spPr>
            <a:xfrm>
              <a:off x="3644023" y="1011374"/>
              <a:ext cx="449665" cy="347961"/>
            </a:xfrm>
            <a:custGeom>
              <a:rect b="b" l="l" r="r" t="t"/>
              <a:pathLst>
                <a:path extrusionOk="0" h="626" w="811">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48" name="Google Shape;1248;p40"/>
          <p:cNvGrpSpPr/>
          <p:nvPr/>
        </p:nvGrpSpPr>
        <p:grpSpPr>
          <a:xfrm>
            <a:off x="3603122" y="843032"/>
            <a:ext cx="370755" cy="445841"/>
            <a:chOff x="4539787" y="1011032"/>
            <a:chExt cx="598958" cy="720261"/>
          </a:xfrm>
        </p:grpSpPr>
        <p:sp>
          <p:nvSpPr>
            <p:cNvPr id="1249" name="Google Shape;1249;p40"/>
            <p:cNvSpPr/>
            <p:nvPr/>
          </p:nvSpPr>
          <p:spPr>
            <a:xfrm>
              <a:off x="4849480" y="1011032"/>
              <a:ext cx="289264" cy="340491"/>
            </a:xfrm>
            <a:custGeom>
              <a:rect b="b" l="l" r="r" t="t"/>
              <a:pathLst>
                <a:path extrusionOk="0" h="610" w="518">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0" name="Google Shape;1250;p40"/>
            <p:cNvSpPr/>
            <p:nvPr/>
          </p:nvSpPr>
          <p:spPr>
            <a:xfrm>
              <a:off x="4599335" y="1012768"/>
              <a:ext cx="277094" cy="339188"/>
            </a:xfrm>
            <a:custGeom>
              <a:rect b="b" l="l" r="r" t="t"/>
              <a:pathLst>
                <a:path extrusionOk="0" h="608" w="496">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1" name="Google Shape;1251;p40"/>
            <p:cNvSpPr/>
            <p:nvPr/>
          </p:nvSpPr>
          <p:spPr>
            <a:xfrm>
              <a:off x="4539787" y="1276220"/>
              <a:ext cx="295350" cy="349606"/>
            </a:xfrm>
            <a:custGeom>
              <a:rect b="b" l="l" r="r" t="t"/>
              <a:pathLst>
                <a:path extrusionOk="0" h="627" w="529">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2" name="Google Shape;1252;p40"/>
            <p:cNvSpPr/>
            <p:nvPr/>
          </p:nvSpPr>
          <p:spPr>
            <a:xfrm>
              <a:off x="4854479" y="1272314"/>
              <a:ext cx="277529" cy="353078"/>
            </a:xfrm>
            <a:custGeom>
              <a:rect b="b" l="l" r="r" t="t"/>
              <a:pathLst>
                <a:path extrusionOk="0" h="633" w="497">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3" name="Google Shape;1253;p40"/>
            <p:cNvSpPr/>
            <p:nvPr/>
          </p:nvSpPr>
          <p:spPr>
            <a:xfrm>
              <a:off x="4661491" y="1370403"/>
              <a:ext cx="388584" cy="360890"/>
            </a:xfrm>
            <a:custGeom>
              <a:rect b="b" l="l" r="r" t="t"/>
              <a:pathLst>
                <a:path extrusionOk="0" h="647" w="696">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54" name="Google Shape;1254;p40"/>
          <p:cNvGrpSpPr/>
          <p:nvPr/>
        </p:nvGrpSpPr>
        <p:grpSpPr>
          <a:xfrm>
            <a:off x="4213740" y="843140"/>
            <a:ext cx="366917" cy="445733"/>
            <a:chOff x="5526246" y="1011207"/>
            <a:chExt cx="592758" cy="720086"/>
          </a:xfrm>
        </p:grpSpPr>
        <p:sp>
          <p:nvSpPr>
            <p:cNvPr id="1255" name="Google Shape;1255;p40"/>
            <p:cNvSpPr/>
            <p:nvPr/>
          </p:nvSpPr>
          <p:spPr>
            <a:xfrm>
              <a:off x="5632379" y="1011207"/>
              <a:ext cx="311420" cy="340347"/>
            </a:xfrm>
            <a:custGeom>
              <a:rect b="b" l="l" r="r" t="t"/>
              <a:pathLst>
                <a:path extrusionOk="0" h="567" w="518">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6" name="Google Shape;1256;p40"/>
            <p:cNvSpPr/>
            <p:nvPr/>
          </p:nvSpPr>
          <p:spPr>
            <a:xfrm>
              <a:off x="5835019" y="1041711"/>
              <a:ext cx="283984" cy="330260"/>
            </a:xfrm>
            <a:custGeom>
              <a:rect b="b" l="l" r="r" t="t"/>
              <a:pathLst>
                <a:path extrusionOk="0" h="550" w="473">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7" name="Google Shape;1257;p40"/>
            <p:cNvSpPr/>
            <p:nvPr/>
          </p:nvSpPr>
          <p:spPr>
            <a:xfrm>
              <a:off x="5837907" y="1326815"/>
              <a:ext cx="260158" cy="268291"/>
            </a:xfrm>
            <a:custGeom>
              <a:rect b="b" l="l" r="r" t="t"/>
              <a:pathLst>
                <a:path extrusionOk="0" h="447" w="433">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8" name="Google Shape;1258;p40"/>
            <p:cNvSpPr/>
            <p:nvPr/>
          </p:nvSpPr>
          <p:spPr>
            <a:xfrm>
              <a:off x="5725035" y="1379176"/>
              <a:ext cx="304441" cy="352116"/>
            </a:xfrm>
            <a:custGeom>
              <a:rect b="b" l="l" r="r" t="t"/>
              <a:pathLst>
                <a:path extrusionOk="0" h="587" w="507">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9" name="Google Shape;1259;p40"/>
            <p:cNvSpPr/>
            <p:nvPr/>
          </p:nvSpPr>
          <p:spPr>
            <a:xfrm>
              <a:off x="5526246" y="1358760"/>
              <a:ext cx="289521" cy="285105"/>
            </a:xfrm>
            <a:custGeom>
              <a:rect b="b" l="l" r="r" t="t"/>
              <a:pathLst>
                <a:path extrusionOk="0" h="475" w="482">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60" name="Google Shape;1260;p40"/>
            <p:cNvSpPr/>
            <p:nvPr/>
          </p:nvSpPr>
          <p:spPr>
            <a:xfrm>
              <a:off x="5530337" y="1130580"/>
              <a:ext cx="282300" cy="276217"/>
            </a:xfrm>
            <a:custGeom>
              <a:rect b="b" l="l" r="r" t="t"/>
              <a:pathLst>
                <a:path extrusionOk="0" h="460" w="47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61" name="Google Shape;1261;p40"/>
          <p:cNvGrpSpPr/>
          <p:nvPr/>
        </p:nvGrpSpPr>
        <p:grpSpPr>
          <a:xfrm>
            <a:off x="1168508" y="843134"/>
            <a:ext cx="364294" cy="445740"/>
            <a:chOff x="606645" y="1011196"/>
            <a:chExt cx="588520" cy="720096"/>
          </a:xfrm>
        </p:grpSpPr>
        <p:sp>
          <p:nvSpPr>
            <p:cNvPr id="1262" name="Google Shape;1262;p40"/>
            <p:cNvSpPr/>
            <p:nvPr/>
          </p:nvSpPr>
          <p:spPr>
            <a:xfrm>
              <a:off x="659316" y="1517469"/>
              <a:ext cx="456722" cy="213824"/>
            </a:xfrm>
            <a:custGeom>
              <a:rect b="b" l="l" r="r" t="t"/>
              <a:pathLst>
                <a:path extrusionOk="0" h="358" w="763">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63" name="Google Shape;1263;p40"/>
            <p:cNvSpPr/>
            <p:nvPr/>
          </p:nvSpPr>
          <p:spPr>
            <a:xfrm>
              <a:off x="606645" y="1354464"/>
              <a:ext cx="561583" cy="154615"/>
            </a:xfrm>
            <a:custGeom>
              <a:rect b="b" l="l" r="r" t="t"/>
              <a:pathLst>
                <a:path extrusionOk="0" h="259" w="938">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64" name="Google Shape;1264;p40"/>
            <p:cNvSpPr/>
            <p:nvPr/>
          </p:nvSpPr>
          <p:spPr>
            <a:xfrm>
              <a:off x="661721" y="1191460"/>
              <a:ext cx="533444" cy="154135"/>
            </a:xfrm>
            <a:custGeom>
              <a:rect b="b" l="l" r="r" t="t"/>
              <a:pathLst>
                <a:path extrusionOk="0" h="258" w="891">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65" name="Google Shape;1265;p40"/>
            <p:cNvSpPr/>
            <p:nvPr/>
          </p:nvSpPr>
          <p:spPr>
            <a:xfrm>
              <a:off x="683367" y="1011196"/>
              <a:ext cx="497368" cy="171394"/>
            </a:xfrm>
            <a:custGeom>
              <a:rect b="b" l="l" r="r" t="t"/>
              <a:pathLst>
                <a:path extrusionOk="0" h="287" w="831">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66" name="Google Shape;1266;p40"/>
          <p:cNvGrpSpPr/>
          <p:nvPr/>
        </p:nvGrpSpPr>
        <p:grpSpPr>
          <a:xfrm>
            <a:off x="7622791" y="843111"/>
            <a:ext cx="298405" cy="445762"/>
            <a:chOff x="11033597" y="1011159"/>
            <a:chExt cx="482075" cy="720133"/>
          </a:xfrm>
        </p:grpSpPr>
        <p:sp>
          <p:nvSpPr>
            <p:cNvPr id="1267" name="Google Shape;1267;p40"/>
            <p:cNvSpPr/>
            <p:nvPr/>
          </p:nvSpPr>
          <p:spPr>
            <a:xfrm>
              <a:off x="11033597" y="1414369"/>
              <a:ext cx="482075" cy="151349"/>
            </a:xfrm>
            <a:custGeom>
              <a:rect b="b" l="l" r="r" t="t"/>
              <a:pathLst>
                <a:path extrusionOk="0" h="227" w="724">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268" name="Google Shape;1268;p40"/>
            <p:cNvSpPr/>
            <p:nvPr/>
          </p:nvSpPr>
          <p:spPr>
            <a:xfrm>
              <a:off x="11142821" y="1011159"/>
              <a:ext cx="263627" cy="229006"/>
            </a:xfrm>
            <a:custGeom>
              <a:rect b="b" l="l" r="r" t="t"/>
              <a:pathLst>
                <a:path extrusionOk="0" h="343" w="396">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269" name="Google Shape;1269;p40"/>
            <p:cNvSpPr/>
            <p:nvPr/>
          </p:nvSpPr>
          <p:spPr>
            <a:xfrm>
              <a:off x="11052228" y="1576445"/>
              <a:ext cx="444813" cy="154847"/>
            </a:xfrm>
            <a:custGeom>
              <a:rect b="b" l="l" r="r" t="t"/>
              <a:pathLst>
                <a:path extrusionOk="0" h="232" w="668">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270" name="Google Shape;1270;p40"/>
            <p:cNvSpPr/>
            <p:nvPr/>
          </p:nvSpPr>
          <p:spPr>
            <a:xfrm>
              <a:off x="11051762" y="1251592"/>
              <a:ext cx="446676" cy="151349"/>
            </a:xfrm>
            <a:custGeom>
              <a:rect b="b" l="l" r="r" t="t"/>
              <a:pathLst>
                <a:path extrusionOk="0" h="227" w="671">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271" name="Google Shape;1271;p40"/>
          <p:cNvGrpSpPr/>
          <p:nvPr/>
        </p:nvGrpSpPr>
        <p:grpSpPr>
          <a:xfrm>
            <a:off x="6221656" y="797418"/>
            <a:ext cx="460705" cy="491455"/>
            <a:chOff x="8770051" y="937343"/>
            <a:chExt cx="744273" cy="793950"/>
          </a:xfrm>
        </p:grpSpPr>
        <p:sp>
          <p:nvSpPr>
            <p:cNvPr id="1272" name="Google Shape;1272;p40"/>
            <p:cNvSpPr/>
            <p:nvPr/>
          </p:nvSpPr>
          <p:spPr>
            <a:xfrm>
              <a:off x="8968558" y="1402926"/>
              <a:ext cx="348361" cy="98539"/>
            </a:xfrm>
            <a:custGeom>
              <a:rect b="b" l="l" r="r" t="t"/>
              <a:pathLst>
                <a:path extrusionOk="0" h="492696" w="1741804">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3" name="Google Shape;1273;p40"/>
            <p:cNvSpPr/>
            <p:nvPr/>
          </p:nvSpPr>
          <p:spPr>
            <a:xfrm>
              <a:off x="8960465" y="1079360"/>
              <a:ext cx="362496" cy="102351"/>
            </a:xfrm>
            <a:custGeom>
              <a:rect b="b" l="l" r="r" t="t"/>
              <a:pathLst>
                <a:path extrusionOk="0" h="511754" w="181248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4" name="Google Shape;1274;p40"/>
            <p:cNvSpPr/>
            <p:nvPr/>
          </p:nvSpPr>
          <p:spPr>
            <a:xfrm>
              <a:off x="8930121" y="1189758"/>
              <a:ext cx="422643" cy="98539"/>
            </a:xfrm>
            <a:custGeom>
              <a:rect b="b" l="l" r="r" t="t"/>
              <a:pathLst>
                <a:path extrusionOk="0" h="492696" w="2113216">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5" name="Google Shape;1275;p40"/>
            <p:cNvSpPr/>
            <p:nvPr/>
          </p:nvSpPr>
          <p:spPr>
            <a:xfrm>
              <a:off x="8930847" y="1296342"/>
              <a:ext cx="421894" cy="98539"/>
            </a:xfrm>
            <a:custGeom>
              <a:rect b="b" l="l" r="r" t="t"/>
              <a:pathLst>
                <a:path extrusionOk="0" h="492696" w="2109469">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6" name="Google Shape;1276;p40"/>
            <p:cNvSpPr/>
            <p:nvPr/>
          </p:nvSpPr>
          <p:spPr>
            <a:xfrm>
              <a:off x="9031006" y="1509510"/>
              <a:ext cx="223837" cy="102349"/>
            </a:xfrm>
            <a:custGeom>
              <a:rect b="b" l="l" r="r" t="t"/>
              <a:pathLst>
                <a:path extrusionOk="0" h="511746" w="1119187">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277" name="Google Shape;1277;p40"/>
            <p:cNvGrpSpPr/>
            <p:nvPr/>
          </p:nvGrpSpPr>
          <p:grpSpPr>
            <a:xfrm>
              <a:off x="8770051" y="937343"/>
              <a:ext cx="744273" cy="793950"/>
              <a:chOff x="6565437" y="1588001"/>
              <a:chExt cx="744273" cy="793950"/>
            </a:xfrm>
          </p:grpSpPr>
          <p:sp>
            <p:nvSpPr>
              <p:cNvPr id="1278" name="Google Shape;1278;p40"/>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79" name="Google Shape;1279;p40"/>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0" name="Google Shape;1280;p40"/>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1" name="Google Shape;1281;p40"/>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2" name="Google Shape;1282;p40"/>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3" name="Google Shape;1283;p40"/>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4" name="Google Shape;1284;p40"/>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5" name="Google Shape;1285;p40"/>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6" name="Google Shape;1286;p40"/>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7" name="Google Shape;1287;p40"/>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1288" name="Google Shape;1288;p40"/>
          <p:cNvGrpSpPr/>
          <p:nvPr/>
        </p:nvGrpSpPr>
        <p:grpSpPr>
          <a:xfrm>
            <a:off x="4820520" y="797418"/>
            <a:ext cx="460705" cy="491455"/>
            <a:chOff x="6506504" y="937343"/>
            <a:chExt cx="744273" cy="793950"/>
          </a:xfrm>
        </p:grpSpPr>
        <p:sp>
          <p:nvSpPr>
            <p:cNvPr id="1289" name="Google Shape;1289;p40"/>
            <p:cNvSpPr/>
            <p:nvPr/>
          </p:nvSpPr>
          <p:spPr>
            <a:xfrm>
              <a:off x="6666683" y="1079385"/>
              <a:ext cx="422268" cy="171940"/>
            </a:xfrm>
            <a:custGeom>
              <a:rect b="b" l="l" r="r" t="t"/>
              <a:pathLst>
                <a:path extrusionOk="0" h="859701" w="2085276">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90" name="Google Shape;1290;p40"/>
            <p:cNvSpPr/>
            <p:nvPr/>
          </p:nvSpPr>
          <p:spPr>
            <a:xfrm>
              <a:off x="6664423" y="1259933"/>
              <a:ext cx="427985" cy="171450"/>
            </a:xfrm>
            <a:custGeom>
              <a:rect b="b" l="l" r="r" t="t"/>
              <a:pathLst>
                <a:path extrusionOk="0" h="857250" w="2113506">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91" name="Google Shape;1291;p40"/>
            <p:cNvSpPr/>
            <p:nvPr/>
          </p:nvSpPr>
          <p:spPr>
            <a:xfrm>
              <a:off x="6727642" y="1439988"/>
              <a:ext cx="303068" cy="171348"/>
            </a:xfrm>
            <a:custGeom>
              <a:rect b="b" l="l" r="r" t="t"/>
              <a:pathLst>
                <a:path extrusionOk="0" h="856741" w="1496631">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292" name="Google Shape;1292;p40"/>
            <p:cNvGrpSpPr/>
            <p:nvPr/>
          </p:nvGrpSpPr>
          <p:grpSpPr>
            <a:xfrm>
              <a:off x="6506504" y="937343"/>
              <a:ext cx="744273" cy="793950"/>
              <a:chOff x="6565437" y="1588001"/>
              <a:chExt cx="744273" cy="793950"/>
            </a:xfrm>
          </p:grpSpPr>
          <p:sp>
            <p:nvSpPr>
              <p:cNvPr id="1293" name="Google Shape;1293;p40"/>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4" name="Google Shape;1294;p40"/>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5" name="Google Shape;1295;p40"/>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6" name="Google Shape;1296;p40"/>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7" name="Google Shape;1297;p40"/>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8" name="Google Shape;1298;p40"/>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9" name="Google Shape;1299;p40"/>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00" name="Google Shape;1300;p40"/>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01" name="Google Shape;1301;p40"/>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02" name="Google Shape;1302;p40"/>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1303" name="Google Shape;1303;p40"/>
          <p:cNvGrpSpPr/>
          <p:nvPr/>
        </p:nvGrpSpPr>
        <p:grpSpPr>
          <a:xfrm>
            <a:off x="5521088" y="797418"/>
            <a:ext cx="460705" cy="491455"/>
            <a:chOff x="7638277" y="937343"/>
            <a:chExt cx="744273" cy="793950"/>
          </a:xfrm>
        </p:grpSpPr>
        <p:sp>
          <p:nvSpPr>
            <p:cNvPr id="1304" name="Google Shape;1304;p40"/>
            <p:cNvSpPr/>
            <p:nvPr/>
          </p:nvSpPr>
          <p:spPr>
            <a:xfrm>
              <a:off x="8012931" y="1079385"/>
              <a:ext cx="217151" cy="253479"/>
            </a:xfrm>
            <a:custGeom>
              <a:rect b="b" l="l" r="r" t="t"/>
              <a:pathLst>
                <a:path extrusionOk="0" h="1267396" w="1085755">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5" name="Google Shape;1305;p40"/>
            <p:cNvSpPr/>
            <p:nvPr/>
          </p:nvSpPr>
          <p:spPr>
            <a:xfrm>
              <a:off x="7789628" y="1079436"/>
              <a:ext cx="214318" cy="253428"/>
            </a:xfrm>
            <a:custGeom>
              <a:rect b="b" l="l" r="r" t="t"/>
              <a:pathLst>
                <a:path extrusionOk="0" h="1267142" w="1071591">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6" name="Google Shape;1306;p40"/>
            <p:cNvSpPr/>
            <p:nvPr/>
          </p:nvSpPr>
          <p:spPr>
            <a:xfrm>
              <a:off x="8012931" y="1341261"/>
              <a:ext cx="202133" cy="270446"/>
            </a:xfrm>
            <a:custGeom>
              <a:rect b="b" l="l" r="r" t="t"/>
              <a:pathLst>
                <a:path extrusionOk="0" h="1352232" w="1010666">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7" name="Google Shape;1307;p40"/>
            <p:cNvSpPr/>
            <p:nvPr/>
          </p:nvSpPr>
          <p:spPr>
            <a:xfrm>
              <a:off x="7804733" y="1341261"/>
              <a:ext cx="199288" cy="270439"/>
            </a:xfrm>
            <a:custGeom>
              <a:rect b="b" l="l" r="r" t="t"/>
              <a:pathLst>
                <a:path extrusionOk="0" h="1352197" w="996442">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308" name="Google Shape;1308;p40"/>
            <p:cNvGrpSpPr/>
            <p:nvPr/>
          </p:nvGrpSpPr>
          <p:grpSpPr>
            <a:xfrm>
              <a:off x="7638277" y="937343"/>
              <a:ext cx="744273" cy="793950"/>
              <a:chOff x="6565437" y="1588001"/>
              <a:chExt cx="744273" cy="793950"/>
            </a:xfrm>
          </p:grpSpPr>
          <p:sp>
            <p:nvSpPr>
              <p:cNvPr id="1309" name="Google Shape;1309;p40"/>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0" name="Google Shape;1310;p40"/>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1" name="Google Shape;1311;p40"/>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2" name="Google Shape;1312;p40"/>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3" name="Google Shape;1313;p40"/>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4" name="Google Shape;1314;p40"/>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5" name="Google Shape;1315;p40"/>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6" name="Google Shape;1316;p40"/>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7" name="Google Shape;1317;p40"/>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8" name="Google Shape;1318;p40"/>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1319" name="Google Shape;1319;p40"/>
          <p:cNvGrpSpPr/>
          <p:nvPr/>
        </p:nvGrpSpPr>
        <p:grpSpPr>
          <a:xfrm>
            <a:off x="3061198" y="2986973"/>
            <a:ext cx="445779" cy="400764"/>
            <a:chOff x="3778727" y="4460423"/>
            <a:chExt cx="720160" cy="647438"/>
          </a:xfrm>
        </p:grpSpPr>
        <p:sp>
          <p:nvSpPr>
            <p:cNvPr id="1320" name="Google Shape;1320;p40"/>
            <p:cNvSpPr/>
            <p:nvPr/>
          </p:nvSpPr>
          <p:spPr>
            <a:xfrm>
              <a:off x="3957011" y="4902228"/>
              <a:ext cx="364723" cy="110621"/>
            </a:xfrm>
            <a:custGeom>
              <a:rect b="b" l="l" r="r" t="t"/>
              <a:pathLst>
                <a:path extrusionOk="0" h="194" w="64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1" name="Google Shape;1321;p40"/>
            <p:cNvSpPr/>
            <p:nvPr/>
          </p:nvSpPr>
          <p:spPr>
            <a:xfrm>
              <a:off x="4002092" y="4999728"/>
              <a:ext cx="275015" cy="108132"/>
            </a:xfrm>
            <a:custGeom>
              <a:rect b="b" l="l" r="r" t="t"/>
              <a:pathLst>
                <a:path extrusionOk="0" h="190" w="483">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2" name="Google Shape;1322;p40"/>
            <p:cNvSpPr/>
            <p:nvPr/>
          </p:nvSpPr>
          <p:spPr>
            <a:xfrm>
              <a:off x="3780312" y="4519014"/>
              <a:ext cx="718575" cy="115145"/>
            </a:xfrm>
            <a:custGeom>
              <a:rect b="b" l="l" r="r" t="t"/>
              <a:pathLst>
                <a:path extrusionOk="0" h="202" w="1261">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3" name="Google Shape;1323;p40"/>
            <p:cNvSpPr/>
            <p:nvPr/>
          </p:nvSpPr>
          <p:spPr>
            <a:xfrm>
              <a:off x="3868662" y="4710395"/>
              <a:ext cx="541875" cy="112657"/>
            </a:xfrm>
            <a:custGeom>
              <a:rect b="b" l="l" r="r" t="t"/>
              <a:pathLst>
                <a:path extrusionOk="0" h="198" w="951">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4" name="Google Shape;1324;p40"/>
            <p:cNvSpPr/>
            <p:nvPr/>
          </p:nvSpPr>
          <p:spPr>
            <a:xfrm>
              <a:off x="3824940" y="4614704"/>
              <a:ext cx="629543" cy="114014"/>
            </a:xfrm>
            <a:custGeom>
              <a:rect b="b" l="l" r="r" t="t"/>
              <a:pathLst>
                <a:path extrusionOk="0" h="200" w="1105">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5" name="Google Shape;1325;p40"/>
            <p:cNvSpPr/>
            <p:nvPr/>
          </p:nvSpPr>
          <p:spPr>
            <a:xfrm>
              <a:off x="3912610" y="4806085"/>
              <a:ext cx="453525" cy="112204"/>
            </a:xfrm>
            <a:custGeom>
              <a:rect b="b" l="l" r="r" t="t"/>
              <a:pathLst>
                <a:path extrusionOk="0" h="197" w="796">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6" name="Google Shape;1326;p40"/>
            <p:cNvSpPr/>
            <p:nvPr/>
          </p:nvSpPr>
          <p:spPr>
            <a:xfrm>
              <a:off x="3778727" y="4460423"/>
              <a:ext cx="719100" cy="792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27" name="Google Shape;1327;p40"/>
          <p:cNvGrpSpPr/>
          <p:nvPr/>
        </p:nvGrpSpPr>
        <p:grpSpPr>
          <a:xfrm>
            <a:off x="1138083" y="2972048"/>
            <a:ext cx="445680" cy="430613"/>
            <a:chOff x="557494" y="4436312"/>
            <a:chExt cx="720000" cy="695660"/>
          </a:xfrm>
        </p:grpSpPr>
        <p:sp>
          <p:nvSpPr>
            <p:cNvPr id="1328" name="Google Shape;1328;p40"/>
            <p:cNvSpPr/>
            <p:nvPr/>
          </p:nvSpPr>
          <p:spPr>
            <a:xfrm>
              <a:off x="557494" y="4436312"/>
              <a:ext cx="720000" cy="1446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9" name="Google Shape;1329;p40"/>
            <p:cNvSpPr/>
            <p:nvPr/>
          </p:nvSpPr>
          <p:spPr>
            <a:xfrm>
              <a:off x="651816" y="4730082"/>
              <a:ext cx="533789" cy="218575"/>
            </a:xfrm>
            <a:custGeom>
              <a:rect b="b" l="l" r="r" t="t"/>
              <a:pathLst>
                <a:path extrusionOk="0" h="325" w="791">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0" name="Google Shape;1330;p40"/>
            <p:cNvSpPr/>
            <p:nvPr/>
          </p:nvSpPr>
          <p:spPr>
            <a:xfrm>
              <a:off x="564298" y="4539996"/>
              <a:ext cx="709060" cy="225815"/>
            </a:xfrm>
            <a:custGeom>
              <a:rect b="b" l="l" r="r" t="t"/>
              <a:pathLst>
                <a:path extrusionOk="0" h="336" w="1051">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1" name="Google Shape;1331;p40"/>
            <p:cNvSpPr/>
            <p:nvPr/>
          </p:nvSpPr>
          <p:spPr>
            <a:xfrm>
              <a:off x="739569" y="4921102"/>
              <a:ext cx="357815" cy="210870"/>
            </a:xfrm>
            <a:custGeom>
              <a:rect b="b" l="l" r="r" t="t"/>
              <a:pathLst>
                <a:path extrusionOk="0" h="314" w="53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32" name="Google Shape;1332;p40"/>
          <p:cNvGrpSpPr/>
          <p:nvPr/>
        </p:nvGrpSpPr>
        <p:grpSpPr>
          <a:xfrm>
            <a:off x="4343305" y="2964459"/>
            <a:ext cx="445833" cy="445792"/>
            <a:chOff x="5926265" y="4424051"/>
            <a:chExt cx="720246" cy="720181"/>
          </a:xfrm>
        </p:grpSpPr>
        <p:sp>
          <p:nvSpPr>
            <p:cNvPr id="1333" name="Google Shape;1333;p40"/>
            <p:cNvSpPr/>
            <p:nvPr/>
          </p:nvSpPr>
          <p:spPr>
            <a:xfrm>
              <a:off x="5926265" y="4424051"/>
              <a:ext cx="355650" cy="355620"/>
            </a:xfrm>
            <a:custGeom>
              <a:rect b="b" l="l" r="r" t="t"/>
              <a:pathLst>
                <a:path extrusionOk="0" h="671" w="671">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4" name="Google Shape;1334;p40"/>
            <p:cNvSpPr/>
            <p:nvPr/>
          </p:nvSpPr>
          <p:spPr>
            <a:xfrm>
              <a:off x="5926265" y="4788612"/>
              <a:ext cx="355650" cy="355620"/>
            </a:xfrm>
            <a:custGeom>
              <a:rect b="b" l="l" r="r" t="t"/>
              <a:pathLst>
                <a:path extrusionOk="0" h="671" w="671">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5" name="Google Shape;1335;p40"/>
            <p:cNvSpPr/>
            <p:nvPr/>
          </p:nvSpPr>
          <p:spPr>
            <a:xfrm>
              <a:off x="6290862" y="4788612"/>
              <a:ext cx="355650" cy="355620"/>
            </a:xfrm>
            <a:custGeom>
              <a:rect b="b" l="l" r="r" t="t"/>
              <a:pathLst>
                <a:path extrusionOk="0" h="671" w="671">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6" name="Google Shape;1336;p40"/>
            <p:cNvSpPr/>
            <p:nvPr/>
          </p:nvSpPr>
          <p:spPr>
            <a:xfrm>
              <a:off x="6290862" y="4424051"/>
              <a:ext cx="355650" cy="355620"/>
            </a:xfrm>
            <a:custGeom>
              <a:rect b="b" l="l" r="r" t="t"/>
              <a:pathLst>
                <a:path extrusionOk="0" h="671" w="671">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37" name="Google Shape;1337;p40"/>
          <p:cNvGrpSpPr/>
          <p:nvPr/>
        </p:nvGrpSpPr>
        <p:grpSpPr>
          <a:xfrm>
            <a:off x="1779066" y="2984013"/>
            <a:ext cx="445680" cy="406684"/>
            <a:chOff x="1631150" y="4455641"/>
            <a:chExt cx="720000" cy="657002"/>
          </a:xfrm>
        </p:grpSpPr>
        <p:sp>
          <p:nvSpPr>
            <p:cNvPr id="1338" name="Google Shape;1338;p40"/>
            <p:cNvSpPr/>
            <p:nvPr/>
          </p:nvSpPr>
          <p:spPr>
            <a:xfrm>
              <a:off x="1631150" y="4455641"/>
              <a:ext cx="720000" cy="1077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9" name="Google Shape;1339;p40"/>
            <p:cNvSpPr/>
            <p:nvPr/>
          </p:nvSpPr>
          <p:spPr>
            <a:xfrm>
              <a:off x="1846141" y="4957304"/>
              <a:ext cx="293050" cy="155339"/>
            </a:xfrm>
            <a:custGeom>
              <a:rect b="b" l="l" r="r" t="t"/>
              <a:pathLst>
                <a:path extrusionOk="0" h="245" w="462">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0" name="Google Shape;1340;p40"/>
            <p:cNvSpPr/>
            <p:nvPr/>
          </p:nvSpPr>
          <p:spPr>
            <a:xfrm>
              <a:off x="1776241" y="4814286"/>
              <a:ext cx="431967" cy="161500"/>
            </a:xfrm>
            <a:custGeom>
              <a:rect b="b" l="l" r="r" t="t"/>
              <a:pathLst>
                <a:path extrusionOk="0" h="255" w="681">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1" name="Google Shape;1341;p40"/>
            <p:cNvSpPr/>
            <p:nvPr/>
          </p:nvSpPr>
          <p:spPr>
            <a:xfrm>
              <a:off x="1639308" y="4531550"/>
              <a:ext cx="706054" cy="169201"/>
            </a:xfrm>
            <a:custGeom>
              <a:rect b="b" l="l" r="r" t="t"/>
              <a:pathLst>
                <a:path extrusionOk="0" h="267" w="1113">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2" name="Google Shape;1342;p40"/>
            <p:cNvSpPr/>
            <p:nvPr/>
          </p:nvSpPr>
          <p:spPr>
            <a:xfrm>
              <a:off x="1708546" y="4674128"/>
              <a:ext cx="567578" cy="164141"/>
            </a:xfrm>
            <a:custGeom>
              <a:rect b="b" l="l" r="r" t="t"/>
              <a:pathLst>
                <a:path extrusionOk="0" h="259" w="895">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43" name="Google Shape;1343;p40"/>
          <p:cNvGrpSpPr/>
          <p:nvPr/>
        </p:nvGrpSpPr>
        <p:grpSpPr>
          <a:xfrm>
            <a:off x="2420095" y="2983429"/>
            <a:ext cx="445680" cy="407853"/>
            <a:chOff x="2704878" y="4454697"/>
            <a:chExt cx="720000" cy="658889"/>
          </a:xfrm>
        </p:grpSpPr>
        <p:sp>
          <p:nvSpPr>
            <p:cNvPr id="1344" name="Google Shape;1344;p40"/>
            <p:cNvSpPr/>
            <p:nvPr/>
          </p:nvSpPr>
          <p:spPr>
            <a:xfrm>
              <a:off x="2704878" y="4454697"/>
              <a:ext cx="720000" cy="864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5" name="Google Shape;1345;p40"/>
            <p:cNvSpPr/>
            <p:nvPr/>
          </p:nvSpPr>
          <p:spPr>
            <a:xfrm>
              <a:off x="2824150" y="4749732"/>
              <a:ext cx="484183" cy="135418"/>
            </a:xfrm>
            <a:custGeom>
              <a:rect b="b" l="l" r="r" t="t"/>
              <a:pathLst>
                <a:path extrusionOk="0" h="205" w="735">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6" name="Google Shape;1346;p40"/>
            <p:cNvSpPr/>
            <p:nvPr/>
          </p:nvSpPr>
          <p:spPr>
            <a:xfrm>
              <a:off x="2939432" y="4986160"/>
              <a:ext cx="253620" cy="127427"/>
            </a:xfrm>
            <a:custGeom>
              <a:rect b="b" l="l" r="r" t="t"/>
              <a:pathLst>
                <a:path extrusionOk="0" h="193" w="385">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7" name="Google Shape;1347;p40"/>
            <p:cNvSpPr/>
            <p:nvPr/>
          </p:nvSpPr>
          <p:spPr>
            <a:xfrm>
              <a:off x="2882012" y="4868057"/>
              <a:ext cx="368237" cy="131423"/>
            </a:xfrm>
            <a:custGeom>
              <a:rect b="b" l="l" r="r" t="t"/>
              <a:pathLst>
                <a:path extrusionOk="0" h="199" w="559">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8" name="Google Shape;1348;p40"/>
            <p:cNvSpPr/>
            <p:nvPr/>
          </p:nvSpPr>
          <p:spPr>
            <a:xfrm>
              <a:off x="2710863" y="4516635"/>
              <a:ext cx="710756" cy="140081"/>
            </a:xfrm>
            <a:custGeom>
              <a:rect b="b" l="l" r="r" t="t"/>
              <a:pathLst>
                <a:path extrusionOk="0" h="212" w="1079">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9" name="Google Shape;1349;p40"/>
            <p:cNvSpPr/>
            <p:nvPr/>
          </p:nvSpPr>
          <p:spPr>
            <a:xfrm>
              <a:off x="2768061" y="4634293"/>
              <a:ext cx="596361" cy="136528"/>
            </a:xfrm>
            <a:custGeom>
              <a:rect b="b" l="l" r="r" t="t"/>
              <a:pathLst>
                <a:path extrusionOk="0" h="207" w="905">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50" name="Google Shape;1350;p40"/>
          <p:cNvGrpSpPr/>
          <p:nvPr/>
        </p:nvGrpSpPr>
        <p:grpSpPr>
          <a:xfrm>
            <a:off x="3702366" y="2985387"/>
            <a:ext cx="445549" cy="403935"/>
            <a:chOff x="4852681" y="4457861"/>
            <a:chExt cx="719788" cy="652561"/>
          </a:xfrm>
        </p:grpSpPr>
        <p:sp>
          <p:nvSpPr>
            <p:cNvPr id="1351" name="Google Shape;1351;p40"/>
            <p:cNvSpPr/>
            <p:nvPr/>
          </p:nvSpPr>
          <p:spPr>
            <a:xfrm>
              <a:off x="5209000" y="4739226"/>
              <a:ext cx="363469" cy="371197"/>
            </a:xfrm>
            <a:custGeom>
              <a:rect b="b" l="l" r="r" t="t"/>
              <a:pathLst>
                <a:path extrusionOk="0" h="641" w="629">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52" name="Google Shape;1352;p40"/>
            <p:cNvSpPr/>
            <p:nvPr/>
          </p:nvSpPr>
          <p:spPr>
            <a:xfrm>
              <a:off x="4852681" y="4739226"/>
              <a:ext cx="363265" cy="371197"/>
            </a:xfrm>
            <a:custGeom>
              <a:rect b="b" l="l" r="r" t="t"/>
              <a:pathLst>
                <a:path extrusionOk="0" h="641" w="629">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53" name="Google Shape;1353;p40"/>
            <p:cNvSpPr/>
            <p:nvPr/>
          </p:nvSpPr>
          <p:spPr>
            <a:xfrm>
              <a:off x="5044529" y="4457861"/>
              <a:ext cx="336092" cy="363011"/>
            </a:xfrm>
            <a:custGeom>
              <a:rect b="b" l="l" r="r" t="t"/>
              <a:pathLst>
                <a:path extrusionOk="0" h="627" w="582">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354" name="Google Shape;1354;p40"/>
          <p:cNvGrpSpPr/>
          <p:nvPr/>
        </p:nvGrpSpPr>
        <p:grpSpPr>
          <a:xfrm>
            <a:off x="4984527" y="2975824"/>
            <a:ext cx="445818" cy="423063"/>
            <a:chOff x="7000306" y="4442411"/>
            <a:chExt cx="720224" cy="683463"/>
          </a:xfrm>
        </p:grpSpPr>
        <p:sp>
          <p:nvSpPr>
            <p:cNvPr id="1355" name="Google Shape;1355;p40"/>
            <p:cNvSpPr/>
            <p:nvPr/>
          </p:nvSpPr>
          <p:spPr>
            <a:xfrm>
              <a:off x="7360523" y="4580400"/>
              <a:ext cx="360007" cy="280995"/>
            </a:xfrm>
            <a:custGeom>
              <a:rect b="b" l="l" r="r" t="t"/>
              <a:pathLst>
                <a:path extrusionOk="0" h="548" w="701">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56" name="Google Shape;1356;p40"/>
            <p:cNvSpPr/>
            <p:nvPr/>
          </p:nvSpPr>
          <p:spPr>
            <a:xfrm>
              <a:off x="7359894" y="4796791"/>
              <a:ext cx="281006" cy="329083"/>
            </a:xfrm>
            <a:custGeom>
              <a:rect b="b" l="l" r="r" t="t"/>
              <a:pathLst>
                <a:path extrusionOk="0" h="642" w="547">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57" name="Google Shape;1357;p40"/>
            <p:cNvSpPr/>
            <p:nvPr/>
          </p:nvSpPr>
          <p:spPr>
            <a:xfrm>
              <a:off x="7079935" y="4796791"/>
              <a:ext cx="281006" cy="329083"/>
            </a:xfrm>
            <a:custGeom>
              <a:rect b="b" l="l" r="r" t="t"/>
              <a:pathLst>
                <a:path extrusionOk="0" h="642" w="547">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58" name="Google Shape;1358;p40"/>
            <p:cNvSpPr/>
            <p:nvPr/>
          </p:nvSpPr>
          <p:spPr>
            <a:xfrm>
              <a:off x="7000306" y="4580400"/>
              <a:ext cx="360216" cy="280995"/>
            </a:xfrm>
            <a:custGeom>
              <a:rect b="b" l="l" r="r" t="t"/>
              <a:pathLst>
                <a:path extrusionOk="0" h="548" w="701">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59" name="Google Shape;1359;p40"/>
            <p:cNvSpPr/>
            <p:nvPr/>
          </p:nvSpPr>
          <p:spPr>
            <a:xfrm>
              <a:off x="7228925" y="4442411"/>
              <a:ext cx="262985" cy="354379"/>
            </a:xfrm>
            <a:custGeom>
              <a:rect b="b" l="l" r="r" t="t"/>
              <a:pathLst>
                <a:path extrusionOk="0" h="691" w="512">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360" name="Google Shape;1360;p40"/>
          <p:cNvGrpSpPr/>
          <p:nvPr/>
        </p:nvGrpSpPr>
        <p:grpSpPr>
          <a:xfrm>
            <a:off x="5625735" y="2973621"/>
            <a:ext cx="445779" cy="427468"/>
            <a:chOff x="8074325" y="4438852"/>
            <a:chExt cx="720160" cy="690579"/>
          </a:xfrm>
        </p:grpSpPr>
        <p:sp>
          <p:nvSpPr>
            <p:cNvPr id="1361" name="Google Shape;1361;p40"/>
            <p:cNvSpPr/>
            <p:nvPr/>
          </p:nvSpPr>
          <p:spPr>
            <a:xfrm>
              <a:off x="8177523" y="4784253"/>
              <a:ext cx="257327" cy="345178"/>
            </a:xfrm>
            <a:custGeom>
              <a:rect b="b" l="l" r="r" t="t"/>
              <a:pathLst>
                <a:path extrusionOk="0" h="539" w="402">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62" name="Google Shape;1362;p40"/>
            <p:cNvSpPr/>
            <p:nvPr/>
          </p:nvSpPr>
          <p:spPr>
            <a:xfrm>
              <a:off x="8434850" y="4438852"/>
              <a:ext cx="257327" cy="345401"/>
            </a:xfrm>
            <a:custGeom>
              <a:rect b="b" l="l" r="r" t="t"/>
              <a:pathLst>
                <a:path extrusionOk="0" h="539" w="402">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63" name="Google Shape;1363;p40"/>
            <p:cNvSpPr/>
            <p:nvPr/>
          </p:nvSpPr>
          <p:spPr>
            <a:xfrm>
              <a:off x="8434850" y="4663708"/>
              <a:ext cx="359635" cy="240202"/>
            </a:xfrm>
            <a:custGeom>
              <a:rect b="b" l="l" r="r" t="t"/>
              <a:pathLst>
                <a:path extrusionOk="0" h="375" w="562">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64" name="Google Shape;1364;p40"/>
            <p:cNvSpPr/>
            <p:nvPr/>
          </p:nvSpPr>
          <p:spPr>
            <a:xfrm>
              <a:off x="8434850" y="4784253"/>
              <a:ext cx="257327" cy="345178"/>
            </a:xfrm>
            <a:custGeom>
              <a:rect b="b" l="l" r="r" t="t"/>
              <a:pathLst>
                <a:path extrusionOk="0" h="539" w="402">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65" name="Google Shape;1365;p40"/>
            <p:cNvSpPr/>
            <p:nvPr/>
          </p:nvSpPr>
          <p:spPr>
            <a:xfrm>
              <a:off x="8074325" y="4663708"/>
              <a:ext cx="360524" cy="240202"/>
            </a:xfrm>
            <a:custGeom>
              <a:rect b="b" l="l" r="r" t="t"/>
              <a:pathLst>
                <a:path extrusionOk="0" h="375" w="563">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66" name="Google Shape;1366;p40"/>
            <p:cNvSpPr/>
            <p:nvPr/>
          </p:nvSpPr>
          <p:spPr>
            <a:xfrm>
              <a:off x="8177523" y="4438852"/>
              <a:ext cx="257327" cy="345401"/>
            </a:xfrm>
            <a:custGeom>
              <a:rect b="b" l="l" r="r" t="t"/>
              <a:pathLst>
                <a:path extrusionOk="0" h="539" w="402">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367" name="Google Shape;1367;p40"/>
          <p:cNvGrpSpPr/>
          <p:nvPr/>
        </p:nvGrpSpPr>
        <p:grpSpPr>
          <a:xfrm>
            <a:off x="6908080" y="2987570"/>
            <a:ext cx="445629" cy="399565"/>
            <a:chOff x="9878975" y="4425243"/>
            <a:chExt cx="719918" cy="645502"/>
          </a:xfrm>
        </p:grpSpPr>
        <p:sp>
          <p:nvSpPr>
            <p:cNvPr id="1368" name="Google Shape;1368;p40"/>
            <p:cNvSpPr/>
            <p:nvPr/>
          </p:nvSpPr>
          <p:spPr>
            <a:xfrm>
              <a:off x="10225338" y="4708710"/>
              <a:ext cx="373555" cy="362034"/>
            </a:xfrm>
            <a:custGeom>
              <a:rect b="b" l="l" r="r" t="t"/>
              <a:pathLst>
                <a:path extrusionOk="0" h="614" w="635">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69" name="Google Shape;1369;p40"/>
            <p:cNvSpPr/>
            <p:nvPr/>
          </p:nvSpPr>
          <p:spPr>
            <a:xfrm>
              <a:off x="10067759" y="4425243"/>
              <a:ext cx="361073" cy="361365"/>
            </a:xfrm>
            <a:custGeom>
              <a:rect b="b" l="l" r="r" t="t"/>
              <a:pathLst>
                <a:path extrusionOk="0" h="613" w="614">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0" name="Google Shape;1370;p40"/>
            <p:cNvSpPr/>
            <p:nvPr/>
          </p:nvSpPr>
          <p:spPr>
            <a:xfrm>
              <a:off x="9878975" y="4708710"/>
              <a:ext cx="359959" cy="362034"/>
            </a:xfrm>
            <a:custGeom>
              <a:rect b="b" l="l" r="r" t="t"/>
              <a:pathLst>
                <a:path extrusionOk="0" h="614" w="612">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71" name="Google Shape;1371;p40"/>
          <p:cNvGrpSpPr/>
          <p:nvPr/>
        </p:nvGrpSpPr>
        <p:grpSpPr>
          <a:xfrm>
            <a:off x="7549097" y="2976371"/>
            <a:ext cx="445785" cy="421964"/>
            <a:chOff x="10914544" y="4407150"/>
            <a:chExt cx="720170" cy="681687"/>
          </a:xfrm>
        </p:grpSpPr>
        <p:sp>
          <p:nvSpPr>
            <p:cNvPr id="1372" name="Google Shape;1372;p40"/>
            <p:cNvSpPr/>
            <p:nvPr/>
          </p:nvSpPr>
          <p:spPr>
            <a:xfrm>
              <a:off x="10914544" y="4407150"/>
              <a:ext cx="349099" cy="392923"/>
            </a:xfrm>
            <a:custGeom>
              <a:rect b="b" l="l" r="r" t="t"/>
              <a:pathLst>
                <a:path extrusionOk="0" h="712" w="632">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3" name="Google Shape;1373;p40"/>
            <p:cNvSpPr/>
            <p:nvPr/>
          </p:nvSpPr>
          <p:spPr>
            <a:xfrm>
              <a:off x="10933187" y="4759296"/>
              <a:ext cx="393264" cy="329541"/>
            </a:xfrm>
            <a:custGeom>
              <a:rect b="b" l="l" r="r" t="t"/>
              <a:pathLst>
                <a:path extrusionOk="0" h="597" w="712">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4" name="Google Shape;1374;p40"/>
            <p:cNvSpPr/>
            <p:nvPr/>
          </p:nvSpPr>
          <p:spPr>
            <a:xfrm>
              <a:off x="11285615" y="4696357"/>
              <a:ext cx="330458" cy="392479"/>
            </a:xfrm>
            <a:custGeom>
              <a:rect b="b" l="l" r="r" t="t"/>
              <a:pathLst>
                <a:path extrusionOk="0" h="711" w="598">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5" name="Google Shape;1375;p40"/>
            <p:cNvSpPr/>
            <p:nvPr/>
          </p:nvSpPr>
          <p:spPr>
            <a:xfrm>
              <a:off x="11222808" y="4407150"/>
              <a:ext cx="411906" cy="329541"/>
            </a:xfrm>
            <a:custGeom>
              <a:rect b="b" l="l" r="r" t="t"/>
              <a:pathLst>
                <a:path extrusionOk="0" h="597" w="746">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76" name="Google Shape;1376;p40"/>
          <p:cNvGrpSpPr/>
          <p:nvPr/>
        </p:nvGrpSpPr>
        <p:grpSpPr>
          <a:xfrm>
            <a:off x="6266887" y="2984485"/>
            <a:ext cx="445805" cy="405735"/>
            <a:chOff x="8843122" y="4420259"/>
            <a:chExt cx="720202" cy="655469"/>
          </a:xfrm>
        </p:grpSpPr>
        <p:sp>
          <p:nvSpPr>
            <p:cNvPr id="1377" name="Google Shape;1377;p40"/>
            <p:cNvSpPr/>
            <p:nvPr/>
          </p:nvSpPr>
          <p:spPr>
            <a:xfrm>
              <a:off x="8843122" y="4664371"/>
              <a:ext cx="351295" cy="411356"/>
            </a:xfrm>
            <a:custGeom>
              <a:rect b="b" l="l" r="r" t="t"/>
              <a:pathLst>
                <a:path extrusionOk="0" h="618" w="53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8" name="Google Shape;1378;p40"/>
            <p:cNvSpPr/>
            <p:nvPr/>
          </p:nvSpPr>
          <p:spPr>
            <a:xfrm>
              <a:off x="9232824" y="4664371"/>
              <a:ext cx="330500" cy="411356"/>
            </a:xfrm>
            <a:custGeom>
              <a:rect b="b" l="l" r="r" t="t"/>
              <a:pathLst>
                <a:path extrusionOk="0" h="618" w="499">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9" name="Google Shape;1379;p40"/>
            <p:cNvSpPr/>
            <p:nvPr/>
          </p:nvSpPr>
          <p:spPr>
            <a:xfrm>
              <a:off x="9108305" y="4859367"/>
              <a:ext cx="210630" cy="182470"/>
            </a:xfrm>
            <a:custGeom>
              <a:rect b="b" l="l" r="r" t="t"/>
              <a:pathLst>
                <a:path extrusionOk="0" h="274" w="318">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80" name="Google Shape;1380;p40"/>
            <p:cNvSpPr/>
            <p:nvPr/>
          </p:nvSpPr>
          <p:spPr>
            <a:xfrm>
              <a:off x="8990881" y="4420259"/>
              <a:ext cx="445234" cy="224220"/>
            </a:xfrm>
            <a:custGeom>
              <a:rect b="b" l="l" r="r" t="t"/>
              <a:pathLst>
                <a:path extrusionOk="0" h="337" w="672">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81" name="Google Shape;1381;p40"/>
            <p:cNvSpPr/>
            <p:nvPr/>
          </p:nvSpPr>
          <p:spPr>
            <a:xfrm>
              <a:off x="8988924" y="4625814"/>
              <a:ext cx="207939" cy="207766"/>
            </a:xfrm>
            <a:custGeom>
              <a:rect b="b" l="l" r="r" t="t"/>
              <a:pathLst>
                <a:path extrusionOk="0" h="312" w="314">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82" name="Google Shape;1382;p40"/>
            <p:cNvSpPr/>
            <p:nvPr/>
          </p:nvSpPr>
          <p:spPr>
            <a:xfrm>
              <a:off x="9232824" y="4627288"/>
              <a:ext cx="203291" cy="203591"/>
            </a:xfrm>
            <a:custGeom>
              <a:rect b="b" l="l" r="r" t="t"/>
              <a:pathLst>
                <a:path extrusionOk="0" h="306" w="307">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83" name="Google Shape;1383;p40"/>
          <p:cNvGrpSpPr/>
          <p:nvPr/>
        </p:nvGrpSpPr>
        <p:grpSpPr>
          <a:xfrm>
            <a:off x="3069757" y="2283047"/>
            <a:ext cx="445812" cy="394518"/>
            <a:chOff x="1510757" y="3225422"/>
            <a:chExt cx="720214" cy="637347"/>
          </a:xfrm>
        </p:grpSpPr>
        <p:sp>
          <p:nvSpPr>
            <p:cNvPr id="1384" name="Google Shape;1384;p40"/>
            <p:cNvSpPr/>
            <p:nvPr/>
          </p:nvSpPr>
          <p:spPr>
            <a:xfrm>
              <a:off x="1774546" y="3475620"/>
              <a:ext cx="261417" cy="238347"/>
            </a:xfrm>
            <a:custGeom>
              <a:rect b="b" l="l" r="r" t="t"/>
              <a:pathLst>
                <a:path extrusionOk="0" h="351" w="385">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85" name="Google Shape;1385;p40"/>
            <p:cNvSpPr/>
            <p:nvPr/>
          </p:nvSpPr>
          <p:spPr>
            <a:xfrm>
              <a:off x="2000650" y="3426634"/>
              <a:ext cx="230321" cy="296287"/>
            </a:xfrm>
            <a:custGeom>
              <a:rect b="b" l="l" r="r" t="t"/>
              <a:pathLst>
                <a:path extrusionOk="0" h="436" w="339">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86" name="Google Shape;1386;p40"/>
            <p:cNvSpPr/>
            <p:nvPr/>
          </p:nvSpPr>
          <p:spPr>
            <a:xfrm>
              <a:off x="1774546" y="3225422"/>
              <a:ext cx="211874" cy="236503"/>
            </a:xfrm>
            <a:custGeom>
              <a:rect b="b" l="l" r="r" t="t"/>
              <a:pathLst>
                <a:path extrusionOk="0" h="348" w="312">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87" name="Google Shape;1387;p40"/>
            <p:cNvSpPr/>
            <p:nvPr/>
          </p:nvSpPr>
          <p:spPr>
            <a:xfrm>
              <a:off x="1951107" y="3243857"/>
              <a:ext cx="274329" cy="218067"/>
            </a:xfrm>
            <a:custGeom>
              <a:rect b="b" l="l" r="r" t="t"/>
              <a:pathLst>
                <a:path extrusionOk="0" h="321" w="404">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88" name="Google Shape;1388;p40"/>
            <p:cNvSpPr/>
            <p:nvPr/>
          </p:nvSpPr>
          <p:spPr>
            <a:xfrm>
              <a:off x="1858610" y="3710542"/>
              <a:ext cx="173926" cy="152226"/>
            </a:xfrm>
            <a:custGeom>
              <a:rect b="b" l="l" r="r" t="t"/>
              <a:pathLst>
                <a:path extrusionOk="0" h="224" w="256">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89" name="Google Shape;1389;p40"/>
            <p:cNvSpPr/>
            <p:nvPr/>
          </p:nvSpPr>
          <p:spPr>
            <a:xfrm>
              <a:off x="1521825" y="3426634"/>
              <a:ext cx="288560" cy="234396"/>
            </a:xfrm>
            <a:custGeom>
              <a:rect b="b" l="l" r="r" t="t"/>
              <a:pathLst>
                <a:path extrusionOk="0" h="345" w="425">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0" name="Google Shape;1390;p40"/>
            <p:cNvSpPr/>
            <p:nvPr/>
          </p:nvSpPr>
          <p:spPr>
            <a:xfrm>
              <a:off x="1510757" y="3234903"/>
              <a:ext cx="299628" cy="227021"/>
            </a:xfrm>
            <a:custGeom>
              <a:rect b="b" l="l" r="r" t="t"/>
              <a:pathLst>
                <a:path extrusionOk="0" h="334" w="441">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91" name="Google Shape;1391;p40"/>
          <p:cNvGrpSpPr/>
          <p:nvPr/>
        </p:nvGrpSpPr>
        <p:grpSpPr>
          <a:xfrm>
            <a:off x="3761148" y="2300567"/>
            <a:ext cx="445767" cy="359478"/>
            <a:chOff x="2595501" y="3253725"/>
            <a:chExt cx="720141" cy="580739"/>
          </a:xfrm>
        </p:grpSpPr>
        <p:sp>
          <p:nvSpPr>
            <p:cNvPr id="1392" name="Google Shape;1392;p40"/>
            <p:cNvSpPr/>
            <p:nvPr/>
          </p:nvSpPr>
          <p:spPr>
            <a:xfrm>
              <a:off x="2595501" y="3269807"/>
              <a:ext cx="416349" cy="273171"/>
            </a:xfrm>
            <a:custGeom>
              <a:rect b="b" l="l" r="r" t="t"/>
              <a:pathLst>
                <a:path extrusionOk="0" h="472" w="722">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3" name="Google Shape;1393;p40"/>
            <p:cNvSpPr/>
            <p:nvPr/>
          </p:nvSpPr>
          <p:spPr>
            <a:xfrm>
              <a:off x="2903528" y="3560177"/>
              <a:ext cx="374670" cy="273617"/>
            </a:xfrm>
            <a:custGeom>
              <a:rect b="b" l="l" r="r" t="t"/>
              <a:pathLst>
                <a:path extrusionOk="0" h="473" w="65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4" name="Google Shape;1394;p40"/>
            <p:cNvSpPr/>
            <p:nvPr/>
          </p:nvSpPr>
          <p:spPr>
            <a:xfrm>
              <a:off x="2635397" y="3497189"/>
              <a:ext cx="313600" cy="337276"/>
            </a:xfrm>
            <a:custGeom>
              <a:rect b="b" l="l" r="r" t="t"/>
              <a:pathLst>
                <a:path extrusionOk="0" h="583" w="544">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5" name="Google Shape;1395;p40"/>
            <p:cNvSpPr/>
            <p:nvPr/>
          </p:nvSpPr>
          <p:spPr>
            <a:xfrm>
              <a:off x="2966382" y="3253725"/>
              <a:ext cx="349261" cy="352241"/>
            </a:xfrm>
            <a:custGeom>
              <a:rect b="b" l="l" r="r" t="t"/>
              <a:pathLst>
                <a:path extrusionOk="0" h="609" w="606">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96" name="Google Shape;1396;p40"/>
          <p:cNvGrpSpPr/>
          <p:nvPr/>
        </p:nvGrpSpPr>
        <p:grpSpPr>
          <a:xfrm>
            <a:off x="5143819" y="2257535"/>
            <a:ext cx="443879" cy="445541"/>
            <a:chOff x="4764809" y="3184208"/>
            <a:chExt cx="717090" cy="719775"/>
          </a:xfrm>
        </p:grpSpPr>
        <p:sp>
          <p:nvSpPr>
            <p:cNvPr id="1397" name="Google Shape;1397;p40"/>
            <p:cNvSpPr/>
            <p:nvPr/>
          </p:nvSpPr>
          <p:spPr>
            <a:xfrm>
              <a:off x="5143387" y="3232375"/>
              <a:ext cx="338512" cy="556553"/>
            </a:xfrm>
            <a:custGeom>
              <a:rect b="b" l="l" r="r" t="t"/>
              <a:pathLst>
                <a:path extrusionOk="0" h="847" w="517">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8" name="Google Shape;1398;p40"/>
            <p:cNvSpPr/>
            <p:nvPr/>
          </p:nvSpPr>
          <p:spPr>
            <a:xfrm>
              <a:off x="4783248" y="3418197"/>
              <a:ext cx="616697" cy="485785"/>
            </a:xfrm>
            <a:custGeom>
              <a:rect b="b" l="l" r="r" t="t"/>
              <a:pathLst>
                <a:path extrusionOk="0" h="739" w="942">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9" name="Google Shape;1399;p40"/>
            <p:cNvSpPr/>
            <p:nvPr/>
          </p:nvSpPr>
          <p:spPr>
            <a:xfrm>
              <a:off x="4764809" y="3184208"/>
              <a:ext cx="585965" cy="520485"/>
            </a:xfrm>
            <a:custGeom>
              <a:rect b="b" l="l" r="r" t="t"/>
              <a:pathLst>
                <a:path extrusionOk="0" h="792" w="895">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00" name="Google Shape;1400;p40"/>
          <p:cNvGrpSpPr/>
          <p:nvPr/>
        </p:nvGrpSpPr>
        <p:grpSpPr>
          <a:xfrm>
            <a:off x="4452495" y="2286500"/>
            <a:ext cx="445746" cy="387612"/>
            <a:chOff x="3680173" y="3231000"/>
            <a:chExt cx="720106" cy="626190"/>
          </a:xfrm>
        </p:grpSpPr>
        <p:sp>
          <p:nvSpPr>
            <p:cNvPr id="1401" name="Google Shape;1401;p40"/>
            <p:cNvSpPr/>
            <p:nvPr/>
          </p:nvSpPr>
          <p:spPr>
            <a:xfrm>
              <a:off x="3680173" y="3232386"/>
              <a:ext cx="468746" cy="451568"/>
            </a:xfrm>
            <a:custGeom>
              <a:rect b="b" l="l" r="r" t="t"/>
              <a:pathLst>
                <a:path extrusionOk="0" h="326" w="341">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02" name="Google Shape;1402;p40"/>
            <p:cNvSpPr/>
            <p:nvPr/>
          </p:nvSpPr>
          <p:spPr>
            <a:xfrm>
              <a:off x="3743529" y="3408162"/>
              <a:ext cx="548171" cy="449028"/>
            </a:xfrm>
            <a:custGeom>
              <a:rect b="b" l="l" r="r" t="t"/>
              <a:pathLst>
                <a:path extrusionOk="0" h="324" w="399">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03" name="Google Shape;1403;p40"/>
            <p:cNvSpPr/>
            <p:nvPr/>
          </p:nvSpPr>
          <p:spPr>
            <a:xfrm>
              <a:off x="4061000" y="3231000"/>
              <a:ext cx="339279" cy="508390"/>
            </a:xfrm>
            <a:custGeom>
              <a:rect b="b" l="l" r="r" t="t"/>
              <a:pathLst>
                <a:path extrusionOk="0" h="367" w="247">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04" name="Google Shape;1404;p40"/>
          <p:cNvGrpSpPr/>
          <p:nvPr/>
        </p:nvGrpSpPr>
        <p:grpSpPr>
          <a:xfrm>
            <a:off x="6524582" y="2257496"/>
            <a:ext cx="443283" cy="445620"/>
            <a:chOff x="6931035" y="3184144"/>
            <a:chExt cx="716128" cy="719903"/>
          </a:xfrm>
        </p:grpSpPr>
        <p:sp>
          <p:nvSpPr>
            <p:cNvPr id="1405" name="Google Shape;1405;p40"/>
            <p:cNvSpPr/>
            <p:nvPr/>
          </p:nvSpPr>
          <p:spPr>
            <a:xfrm>
              <a:off x="7304099" y="3430106"/>
              <a:ext cx="343064" cy="228463"/>
            </a:xfrm>
            <a:custGeom>
              <a:rect b="b" l="l" r="r" t="t"/>
              <a:pathLst>
                <a:path extrusionOk="0" h="391" w="59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06" name="Google Shape;1406;p40"/>
            <p:cNvSpPr/>
            <p:nvPr/>
          </p:nvSpPr>
          <p:spPr>
            <a:xfrm>
              <a:off x="6931035" y="3430106"/>
              <a:ext cx="343548" cy="228463"/>
            </a:xfrm>
            <a:custGeom>
              <a:rect b="b" l="l" r="r" t="t"/>
              <a:pathLst>
                <a:path extrusionOk="0" h="391" w="591">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07" name="Google Shape;1407;p40"/>
            <p:cNvSpPr/>
            <p:nvPr/>
          </p:nvSpPr>
          <p:spPr>
            <a:xfrm>
              <a:off x="7175631" y="3184144"/>
              <a:ext cx="227419" cy="345369"/>
            </a:xfrm>
            <a:custGeom>
              <a:rect b="b" l="l" r="r" t="t"/>
              <a:pathLst>
                <a:path extrusionOk="0" h="591" w="391">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08" name="Google Shape;1408;p40"/>
            <p:cNvSpPr/>
            <p:nvPr/>
          </p:nvSpPr>
          <p:spPr>
            <a:xfrm>
              <a:off x="7175631" y="3558678"/>
              <a:ext cx="227419" cy="345369"/>
            </a:xfrm>
            <a:custGeom>
              <a:rect b="b" l="l" r="r" t="t"/>
              <a:pathLst>
                <a:path extrusionOk="0" h="591" w="391">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09" name="Google Shape;1409;p40"/>
          <p:cNvGrpSpPr/>
          <p:nvPr/>
        </p:nvGrpSpPr>
        <p:grpSpPr>
          <a:xfrm>
            <a:off x="5833276" y="2257448"/>
            <a:ext cx="445727" cy="445714"/>
            <a:chOff x="5846429" y="3184067"/>
            <a:chExt cx="720076" cy="720055"/>
          </a:xfrm>
        </p:grpSpPr>
        <p:sp>
          <p:nvSpPr>
            <p:cNvPr id="1410" name="Google Shape;1410;p40"/>
            <p:cNvSpPr/>
            <p:nvPr/>
          </p:nvSpPr>
          <p:spPr>
            <a:xfrm>
              <a:off x="6207893" y="3184067"/>
              <a:ext cx="355998" cy="422879"/>
            </a:xfrm>
            <a:custGeom>
              <a:rect b="b" l="l" r="r" t="t"/>
              <a:pathLst>
                <a:path extrusionOk="0" h="642" w="54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1" name="Google Shape;1411;p40"/>
            <p:cNvSpPr/>
            <p:nvPr/>
          </p:nvSpPr>
          <p:spPr>
            <a:xfrm>
              <a:off x="5846429" y="3186676"/>
              <a:ext cx="423253" cy="355759"/>
            </a:xfrm>
            <a:custGeom>
              <a:rect b="b" l="l" r="r" t="t"/>
              <a:pathLst>
                <a:path extrusionOk="0" h="540" w="642">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2" name="Google Shape;1412;p40"/>
            <p:cNvSpPr/>
            <p:nvPr/>
          </p:nvSpPr>
          <p:spPr>
            <a:xfrm>
              <a:off x="5849043" y="3481007"/>
              <a:ext cx="355998" cy="423115"/>
            </a:xfrm>
            <a:custGeom>
              <a:rect b="b" l="l" r="r" t="t"/>
              <a:pathLst>
                <a:path extrusionOk="0" h="642" w="54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3" name="Google Shape;1413;p40"/>
            <p:cNvSpPr/>
            <p:nvPr/>
          </p:nvSpPr>
          <p:spPr>
            <a:xfrm>
              <a:off x="6143252" y="3545755"/>
              <a:ext cx="423253" cy="355759"/>
            </a:xfrm>
            <a:custGeom>
              <a:rect b="b" l="l" r="r" t="t"/>
              <a:pathLst>
                <a:path extrusionOk="0" h="540" w="642">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14" name="Google Shape;1414;p40"/>
          <p:cNvGrpSpPr/>
          <p:nvPr/>
        </p:nvGrpSpPr>
        <p:grpSpPr>
          <a:xfrm>
            <a:off x="2520481" y="2257393"/>
            <a:ext cx="303698" cy="445825"/>
            <a:chOff x="655600" y="3183978"/>
            <a:chExt cx="490627" cy="720234"/>
          </a:xfrm>
        </p:grpSpPr>
        <p:sp>
          <p:nvSpPr>
            <p:cNvPr id="1415" name="Google Shape;1415;p40"/>
            <p:cNvSpPr/>
            <p:nvPr/>
          </p:nvSpPr>
          <p:spPr>
            <a:xfrm>
              <a:off x="781315" y="3461564"/>
              <a:ext cx="274086" cy="162243"/>
            </a:xfrm>
            <a:custGeom>
              <a:rect b="b" l="l" r="r" t="t"/>
              <a:pathLst>
                <a:path extrusionOk="0" h="302" w="513">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6" name="Google Shape;1416;p40"/>
            <p:cNvSpPr/>
            <p:nvPr/>
          </p:nvSpPr>
          <p:spPr>
            <a:xfrm>
              <a:off x="850087" y="3183978"/>
              <a:ext cx="259850" cy="244775"/>
            </a:xfrm>
            <a:custGeom>
              <a:rect b="b" l="l" r="r" t="t"/>
              <a:pathLst>
                <a:path extrusionOk="0" h="456" w="486">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7" name="Google Shape;1417;p40"/>
            <p:cNvSpPr/>
            <p:nvPr/>
          </p:nvSpPr>
          <p:spPr>
            <a:xfrm>
              <a:off x="655600" y="3264496"/>
              <a:ext cx="213333" cy="294294"/>
            </a:xfrm>
            <a:custGeom>
              <a:rect b="b" l="l" r="r" t="t"/>
              <a:pathLst>
                <a:path extrusionOk="0" h="548" w="399">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8" name="Google Shape;1418;p40"/>
            <p:cNvSpPr/>
            <p:nvPr/>
          </p:nvSpPr>
          <p:spPr>
            <a:xfrm>
              <a:off x="673846" y="3654405"/>
              <a:ext cx="303960" cy="249807"/>
            </a:xfrm>
            <a:custGeom>
              <a:rect b="b" l="l" r="r" t="t"/>
              <a:pathLst>
                <a:path extrusionOk="0" h="465" w="569">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9" name="Google Shape;1419;p40"/>
            <p:cNvSpPr/>
            <p:nvPr/>
          </p:nvSpPr>
          <p:spPr>
            <a:xfrm>
              <a:off x="959159" y="3535238"/>
              <a:ext cx="187068" cy="287248"/>
            </a:xfrm>
            <a:custGeom>
              <a:rect b="b" l="l" r="r" t="t"/>
              <a:pathLst>
                <a:path extrusionOk="0" h="535" w="35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20" name="Google Shape;1420;p40"/>
          <p:cNvGrpSpPr/>
          <p:nvPr/>
        </p:nvGrpSpPr>
        <p:grpSpPr>
          <a:xfrm>
            <a:off x="7213443" y="2257509"/>
            <a:ext cx="189785" cy="445592"/>
            <a:chOff x="8011692" y="3184166"/>
            <a:chExt cx="306600" cy="719859"/>
          </a:xfrm>
        </p:grpSpPr>
        <p:sp>
          <p:nvSpPr>
            <p:cNvPr id="1421" name="Google Shape;1421;p40"/>
            <p:cNvSpPr/>
            <p:nvPr/>
          </p:nvSpPr>
          <p:spPr>
            <a:xfrm>
              <a:off x="8011692" y="3885096"/>
              <a:ext cx="306496" cy="18928"/>
            </a:xfrm>
            <a:custGeom>
              <a:rect b="b" l="l" r="r" t="t"/>
              <a:pathLst>
                <a:path extrusionOk="0" h="35" w="569">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22" name="Google Shape;1422;p40"/>
            <p:cNvSpPr/>
            <p:nvPr/>
          </p:nvSpPr>
          <p:spPr>
            <a:xfrm>
              <a:off x="8011692" y="3184166"/>
              <a:ext cx="306496" cy="40025"/>
            </a:xfrm>
            <a:custGeom>
              <a:rect b="b" l="l" r="r" t="t"/>
              <a:pathLst>
                <a:path extrusionOk="0" h="74" w="569">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23" name="Google Shape;1423;p40"/>
            <p:cNvSpPr txBox="1"/>
            <p:nvPr/>
          </p:nvSpPr>
          <p:spPr>
            <a:xfrm>
              <a:off x="8011692" y="3395332"/>
              <a:ext cx="306600" cy="1572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24" name="Google Shape;1424;p40"/>
            <p:cNvSpPr txBox="1"/>
            <p:nvPr/>
          </p:nvSpPr>
          <p:spPr>
            <a:xfrm>
              <a:off x="8011692" y="3231683"/>
              <a:ext cx="306600" cy="159300"/>
            </a:xfrm>
            <a:prstGeom prst="rect">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25" name="Google Shape;1425;p40"/>
            <p:cNvSpPr txBox="1"/>
            <p:nvPr/>
          </p:nvSpPr>
          <p:spPr>
            <a:xfrm>
              <a:off x="8011692" y="3718293"/>
              <a:ext cx="306600" cy="159300"/>
            </a:xfrm>
            <a:prstGeom prst="rect">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26" name="Google Shape;1426;p40"/>
            <p:cNvSpPr txBox="1"/>
            <p:nvPr/>
          </p:nvSpPr>
          <p:spPr>
            <a:xfrm>
              <a:off x="8011692" y="3556812"/>
              <a:ext cx="306600" cy="1572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427" name="Google Shape;1427;p40"/>
          <p:cNvGrpSpPr/>
          <p:nvPr/>
        </p:nvGrpSpPr>
        <p:grpSpPr>
          <a:xfrm>
            <a:off x="7648230" y="2257259"/>
            <a:ext cx="246199" cy="445516"/>
            <a:chOff x="4556125" y="630237"/>
            <a:chExt cx="3081338" cy="5568950"/>
          </a:xfrm>
        </p:grpSpPr>
        <p:sp>
          <p:nvSpPr>
            <p:cNvPr id="1428" name="Google Shape;1428;p40"/>
            <p:cNvSpPr/>
            <p:nvPr/>
          </p:nvSpPr>
          <p:spPr>
            <a:xfrm>
              <a:off x="4756150" y="630237"/>
              <a:ext cx="2397126" cy="1016000"/>
            </a:xfrm>
            <a:custGeom>
              <a:rect b="b" l="l" r="r" t="t"/>
              <a:pathLst>
                <a:path extrusionOk="0" h="233" w="55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29" name="Google Shape;1429;p40"/>
            <p:cNvSpPr/>
            <p:nvPr/>
          </p:nvSpPr>
          <p:spPr>
            <a:xfrm>
              <a:off x="4556125" y="1357312"/>
              <a:ext cx="3081338" cy="1135062"/>
            </a:xfrm>
            <a:custGeom>
              <a:rect b="b" l="l" r="r" t="t"/>
              <a:pathLst>
                <a:path extrusionOk="0" h="260" w="707">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30" name="Google Shape;1430;p40"/>
            <p:cNvSpPr/>
            <p:nvPr/>
          </p:nvSpPr>
          <p:spPr>
            <a:xfrm>
              <a:off x="4556125" y="2168525"/>
              <a:ext cx="3081338" cy="1139825"/>
            </a:xfrm>
            <a:custGeom>
              <a:rect b="b" l="l" r="r" t="t"/>
              <a:pathLst>
                <a:path extrusionOk="0" h="261" w="707">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31" name="Google Shape;1431;p40"/>
            <p:cNvSpPr/>
            <p:nvPr/>
          </p:nvSpPr>
          <p:spPr>
            <a:xfrm>
              <a:off x="4556125" y="2981325"/>
              <a:ext cx="3081338" cy="1138237"/>
            </a:xfrm>
            <a:custGeom>
              <a:rect b="b" l="l" r="r" t="t"/>
              <a:pathLst>
                <a:path extrusionOk="0" h="261" w="707">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32" name="Google Shape;1432;p40"/>
            <p:cNvSpPr/>
            <p:nvPr/>
          </p:nvSpPr>
          <p:spPr>
            <a:xfrm>
              <a:off x="4830762" y="4476750"/>
              <a:ext cx="2535237" cy="1722437"/>
            </a:xfrm>
            <a:custGeom>
              <a:rect b="b" l="l" r="r" t="t"/>
              <a:pathLst>
                <a:path extrusionOk="0" h="395" w="582">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33" name="Google Shape;1433;p40"/>
            <p:cNvSpPr/>
            <p:nvPr/>
          </p:nvSpPr>
          <p:spPr>
            <a:xfrm>
              <a:off x="5078412" y="4067175"/>
              <a:ext cx="714375" cy="322262"/>
            </a:xfrm>
            <a:custGeom>
              <a:rect b="b" l="l" r="r" t="t"/>
              <a:pathLst>
                <a:path extrusionOk="0" h="74" w="164">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34" name="Google Shape;1434;p40"/>
            <p:cNvSpPr/>
            <p:nvPr/>
          </p:nvSpPr>
          <p:spPr>
            <a:xfrm>
              <a:off x="6389687" y="3844925"/>
              <a:ext cx="715962" cy="544512"/>
            </a:xfrm>
            <a:custGeom>
              <a:rect b="b" l="l" r="r" t="t"/>
              <a:pathLst>
                <a:path extrusionOk="0" h="125" w="164">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435" name="Google Shape;1435;p40"/>
          <p:cNvGrpSpPr/>
          <p:nvPr/>
        </p:nvGrpSpPr>
        <p:grpSpPr>
          <a:xfrm>
            <a:off x="1829253" y="2257459"/>
            <a:ext cx="445768" cy="445697"/>
            <a:chOff x="1674084" y="3214987"/>
            <a:chExt cx="720142" cy="720027"/>
          </a:xfrm>
        </p:grpSpPr>
        <p:sp>
          <p:nvSpPr>
            <p:cNvPr id="1436" name="Google Shape;1436;p40"/>
            <p:cNvSpPr/>
            <p:nvPr/>
          </p:nvSpPr>
          <p:spPr>
            <a:xfrm>
              <a:off x="1674084" y="3354958"/>
              <a:ext cx="179880" cy="213215"/>
            </a:xfrm>
            <a:custGeom>
              <a:rect b="b" l="l" r="r" t="t"/>
              <a:pathLst>
                <a:path extrusionOk="0" h="242" w="204">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37" name="Google Shape;1437;p40"/>
            <p:cNvSpPr/>
            <p:nvPr/>
          </p:nvSpPr>
          <p:spPr>
            <a:xfrm>
              <a:off x="1674084" y="3534654"/>
              <a:ext cx="179880" cy="213525"/>
            </a:xfrm>
            <a:custGeom>
              <a:rect b="b" l="l" r="r" t="t"/>
              <a:pathLst>
                <a:path extrusionOk="0" h="242" w="204">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38" name="Google Shape;1438;p40"/>
            <p:cNvSpPr/>
            <p:nvPr/>
          </p:nvSpPr>
          <p:spPr>
            <a:xfrm>
              <a:off x="1861110" y="3214987"/>
              <a:ext cx="212190" cy="179696"/>
            </a:xfrm>
            <a:custGeom>
              <a:rect b="b" l="l" r="r" t="t"/>
              <a:pathLst>
                <a:path extrusionOk="0" h="204" w="241">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39" name="Google Shape;1439;p40"/>
            <p:cNvSpPr/>
            <p:nvPr/>
          </p:nvSpPr>
          <p:spPr>
            <a:xfrm>
              <a:off x="2040679" y="3214987"/>
              <a:ext cx="213433" cy="179696"/>
            </a:xfrm>
            <a:custGeom>
              <a:rect b="b" l="l" r="r" t="t"/>
              <a:pathLst>
                <a:path extrusionOk="0" h="204" w="242">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40" name="Google Shape;1440;p40"/>
            <p:cNvSpPr/>
            <p:nvPr/>
          </p:nvSpPr>
          <p:spPr>
            <a:xfrm>
              <a:off x="1674084" y="3714660"/>
              <a:ext cx="173666" cy="220353"/>
            </a:xfrm>
            <a:custGeom>
              <a:rect b="b" l="l" r="r" t="t"/>
              <a:pathLst>
                <a:path extrusionOk="0" h="250" w="197">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41" name="Google Shape;1441;p40"/>
            <p:cNvSpPr/>
            <p:nvPr/>
          </p:nvSpPr>
          <p:spPr>
            <a:xfrm>
              <a:off x="1674084" y="3214987"/>
              <a:ext cx="219646" cy="173489"/>
            </a:xfrm>
            <a:custGeom>
              <a:rect b="b" l="l" r="r" t="t"/>
              <a:pathLst>
                <a:path extrusionOk="0" h="197" w="249">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42" name="Google Shape;1442;p40"/>
            <p:cNvSpPr/>
            <p:nvPr/>
          </p:nvSpPr>
          <p:spPr>
            <a:xfrm>
              <a:off x="1995010" y="3754076"/>
              <a:ext cx="212501" cy="180938"/>
            </a:xfrm>
            <a:custGeom>
              <a:rect b="b" l="l" r="r" t="t"/>
              <a:pathLst>
                <a:path extrusionOk="0" h="205" w="241">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43" name="Google Shape;1443;p40"/>
            <p:cNvSpPr/>
            <p:nvPr/>
          </p:nvSpPr>
          <p:spPr>
            <a:xfrm>
              <a:off x="2220560" y="3214987"/>
              <a:ext cx="173666" cy="219422"/>
            </a:xfrm>
            <a:custGeom>
              <a:rect b="b" l="l" r="r" t="t"/>
              <a:pathLst>
                <a:path extrusionOk="0" h="249" w="197">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44" name="Google Shape;1444;p40"/>
            <p:cNvSpPr/>
            <p:nvPr/>
          </p:nvSpPr>
          <p:spPr>
            <a:xfrm>
              <a:off x="2214346" y="3400890"/>
              <a:ext cx="179880" cy="213215"/>
            </a:xfrm>
            <a:custGeom>
              <a:rect b="b" l="l" r="r" t="t"/>
              <a:pathLst>
                <a:path extrusionOk="0" h="242" w="204">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45" name="Google Shape;1445;p40"/>
            <p:cNvSpPr/>
            <p:nvPr/>
          </p:nvSpPr>
          <p:spPr>
            <a:xfrm>
              <a:off x="1814198" y="3754076"/>
              <a:ext cx="213433" cy="180938"/>
            </a:xfrm>
            <a:custGeom>
              <a:rect b="b" l="l" r="r" t="t"/>
              <a:pathLst>
                <a:path extrusionOk="0" h="205" w="242">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46" name="Google Shape;1446;p40"/>
            <p:cNvSpPr/>
            <p:nvPr/>
          </p:nvSpPr>
          <p:spPr>
            <a:xfrm>
              <a:off x="2214346" y="3580587"/>
              <a:ext cx="179880" cy="213215"/>
            </a:xfrm>
            <a:custGeom>
              <a:rect b="b" l="l" r="r" t="t"/>
              <a:pathLst>
                <a:path extrusionOk="0" h="242" w="204">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47" name="Google Shape;1447;p40"/>
            <p:cNvSpPr/>
            <p:nvPr/>
          </p:nvSpPr>
          <p:spPr>
            <a:xfrm>
              <a:off x="2174890" y="3760283"/>
              <a:ext cx="219335" cy="174731"/>
            </a:xfrm>
            <a:custGeom>
              <a:rect b="b" l="l" r="r" t="t"/>
              <a:pathLst>
                <a:path extrusionOk="0" h="198" w="249">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48" name="Google Shape;1448;p40"/>
          <p:cNvGrpSpPr/>
          <p:nvPr/>
        </p:nvGrpSpPr>
        <p:grpSpPr>
          <a:xfrm>
            <a:off x="1138094" y="2257421"/>
            <a:ext cx="445578" cy="445773"/>
            <a:chOff x="557511" y="3214925"/>
            <a:chExt cx="719836" cy="720150"/>
          </a:xfrm>
        </p:grpSpPr>
        <p:sp>
          <p:nvSpPr>
            <p:cNvPr id="1449" name="Google Shape;1449;p40"/>
            <p:cNvSpPr/>
            <p:nvPr/>
          </p:nvSpPr>
          <p:spPr>
            <a:xfrm>
              <a:off x="557511" y="3214925"/>
              <a:ext cx="434543" cy="347863"/>
            </a:xfrm>
            <a:custGeom>
              <a:rect b="b" l="l" r="r" t="t"/>
              <a:pathLst>
                <a:path extrusionOk="0" h="412" w="515">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50" name="Google Shape;1450;p40"/>
            <p:cNvSpPr/>
            <p:nvPr/>
          </p:nvSpPr>
          <p:spPr>
            <a:xfrm>
              <a:off x="929646" y="3214925"/>
              <a:ext cx="347700" cy="434664"/>
            </a:xfrm>
            <a:custGeom>
              <a:rect b="b" l="l" r="r" t="t"/>
              <a:pathLst>
                <a:path extrusionOk="0" h="515" w="412">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51" name="Google Shape;1451;p40"/>
            <p:cNvSpPr/>
            <p:nvPr/>
          </p:nvSpPr>
          <p:spPr>
            <a:xfrm>
              <a:off x="557511" y="3500411"/>
              <a:ext cx="347040" cy="434664"/>
            </a:xfrm>
            <a:custGeom>
              <a:rect b="b" l="l" r="r" t="t"/>
              <a:pathLst>
                <a:path extrusionOk="0" h="515" w="411">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52" name="Google Shape;1452;p40"/>
            <p:cNvSpPr/>
            <p:nvPr/>
          </p:nvSpPr>
          <p:spPr>
            <a:xfrm>
              <a:off x="842804" y="3588202"/>
              <a:ext cx="434543" cy="346873"/>
            </a:xfrm>
            <a:custGeom>
              <a:rect b="b" l="l" r="r" t="t"/>
              <a:pathLst>
                <a:path extrusionOk="0" h="411" w="515">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53" name="Google Shape;1453;p40"/>
          <p:cNvGrpSpPr/>
          <p:nvPr/>
        </p:nvGrpSpPr>
        <p:grpSpPr>
          <a:xfrm>
            <a:off x="1081977" y="3693756"/>
            <a:ext cx="445905" cy="400522"/>
            <a:chOff x="1147762" y="1131887"/>
            <a:chExt cx="5137150" cy="4619626"/>
          </a:xfrm>
        </p:grpSpPr>
        <p:sp>
          <p:nvSpPr>
            <p:cNvPr id="1454" name="Google Shape;1454;p40"/>
            <p:cNvSpPr/>
            <p:nvPr/>
          </p:nvSpPr>
          <p:spPr>
            <a:xfrm>
              <a:off x="1147762" y="2425700"/>
              <a:ext cx="2505075" cy="3325813"/>
            </a:xfrm>
            <a:custGeom>
              <a:rect b="b" l="l" r="r" t="t"/>
              <a:pathLst>
                <a:path extrusionOk="0" h="751" w="566">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55" name="Google Shape;1455;p40"/>
            <p:cNvSpPr/>
            <p:nvPr/>
          </p:nvSpPr>
          <p:spPr>
            <a:xfrm>
              <a:off x="2617787" y="3519487"/>
              <a:ext cx="3667125" cy="2232024"/>
            </a:xfrm>
            <a:custGeom>
              <a:rect b="b" l="l" r="r" t="t"/>
              <a:pathLst>
                <a:path extrusionOk="0" h="504" w="829">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56" name="Google Shape;1456;p40"/>
            <p:cNvSpPr/>
            <p:nvPr/>
          </p:nvSpPr>
          <p:spPr>
            <a:xfrm>
              <a:off x="2449512" y="1131887"/>
              <a:ext cx="3167061" cy="3259137"/>
            </a:xfrm>
            <a:custGeom>
              <a:rect b="b" l="l" r="r" t="t"/>
              <a:pathLst>
                <a:path extrusionOk="0" h="736" w="716">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57" name="Google Shape;1457;p40"/>
          <p:cNvGrpSpPr/>
          <p:nvPr/>
        </p:nvGrpSpPr>
        <p:grpSpPr>
          <a:xfrm>
            <a:off x="1879306" y="3687410"/>
            <a:ext cx="445901" cy="413282"/>
            <a:chOff x="1570037" y="1341437"/>
            <a:chExt cx="4943475" cy="4576762"/>
          </a:xfrm>
        </p:grpSpPr>
        <p:sp>
          <p:nvSpPr>
            <p:cNvPr id="1458" name="Google Shape;1458;p40"/>
            <p:cNvSpPr/>
            <p:nvPr/>
          </p:nvSpPr>
          <p:spPr>
            <a:xfrm>
              <a:off x="4814887" y="3284537"/>
              <a:ext cx="1673225" cy="1187450"/>
            </a:xfrm>
            <a:custGeom>
              <a:rect b="b" l="l" r="r" t="t"/>
              <a:pathLst>
                <a:path extrusionOk="0" h="270" w="381">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59" name="Google Shape;1459;p40"/>
            <p:cNvSpPr/>
            <p:nvPr/>
          </p:nvSpPr>
          <p:spPr>
            <a:xfrm>
              <a:off x="2355850" y="4164012"/>
              <a:ext cx="1208087" cy="1560512"/>
            </a:xfrm>
            <a:custGeom>
              <a:rect b="b" l="l" r="r" t="t"/>
              <a:pathLst>
                <a:path extrusionOk="0" h="355" w="275">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60" name="Google Shape;1460;p40"/>
            <p:cNvSpPr/>
            <p:nvPr/>
          </p:nvSpPr>
          <p:spPr>
            <a:xfrm>
              <a:off x="2636837" y="1443037"/>
              <a:ext cx="1581150" cy="1635125"/>
            </a:xfrm>
            <a:custGeom>
              <a:rect b="b" l="l" r="r" t="t"/>
              <a:pathLst>
                <a:path extrusionOk="0" h="372" w="36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61" name="Google Shape;1461;p40"/>
            <p:cNvSpPr/>
            <p:nvPr/>
          </p:nvSpPr>
          <p:spPr>
            <a:xfrm>
              <a:off x="1570037" y="3162300"/>
              <a:ext cx="1800225" cy="2562225"/>
            </a:xfrm>
            <a:custGeom>
              <a:rect b="b" l="l" r="r" t="t"/>
              <a:pathLst>
                <a:path extrusionOk="0" h="583" w="41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62" name="Google Shape;1462;p40"/>
            <p:cNvSpPr/>
            <p:nvPr/>
          </p:nvSpPr>
          <p:spPr>
            <a:xfrm>
              <a:off x="3101975" y="1341437"/>
              <a:ext cx="2481262" cy="1855787"/>
            </a:xfrm>
            <a:custGeom>
              <a:rect b="b" l="l" r="r" t="t"/>
              <a:pathLst>
                <a:path extrusionOk="0" h="422" w="565">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63" name="Google Shape;1463;p40"/>
            <p:cNvSpPr/>
            <p:nvPr/>
          </p:nvSpPr>
          <p:spPr>
            <a:xfrm>
              <a:off x="4019550" y="4094162"/>
              <a:ext cx="2493962" cy="1824037"/>
            </a:xfrm>
            <a:custGeom>
              <a:rect b="b" l="l" r="r" t="t"/>
              <a:pathLst>
                <a:path extrusionOk="0" h="415" w="568">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464" name="Google Shape;1464;p40"/>
          <p:cNvGrpSpPr/>
          <p:nvPr/>
        </p:nvGrpSpPr>
        <p:grpSpPr>
          <a:xfrm>
            <a:off x="4364629" y="3671511"/>
            <a:ext cx="441332" cy="445721"/>
            <a:chOff x="5770007" y="5489899"/>
            <a:chExt cx="712976" cy="720067"/>
          </a:xfrm>
        </p:grpSpPr>
        <p:sp>
          <p:nvSpPr>
            <p:cNvPr id="1465" name="Google Shape;1465;p40"/>
            <p:cNvSpPr/>
            <p:nvPr/>
          </p:nvSpPr>
          <p:spPr>
            <a:xfrm>
              <a:off x="6229483" y="5489899"/>
              <a:ext cx="253500" cy="2553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66" name="Google Shape;1466;p40"/>
            <p:cNvSpPr/>
            <p:nvPr/>
          </p:nvSpPr>
          <p:spPr>
            <a:xfrm>
              <a:off x="5770007" y="5489899"/>
              <a:ext cx="252900" cy="2553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67" name="Google Shape;1467;p40"/>
            <p:cNvSpPr/>
            <p:nvPr/>
          </p:nvSpPr>
          <p:spPr>
            <a:xfrm>
              <a:off x="6229483" y="5954666"/>
              <a:ext cx="253500" cy="2553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68" name="Google Shape;1468;p40"/>
            <p:cNvSpPr/>
            <p:nvPr/>
          </p:nvSpPr>
          <p:spPr>
            <a:xfrm>
              <a:off x="5770007" y="5954666"/>
              <a:ext cx="252900" cy="2553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69" name="Google Shape;1469;p40"/>
            <p:cNvSpPr/>
            <p:nvPr/>
          </p:nvSpPr>
          <p:spPr>
            <a:xfrm>
              <a:off x="6011100" y="5535496"/>
              <a:ext cx="228017" cy="163872"/>
            </a:xfrm>
            <a:custGeom>
              <a:rect b="b" l="l" r="r" t="t"/>
              <a:pathLst>
                <a:path extrusionOk="0" h="258" w="362">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0" name="Google Shape;1470;p40"/>
            <p:cNvSpPr/>
            <p:nvPr/>
          </p:nvSpPr>
          <p:spPr>
            <a:xfrm>
              <a:off x="6011100" y="6000263"/>
              <a:ext cx="228017" cy="164103"/>
            </a:xfrm>
            <a:custGeom>
              <a:rect b="b" l="l" r="r" t="t"/>
              <a:pathLst>
                <a:path extrusionOk="0" h="258" w="362">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1" name="Google Shape;1471;p40"/>
            <p:cNvSpPr/>
            <p:nvPr/>
          </p:nvSpPr>
          <p:spPr>
            <a:xfrm>
              <a:off x="5814051" y="5734318"/>
              <a:ext cx="162411" cy="230995"/>
            </a:xfrm>
            <a:custGeom>
              <a:rect b="b" l="l" r="r" t="t"/>
              <a:pathLst>
                <a:path extrusionOk="0" h="363" w="258">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2" name="Google Shape;1472;p40"/>
            <p:cNvSpPr/>
            <p:nvPr/>
          </p:nvSpPr>
          <p:spPr>
            <a:xfrm>
              <a:off x="6273756" y="5735013"/>
              <a:ext cx="162411" cy="230300"/>
            </a:xfrm>
            <a:custGeom>
              <a:rect b="b" l="l" r="r" t="t"/>
              <a:pathLst>
                <a:path extrusionOk="0" h="362" w="258">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73" name="Google Shape;1473;p40"/>
          <p:cNvGrpSpPr/>
          <p:nvPr/>
        </p:nvGrpSpPr>
        <p:grpSpPr>
          <a:xfrm>
            <a:off x="5157420" y="3693981"/>
            <a:ext cx="445651" cy="400824"/>
            <a:chOff x="7050768" y="5526199"/>
            <a:chExt cx="719953" cy="647534"/>
          </a:xfrm>
        </p:grpSpPr>
        <p:sp>
          <p:nvSpPr>
            <p:cNvPr id="1474" name="Google Shape;1474;p40"/>
            <p:cNvSpPr/>
            <p:nvPr/>
          </p:nvSpPr>
          <p:spPr>
            <a:xfrm>
              <a:off x="7465241" y="5526199"/>
              <a:ext cx="168000" cy="1689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5" name="Google Shape;1475;p40"/>
            <p:cNvSpPr/>
            <p:nvPr/>
          </p:nvSpPr>
          <p:spPr>
            <a:xfrm>
              <a:off x="7189726" y="5526199"/>
              <a:ext cx="168000" cy="1689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6" name="Google Shape;1476;p40"/>
            <p:cNvSpPr/>
            <p:nvPr/>
          </p:nvSpPr>
          <p:spPr>
            <a:xfrm>
              <a:off x="7465241" y="6004833"/>
              <a:ext cx="168000" cy="1689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7" name="Google Shape;1477;p40"/>
            <p:cNvSpPr/>
            <p:nvPr/>
          </p:nvSpPr>
          <p:spPr>
            <a:xfrm>
              <a:off x="7602721" y="5765701"/>
              <a:ext cx="168000" cy="1683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8" name="Google Shape;1478;p40"/>
            <p:cNvSpPr/>
            <p:nvPr/>
          </p:nvSpPr>
          <p:spPr>
            <a:xfrm>
              <a:off x="7050768" y="5765701"/>
              <a:ext cx="168600" cy="1683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9" name="Google Shape;1479;p40"/>
            <p:cNvSpPr/>
            <p:nvPr/>
          </p:nvSpPr>
          <p:spPr>
            <a:xfrm>
              <a:off x="7189726" y="6004833"/>
              <a:ext cx="168000" cy="1689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0" name="Google Shape;1480;p40"/>
            <p:cNvSpPr/>
            <p:nvPr/>
          </p:nvSpPr>
          <p:spPr>
            <a:xfrm>
              <a:off x="7134476" y="5655289"/>
              <a:ext cx="139512" cy="149620"/>
            </a:xfrm>
            <a:custGeom>
              <a:rect b="b" l="l" r="r" t="t"/>
              <a:pathLst>
                <a:path extrusionOk="0" h="328" w="306">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1" name="Google Shape;1481;p40"/>
            <p:cNvSpPr/>
            <p:nvPr/>
          </p:nvSpPr>
          <p:spPr>
            <a:xfrm>
              <a:off x="7351783" y="5564482"/>
              <a:ext cx="119371" cy="92287"/>
            </a:xfrm>
            <a:custGeom>
              <a:rect b="b" l="l" r="r" t="t"/>
              <a:pathLst>
                <a:path extrusionOk="0" h="202" w="262">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2" name="Google Shape;1482;p40"/>
            <p:cNvSpPr/>
            <p:nvPr/>
          </p:nvSpPr>
          <p:spPr>
            <a:xfrm>
              <a:off x="7548579" y="5894792"/>
              <a:ext cx="138958" cy="149249"/>
            </a:xfrm>
            <a:custGeom>
              <a:rect b="b" l="l" r="r" t="t"/>
              <a:pathLst>
                <a:path extrusionOk="0" h="327" w="305">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3" name="Google Shape;1483;p40"/>
            <p:cNvSpPr/>
            <p:nvPr/>
          </p:nvSpPr>
          <p:spPr>
            <a:xfrm>
              <a:off x="7548579" y="5655844"/>
              <a:ext cx="138958" cy="149065"/>
            </a:xfrm>
            <a:custGeom>
              <a:rect b="b" l="l" r="r" t="t"/>
              <a:pathLst>
                <a:path extrusionOk="0" h="327" w="305">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4" name="Google Shape;1484;p40"/>
            <p:cNvSpPr/>
            <p:nvPr/>
          </p:nvSpPr>
          <p:spPr>
            <a:xfrm>
              <a:off x="7134476" y="5894792"/>
              <a:ext cx="139512" cy="149620"/>
            </a:xfrm>
            <a:custGeom>
              <a:rect b="b" l="l" r="r" t="t"/>
              <a:pathLst>
                <a:path extrusionOk="0" h="328" w="306">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5" name="Google Shape;1485;p40"/>
            <p:cNvSpPr/>
            <p:nvPr/>
          </p:nvSpPr>
          <p:spPr>
            <a:xfrm>
              <a:off x="7351783" y="6043117"/>
              <a:ext cx="119371" cy="92102"/>
            </a:xfrm>
            <a:custGeom>
              <a:rect b="b" l="l" r="r" t="t"/>
              <a:pathLst>
                <a:path extrusionOk="0" h="202" w="262">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86" name="Google Shape;1486;p40"/>
          <p:cNvGrpSpPr/>
          <p:nvPr/>
        </p:nvGrpSpPr>
        <p:grpSpPr>
          <a:xfrm>
            <a:off x="6751936" y="3694051"/>
            <a:ext cx="445681" cy="400651"/>
            <a:chOff x="9626723" y="5526313"/>
            <a:chExt cx="720002" cy="647256"/>
          </a:xfrm>
        </p:grpSpPr>
        <p:sp>
          <p:nvSpPr>
            <p:cNvPr id="1487" name="Google Shape;1487;p40"/>
            <p:cNvSpPr/>
            <p:nvPr/>
          </p:nvSpPr>
          <p:spPr>
            <a:xfrm>
              <a:off x="10040990" y="5526313"/>
              <a:ext cx="168000" cy="1683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8" name="Google Shape;1488;p40"/>
            <p:cNvSpPr/>
            <p:nvPr/>
          </p:nvSpPr>
          <p:spPr>
            <a:xfrm>
              <a:off x="9765139" y="5526313"/>
              <a:ext cx="168300" cy="1683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9" name="Google Shape;1489;p40"/>
            <p:cNvSpPr/>
            <p:nvPr/>
          </p:nvSpPr>
          <p:spPr>
            <a:xfrm>
              <a:off x="10040990" y="6005269"/>
              <a:ext cx="168000" cy="1683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0" name="Google Shape;1490;p40"/>
            <p:cNvSpPr/>
            <p:nvPr/>
          </p:nvSpPr>
          <p:spPr>
            <a:xfrm>
              <a:off x="10178425" y="5765496"/>
              <a:ext cx="168300" cy="1689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1" name="Google Shape;1491;p40"/>
            <p:cNvSpPr/>
            <p:nvPr/>
          </p:nvSpPr>
          <p:spPr>
            <a:xfrm>
              <a:off x="9626723" y="5765496"/>
              <a:ext cx="168000" cy="1689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2" name="Google Shape;1492;p40"/>
            <p:cNvSpPr/>
            <p:nvPr/>
          </p:nvSpPr>
          <p:spPr>
            <a:xfrm>
              <a:off x="9765139" y="6005269"/>
              <a:ext cx="168300" cy="1683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3" name="Google Shape;1493;p40"/>
            <p:cNvSpPr/>
            <p:nvPr/>
          </p:nvSpPr>
          <p:spPr>
            <a:xfrm>
              <a:off x="10198227" y="5672808"/>
              <a:ext cx="47838" cy="83066"/>
            </a:xfrm>
            <a:custGeom>
              <a:rect b="b" l="l" r="r" t="t"/>
              <a:pathLst>
                <a:path extrusionOk="0" h="163" w="94">
                  <a:moveTo>
                    <a:pt x="0" y="0"/>
                  </a:moveTo>
                  <a:cubicBezTo>
                    <a:pt x="20" y="23"/>
                    <a:pt x="38" y="49"/>
                    <a:pt x="54" y="77"/>
                  </a:cubicBezTo>
                  <a:cubicBezTo>
                    <a:pt x="70" y="105"/>
                    <a:pt x="83" y="134"/>
                    <a:pt x="94" y="163"/>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4" name="Google Shape;1494;p40"/>
            <p:cNvSpPr/>
            <p:nvPr/>
          </p:nvSpPr>
          <p:spPr>
            <a:xfrm>
              <a:off x="10197835" y="5944589"/>
              <a:ext cx="48230" cy="83066"/>
            </a:xfrm>
            <a:custGeom>
              <a:rect b="b" l="l" r="r" t="t"/>
              <a:pathLst>
                <a:path extrusionOk="0" h="163" w="95">
                  <a:moveTo>
                    <a:pt x="95" y="0"/>
                  </a:moveTo>
                  <a:cubicBezTo>
                    <a:pt x="84" y="29"/>
                    <a:pt x="71" y="58"/>
                    <a:pt x="55" y="85"/>
                  </a:cubicBezTo>
                  <a:cubicBezTo>
                    <a:pt x="39" y="113"/>
                    <a:pt x="20" y="139"/>
                    <a:pt x="0" y="163"/>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5" name="Google Shape;1495;p40"/>
            <p:cNvSpPr/>
            <p:nvPr/>
          </p:nvSpPr>
          <p:spPr>
            <a:xfrm>
              <a:off x="9938649" y="6122111"/>
              <a:ext cx="96263" cy="4124"/>
            </a:xfrm>
            <a:custGeom>
              <a:rect b="b" l="l" r="r" t="t"/>
              <a:pathLst>
                <a:path extrusionOk="0" h="8" w="189">
                  <a:moveTo>
                    <a:pt x="189" y="0"/>
                  </a:moveTo>
                  <a:cubicBezTo>
                    <a:pt x="158" y="5"/>
                    <a:pt x="127" y="8"/>
                    <a:pt x="95" y="8"/>
                  </a:cubicBezTo>
                  <a:cubicBezTo>
                    <a:pt x="63" y="8"/>
                    <a:pt x="31" y="5"/>
                    <a:pt x="0"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6" name="Google Shape;1496;p40"/>
            <p:cNvSpPr/>
            <p:nvPr/>
          </p:nvSpPr>
          <p:spPr>
            <a:xfrm>
              <a:off x="9728084" y="5944196"/>
              <a:ext cx="47838" cy="83066"/>
            </a:xfrm>
            <a:custGeom>
              <a:rect b="b" l="l" r="r" t="t"/>
              <a:pathLst>
                <a:path extrusionOk="0" h="163" w="94">
                  <a:moveTo>
                    <a:pt x="94" y="163"/>
                  </a:moveTo>
                  <a:cubicBezTo>
                    <a:pt x="74" y="140"/>
                    <a:pt x="56" y="114"/>
                    <a:pt x="40" y="86"/>
                  </a:cubicBezTo>
                  <a:cubicBezTo>
                    <a:pt x="24" y="58"/>
                    <a:pt x="11" y="30"/>
                    <a:pt x="0"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7" name="Google Shape;1497;p40"/>
            <p:cNvSpPr/>
            <p:nvPr/>
          </p:nvSpPr>
          <p:spPr>
            <a:xfrm>
              <a:off x="9728084" y="5672219"/>
              <a:ext cx="48230" cy="83066"/>
            </a:xfrm>
            <a:custGeom>
              <a:rect b="b" l="l" r="r" t="t"/>
              <a:pathLst>
                <a:path extrusionOk="0" h="163" w="95">
                  <a:moveTo>
                    <a:pt x="0" y="163"/>
                  </a:moveTo>
                  <a:cubicBezTo>
                    <a:pt x="11" y="134"/>
                    <a:pt x="24" y="106"/>
                    <a:pt x="40" y="78"/>
                  </a:cubicBezTo>
                  <a:cubicBezTo>
                    <a:pt x="56" y="50"/>
                    <a:pt x="75" y="24"/>
                    <a:pt x="95"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8" name="Google Shape;1498;p40"/>
            <p:cNvSpPr/>
            <p:nvPr/>
          </p:nvSpPr>
          <p:spPr>
            <a:xfrm>
              <a:off x="9939237" y="5573835"/>
              <a:ext cx="96263" cy="4124"/>
            </a:xfrm>
            <a:custGeom>
              <a:rect b="b" l="l" r="r" t="t"/>
              <a:pathLst>
                <a:path extrusionOk="0" h="8" w="189">
                  <a:moveTo>
                    <a:pt x="0" y="8"/>
                  </a:moveTo>
                  <a:cubicBezTo>
                    <a:pt x="31" y="3"/>
                    <a:pt x="62" y="0"/>
                    <a:pt x="94" y="0"/>
                  </a:cubicBezTo>
                  <a:cubicBezTo>
                    <a:pt x="126" y="0"/>
                    <a:pt x="158" y="3"/>
                    <a:pt x="189" y="8"/>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99" name="Google Shape;1499;p40"/>
          <p:cNvGrpSpPr/>
          <p:nvPr/>
        </p:nvGrpSpPr>
        <p:grpSpPr>
          <a:xfrm>
            <a:off x="7549176" y="3671488"/>
            <a:ext cx="445582" cy="445743"/>
            <a:chOff x="10914672" y="5489861"/>
            <a:chExt cx="719842" cy="720102"/>
          </a:xfrm>
        </p:grpSpPr>
        <p:sp>
          <p:nvSpPr>
            <p:cNvPr id="1500" name="Google Shape;1500;p40"/>
            <p:cNvSpPr/>
            <p:nvPr/>
          </p:nvSpPr>
          <p:spPr>
            <a:xfrm>
              <a:off x="11420014" y="5489861"/>
              <a:ext cx="214500" cy="2151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1" name="Google Shape;1501;p40"/>
            <p:cNvSpPr/>
            <p:nvPr/>
          </p:nvSpPr>
          <p:spPr>
            <a:xfrm>
              <a:off x="11420014" y="5994863"/>
              <a:ext cx="214500" cy="2151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2" name="Google Shape;1502;p40"/>
            <p:cNvSpPr/>
            <p:nvPr/>
          </p:nvSpPr>
          <p:spPr>
            <a:xfrm>
              <a:off x="10914672" y="5489861"/>
              <a:ext cx="214500" cy="2151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3" name="Google Shape;1503;p40"/>
            <p:cNvSpPr/>
            <p:nvPr/>
          </p:nvSpPr>
          <p:spPr>
            <a:xfrm>
              <a:off x="10914672" y="5994863"/>
              <a:ext cx="214500" cy="2151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4" name="Google Shape;1504;p40"/>
            <p:cNvSpPr/>
            <p:nvPr/>
          </p:nvSpPr>
          <p:spPr>
            <a:xfrm>
              <a:off x="11595623" y="5710038"/>
              <a:ext cx="28649" cy="276082"/>
            </a:xfrm>
            <a:custGeom>
              <a:rect b="b" l="l" r="r" t="t"/>
              <a:pathLst>
                <a:path extrusionOk="0" h="376" w="39">
                  <a:moveTo>
                    <a:pt x="0" y="0"/>
                  </a:moveTo>
                  <a:cubicBezTo>
                    <a:pt x="25" y="59"/>
                    <a:pt x="39" y="123"/>
                    <a:pt x="39" y="190"/>
                  </a:cubicBezTo>
                  <a:cubicBezTo>
                    <a:pt x="39" y="256"/>
                    <a:pt x="26" y="319"/>
                    <a:pt x="2" y="376"/>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5" name="Google Shape;1505;p40"/>
            <p:cNvSpPr/>
            <p:nvPr/>
          </p:nvSpPr>
          <p:spPr>
            <a:xfrm>
              <a:off x="11138826" y="6170527"/>
              <a:ext cx="275351" cy="29145"/>
            </a:xfrm>
            <a:custGeom>
              <a:rect b="b" l="l" r="r" t="t"/>
              <a:pathLst>
                <a:path extrusionOk="0" h="40" w="375">
                  <a:moveTo>
                    <a:pt x="375" y="0"/>
                  </a:moveTo>
                  <a:cubicBezTo>
                    <a:pt x="317" y="26"/>
                    <a:pt x="253" y="40"/>
                    <a:pt x="185" y="40"/>
                  </a:cubicBezTo>
                  <a:cubicBezTo>
                    <a:pt x="119" y="40"/>
                    <a:pt x="57" y="26"/>
                    <a:pt x="0" y="2"/>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6" name="Google Shape;1506;p40"/>
            <p:cNvSpPr/>
            <p:nvPr/>
          </p:nvSpPr>
          <p:spPr>
            <a:xfrm>
              <a:off x="10925018" y="5713747"/>
              <a:ext cx="28649" cy="275287"/>
            </a:xfrm>
            <a:custGeom>
              <a:rect b="b" l="l" r="r" t="t"/>
              <a:pathLst>
                <a:path extrusionOk="0" h="375" w="39">
                  <a:moveTo>
                    <a:pt x="39" y="375"/>
                  </a:moveTo>
                  <a:cubicBezTo>
                    <a:pt x="14" y="317"/>
                    <a:pt x="0" y="253"/>
                    <a:pt x="0" y="185"/>
                  </a:cubicBezTo>
                  <a:cubicBezTo>
                    <a:pt x="0" y="120"/>
                    <a:pt x="13" y="57"/>
                    <a:pt x="37"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7" name="Google Shape;1507;p40"/>
            <p:cNvSpPr/>
            <p:nvPr/>
          </p:nvSpPr>
          <p:spPr>
            <a:xfrm>
              <a:off x="11135112" y="5499930"/>
              <a:ext cx="275351" cy="28880"/>
            </a:xfrm>
            <a:custGeom>
              <a:rect b="b" l="l" r="r" t="t"/>
              <a:pathLst>
                <a:path extrusionOk="0" h="39" w="375">
                  <a:moveTo>
                    <a:pt x="375" y="37"/>
                  </a:moveTo>
                  <a:cubicBezTo>
                    <a:pt x="318" y="13"/>
                    <a:pt x="256" y="0"/>
                    <a:pt x="190" y="0"/>
                  </a:cubicBezTo>
                  <a:cubicBezTo>
                    <a:pt x="122" y="0"/>
                    <a:pt x="58" y="14"/>
                    <a:pt x="0" y="39"/>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8" name="Google Shape;1508;p40"/>
            <p:cNvSpPr/>
            <p:nvPr/>
          </p:nvSpPr>
          <p:spPr>
            <a:xfrm>
              <a:off x="11578115" y="5950881"/>
              <a:ext cx="52789" cy="38948"/>
            </a:xfrm>
            <a:custGeom>
              <a:rect b="b" l="l" r="r" t="t"/>
              <a:pathLst>
                <a:path extrusionOk="0" h="147" w="199">
                  <a:moveTo>
                    <a:pt x="0" y="0"/>
                  </a:moveTo>
                  <a:lnTo>
                    <a:pt x="64" y="147"/>
                  </a:lnTo>
                  <a:lnTo>
                    <a:pt x="199" y="83"/>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9" name="Google Shape;1509;p40"/>
            <p:cNvSpPr/>
            <p:nvPr/>
          </p:nvSpPr>
          <p:spPr>
            <a:xfrm>
              <a:off x="11135112" y="6152776"/>
              <a:ext cx="38199" cy="52991"/>
            </a:xfrm>
            <a:custGeom>
              <a:rect b="b" l="l" r="r" t="t"/>
              <a:pathLst>
                <a:path extrusionOk="0" h="200" w="144">
                  <a:moveTo>
                    <a:pt x="144" y="0"/>
                  </a:moveTo>
                  <a:lnTo>
                    <a:pt x="0" y="67"/>
                  </a:lnTo>
                  <a:lnTo>
                    <a:pt x="64" y="200"/>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10" name="Google Shape;1510;p40"/>
            <p:cNvSpPr/>
            <p:nvPr/>
          </p:nvSpPr>
          <p:spPr>
            <a:xfrm>
              <a:off x="10918386" y="5710038"/>
              <a:ext cx="53054" cy="38154"/>
            </a:xfrm>
            <a:custGeom>
              <a:rect b="b" l="l" r="r" t="t"/>
              <a:pathLst>
                <a:path extrusionOk="0" h="144" w="200">
                  <a:moveTo>
                    <a:pt x="200" y="144"/>
                  </a:moveTo>
                  <a:lnTo>
                    <a:pt x="136" y="0"/>
                  </a:lnTo>
                  <a:lnTo>
                    <a:pt x="0" y="64"/>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11" name="Google Shape;1511;p40"/>
            <p:cNvSpPr/>
            <p:nvPr/>
          </p:nvSpPr>
          <p:spPr>
            <a:xfrm>
              <a:off x="11375979" y="5493571"/>
              <a:ext cx="38199" cy="52726"/>
            </a:xfrm>
            <a:custGeom>
              <a:rect b="b" l="l" r="r" t="t"/>
              <a:pathLst>
                <a:path extrusionOk="0" h="199" w="144">
                  <a:moveTo>
                    <a:pt x="0" y="199"/>
                  </a:moveTo>
                  <a:lnTo>
                    <a:pt x="144" y="135"/>
                  </a:lnTo>
                  <a:lnTo>
                    <a:pt x="81" y="0"/>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12" name="Google Shape;1512;p40"/>
          <p:cNvGrpSpPr/>
          <p:nvPr/>
        </p:nvGrpSpPr>
        <p:grpSpPr>
          <a:xfrm>
            <a:off x="5954636" y="3681752"/>
            <a:ext cx="445821" cy="425246"/>
            <a:chOff x="8338678" y="5506443"/>
            <a:chExt cx="720227" cy="686988"/>
          </a:xfrm>
        </p:grpSpPr>
        <p:sp>
          <p:nvSpPr>
            <p:cNvPr id="1513" name="Google Shape;1513;p40"/>
            <p:cNvSpPr/>
            <p:nvPr/>
          </p:nvSpPr>
          <p:spPr>
            <a:xfrm>
              <a:off x="8706181" y="5506443"/>
              <a:ext cx="230803" cy="263259"/>
            </a:xfrm>
            <a:custGeom>
              <a:rect b="b" l="l" r="r" t="t"/>
              <a:pathLst>
                <a:path extrusionOk="0" h="432" w="378">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14" name="Google Shape;1514;p40"/>
            <p:cNvSpPr/>
            <p:nvPr/>
          </p:nvSpPr>
          <p:spPr>
            <a:xfrm>
              <a:off x="8460817" y="5506443"/>
              <a:ext cx="230586" cy="263259"/>
            </a:xfrm>
            <a:custGeom>
              <a:rect b="b" l="l" r="r" t="t"/>
              <a:pathLst>
                <a:path extrusionOk="0" h="432" w="378">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15" name="Google Shape;1515;p40"/>
            <p:cNvSpPr/>
            <p:nvPr/>
          </p:nvSpPr>
          <p:spPr>
            <a:xfrm>
              <a:off x="8338678" y="5718525"/>
              <a:ext cx="230151" cy="262608"/>
            </a:xfrm>
            <a:custGeom>
              <a:rect b="b" l="l" r="r" t="t"/>
              <a:pathLst>
                <a:path extrusionOk="0" h="431" w="377">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16" name="Google Shape;1516;p40"/>
            <p:cNvSpPr/>
            <p:nvPr/>
          </p:nvSpPr>
          <p:spPr>
            <a:xfrm>
              <a:off x="8828754" y="5718525"/>
              <a:ext cx="230151" cy="262608"/>
            </a:xfrm>
            <a:custGeom>
              <a:rect b="b" l="l" r="r" t="t"/>
              <a:pathLst>
                <a:path extrusionOk="0" h="431" w="377">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17" name="Google Shape;1517;p40"/>
            <p:cNvSpPr/>
            <p:nvPr/>
          </p:nvSpPr>
          <p:spPr>
            <a:xfrm>
              <a:off x="8706181" y="5930607"/>
              <a:ext cx="230803" cy="262825"/>
            </a:xfrm>
            <a:custGeom>
              <a:rect b="b" l="l" r="r" t="t"/>
              <a:pathLst>
                <a:path extrusionOk="0" h="431" w="378">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18" name="Google Shape;1518;p40"/>
            <p:cNvSpPr/>
            <p:nvPr/>
          </p:nvSpPr>
          <p:spPr>
            <a:xfrm>
              <a:off x="8460817" y="5930607"/>
              <a:ext cx="230586" cy="262825"/>
            </a:xfrm>
            <a:custGeom>
              <a:rect b="b" l="l" r="r" t="t"/>
              <a:pathLst>
                <a:path extrusionOk="0" h="431" w="378">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19" name="Google Shape;1519;p40"/>
          <p:cNvGrpSpPr/>
          <p:nvPr/>
        </p:nvGrpSpPr>
        <p:grpSpPr>
          <a:xfrm>
            <a:off x="2676293" y="3736342"/>
            <a:ext cx="1336824" cy="316035"/>
            <a:chOff x="3042485" y="5594633"/>
            <a:chExt cx="2159652" cy="510557"/>
          </a:xfrm>
        </p:grpSpPr>
        <p:sp>
          <p:nvSpPr>
            <p:cNvPr id="1520" name="Google Shape;1520;p40"/>
            <p:cNvSpPr/>
            <p:nvPr/>
          </p:nvSpPr>
          <p:spPr>
            <a:xfrm>
              <a:off x="3042485" y="5869690"/>
              <a:ext cx="235200" cy="235500"/>
            </a:xfrm>
            <a:prstGeom prst="ellipse">
              <a:avLst/>
            </a:pr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1" name="Google Shape;1521;p40"/>
            <p:cNvSpPr/>
            <p:nvPr/>
          </p:nvSpPr>
          <p:spPr>
            <a:xfrm>
              <a:off x="3317231" y="5594633"/>
              <a:ext cx="235200" cy="235500"/>
            </a:xfrm>
            <a:prstGeom prst="ellipse">
              <a:avLst/>
            </a:prstGeom>
            <a:solidFill>
              <a:srgbClr val="E6913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2" name="Google Shape;1522;p40"/>
            <p:cNvSpPr/>
            <p:nvPr/>
          </p:nvSpPr>
          <p:spPr>
            <a:xfrm>
              <a:off x="3591976" y="5869690"/>
              <a:ext cx="236100" cy="235500"/>
            </a:xfrm>
            <a:prstGeom prst="ellipse">
              <a:avLst/>
            </a:prstGeom>
            <a:solidFill>
              <a:srgbClr val="CC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3" name="Google Shape;1523;p40"/>
            <p:cNvSpPr/>
            <p:nvPr/>
          </p:nvSpPr>
          <p:spPr>
            <a:xfrm>
              <a:off x="3866722" y="5594633"/>
              <a:ext cx="236100" cy="235500"/>
            </a:xfrm>
            <a:prstGeom prst="ellipse">
              <a:avLst/>
            </a:prstGeom>
            <a:solidFill>
              <a:srgbClr val="A64D7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4" name="Google Shape;1524;p40"/>
            <p:cNvSpPr/>
            <p:nvPr/>
          </p:nvSpPr>
          <p:spPr>
            <a:xfrm>
              <a:off x="4141467" y="5869690"/>
              <a:ext cx="236100" cy="235500"/>
            </a:xfrm>
            <a:prstGeom prst="ellipse">
              <a:avLst/>
            </a:pr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5" name="Google Shape;1525;p40"/>
            <p:cNvSpPr/>
            <p:nvPr/>
          </p:nvSpPr>
          <p:spPr>
            <a:xfrm>
              <a:off x="4417146" y="5594633"/>
              <a:ext cx="235200" cy="235500"/>
            </a:xfrm>
            <a:prstGeom prst="ellipse">
              <a:avLst/>
            </a:pr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6" name="Google Shape;1526;p40"/>
            <p:cNvSpPr/>
            <p:nvPr/>
          </p:nvSpPr>
          <p:spPr>
            <a:xfrm>
              <a:off x="4691892" y="5869690"/>
              <a:ext cx="235500" cy="235500"/>
            </a:xfrm>
            <a:prstGeom prst="ellipse">
              <a:avLst/>
            </a:pr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7" name="Google Shape;1527;p40"/>
            <p:cNvSpPr/>
            <p:nvPr/>
          </p:nvSpPr>
          <p:spPr>
            <a:xfrm>
              <a:off x="4966637" y="5594633"/>
              <a:ext cx="235500" cy="235500"/>
            </a:xfrm>
            <a:prstGeom prst="ellipse">
              <a:avLst/>
            </a:pr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8" name="Google Shape;1528;p40"/>
            <p:cNvSpPr/>
            <p:nvPr/>
          </p:nvSpPr>
          <p:spPr>
            <a:xfrm>
              <a:off x="3210195" y="5762654"/>
              <a:ext cx="174555" cy="174555"/>
            </a:xfrm>
            <a:custGeom>
              <a:rect b="b" l="l" r="r" t="t"/>
              <a:pathLst>
                <a:path extrusionOk="0" h="217" w="217">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9" name="Google Shape;1529;p40"/>
            <p:cNvSpPr/>
            <p:nvPr/>
          </p:nvSpPr>
          <p:spPr>
            <a:xfrm>
              <a:off x="3485252" y="5762654"/>
              <a:ext cx="174244" cy="174555"/>
            </a:xfrm>
            <a:custGeom>
              <a:rect b="b" l="l" r="r" t="t"/>
              <a:pathLst>
                <a:path extrusionOk="0" h="217" w="217">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0" name="Google Shape;1530;p40"/>
            <p:cNvSpPr/>
            <p:nvPr/>
          </p:nvSpPr>
          <p:spPr>
            <a:xfrm>
              <a:off x="3760620" y="5762654"/>
              <a:ext cx="173622" cy="174555"/>
            </a:xfrm>
            <a:custGeom>
              <a:rect b="b" l="l" r="r" t="t"/>
              <a:pathLst>
                <a:path extrusionOk="0" h="217" w="216">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1" name="Google Shape;1531;p40"/>
            <p:cNvSpPr/>
            <p:nvPr/>
          </p:nvSpPr>
          <p:spPr>
            <a:xfrm>
              <a:off x="4035365" y="5762654"/>
              <a:ext cx="173622" cy="174555"/>
            </a:xfrm>
            <a:custGeom>
              <a:rect b="b" l="l" r="r" t="t"/>
              <a:pathLst>
                <a:path extrusionOk="0" h="217" w="216">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2" name="Google Shape;1532;p40"/>
            <p:cNvSpPr/>
            <p:nvPr/>
          </p:nvSpPr>
          <p:spPr>
            <a:xfrm>
              <a:off x="4310111" y="5762654"/>
              <a:ext cx="173622" cy="174555"/>
            </a:xfrm>
            <a:custGeom>
              <a:rect b="b" l="l" r="r" t="t"/>
              <a:pathLst>
                <a:path extrusionOk="0" h="217" w="216">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3" name="Google Shape;1533;p40"/>
            <p:cNvSpPr/>
            <p:nvPr/>
          </p:nvSpPr>
          <p:spPr>
            <a:xfrm>
              <a:off x="4585167" y="5762654"/>
              <a:ext cx="174244" cy="174555"/>
            </a:xfrm>
            <a:custGeom>
              <a:rect b="b" l="l" r="r" t="t"/>
              <a:pathLst>
                <a:path extrusionOk="0" h="217" w="217">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4" name="Google Shape;1534;p40"/>
            <p:cNvSpPr/>
            <p:nvPr/>
          </p:nvSpPr>
          <p:spPr>
            <a:xfrm>
              <a:off x="4859913" y="5762654"/>
              <a:ext cx="174244" cy="174555"/>
            </a:xfrm>
            <a:custGeom>
              <a:rect b="b" l="l" r="r" t="t"/>
              <a:pathLst>
                <a:path extrusionOk="0" h="217" w="217">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35" name="Google Shape;1535;p40"/>
          <p:cNvGrpSpPr/>
          <p:nvPr/>
        </p:nvGrpSpPr>
        <p:grpSpPr>
          <a:xfrm>
            <a:off x="1879183" y="4379878"/>
            <a:ext cx="445738" cy="442950"/>
            <a:chOff x="1442627" y="5710929"/>
            <a:chExt cx="594318" cy="590600"/>
          </a:xfrm>
        </p:grpSpPr>
        <p:sp>
          <p:nvSpPr>
            <p:cNvPr id="1536" name="Google Shape;1536;p40"/>
            <p:cNvSpPr/>
            <p:nvPr/>
          </p:nvSpPr>
          <p:spPr>
            <a:xfrm>
              <a:off x="1442627" y="5710929"/>
              <a:ext cx="594318" cy="405222"/>
            </a:xfrm>
            <a:custGeom>
              <a:rect b="b" l="l" r="r" t="t"/>
              <a:pathLst>
                <a:path extrusionOk="0" h="500" w="734">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7" name="Google Shape;1537;p40"/>
            <p:cNvSpPr/>
            <p:nvPr/>
          </p:nvSpPr>
          <p:spPr>
            <a:xfrm>
              <a:off x="1442627" y="6116151"/>
              <a:ext cx="349820" cy="97191"/>
            </a:xfrm>
            <a:custGeom>
              <a:rect b="b" l="l" r="r" t="t"/>
              <a:pathLst>
                <a:path extrusionOk="0" h="313" w="1126">
                  <a:moveTo>
                    <a:pt x="1126" y="313"/>
                  </a:moveTo>
                  <a:lnTo>
                    <a:pt x="0" y="0"/>
                  </a:lnTo>
                  <a:lnTo>
                    <a:pt x="1126" y="0"/>
                  </a:lnTo>
                  <a:lnTo>
                    <a:pt x="1126" y="313"/>
                  </a:lnTo>
                  <a:close/>
                </a:path>
              </a:pathLst>
            </a:custGeom>
            <a:solidFill>
              <a:srgbClr val="9999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8" name="Google Shape;1538;p40"/>
            <p:cNvSpPr/>
            <p:nvPr/>
          </p:nvSpPr>
          <p:spPr>
            <a:xfrm>
              <a:off x="1573731" y="6152482"/>
              <a:ext cx="218715" cy="60861"/>
            </a:xfrm>
            <a:custGeom>
              <a:rect b="b" l="l" r="r" t="t"/>
              <a:pathLst>
                <a:path extrusionOk="0" h="196" w="704">
                  <a:moveTo>
                    <a:pt x="0" y="196"/>
                  </a:moveTo>
                  <a:lnTo>
                    <a:pt x="704" y="196"/>
                  </a:lnTo>
                  <a:lnTo>
                    <a:pt x="0" y="0"/>
                  </a:lnTo>
                  <a:lnTo>
                    <a:pt x="0" y="196"/>
                  </a:lnTo>
                  <a:close/>
                </a:path>
              </a:pathLst>
            </a:cu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9" name="Google Shape;1539;p40"/>
            <p:cNvSpPr/>
            <p:nvPr/>
          </p:nvSpPr>
          <p:spPr>
            <a:xfrm>
              <a:off x="1573731" y="6213343"/>
              <a:ext cx="109358" cy="88186"/>
            </a:xfrm>
            <a:custGeom>
              <a:rect b="b" l="l" r="r" t="t"/>
              <a:pathLst>
                <a:path extrusionOk="0" h="284" w="352">
                  <a:moveTo>
                    <a:pt x="352" y="284"/>
                  </a:moveTo>
                  <a:lnTo>
                    <a:pt x="0" y="0"/>
                  </a:lnTo>
                  <a:lnTo>
                    <a:pt x="352" y="0"/>
                  </a:lnTo>
                  <a:lnTo>
                    <a:pt x="352" y="284"/>
                  </a:lnTo>
                  <a:close/>
                </a:path>
              </a:pathLst>
            </a:custGeom>
            <a:solidFill>
              <a:srgbClr val="BD2A3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40" name="Google Shape;1540;p40"/>
            <p:cNvSpPr/>
            <p:nvPr/>
          </p:nvSpPr>
          <p:spPr>
            <a:xfrm>
              <a:off x="1573731" y="6213343"/>
              <a:ext cx="109358" cy="88186"/>
            </a:xfrm>
            <a:custGeom>
              <a:rect b="b" l="l" r="r" t="t"/>
              <a:pathLst>
                <a:path extrusionOk="0" h="284" w="352">
                  <a:moveTo>
                    <a:pt x="352" y="284"/>
                  </a:moveTo>
                  <a:lnTo>
                    <a:pt x="0" y="0"/>
                  </a:lnTo>
                  <a:lnTo>
                    <a:pt x="352" y="0"/>
                  </a:lnTo>
                  <a:lnTo>
                    <a:pt x="352" y="284"/>
                  </a:lnTo>
                </a:path>
              </a:pathLst>
            </a:custGeom>
            <a:solidFill>
              <a:srgbClr val="9999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41" name="Google Shape;1541;p40"/>
          <p:cNvGrpSpPr/>
          <p:nvPr/>
        </p:nvGrpSpPr>
        <p:grpSpPr>
          <a:xfrm>
            <a:off x="6788033" y="4378458"/>
            <a:ext cx="373053" cy="445791"/>
            <a:chOff x="8095060" y="5664590"/>
            <a:chExt cx="497404" cy="594389"/>
          </a:xfrm>
        </p:grpSpPr>
        <p:grpSp>
          <p:nvGrpSpPr>
            <p:cNvPr id="1542" name="Google Shape;1542;p40"/>
            <p:cNvGrpSpPr/>
            <p:nvPr/>
          </p:nvGrpSpPr>
          <p:grpSpPr>
            <a:xfrm>
              <a:off x="8095060" y="5969027"/>
              <a:ext cx="497404" cy="289951"/>
              <a:chOff x="8095060" y="5969027"/>
              <a:chExt cx="497404" cy="289951"/>
            </a:xfrm>
          </p:grpSpPr>
          <p:sp>
            <p:nvSpPr>
              <p:cNvPr id="1543" name="Google Shape;1543;p40"/>
              <p:cNvSpPr/>
              <p:nvPr/>
            </p:nvSpPr>
            <p:spPr>
              <a:xfrm>
                <a:off x="8095060" y="5969027"/>
                <a:ext cx="497402" cy="248408"/>
              </a:xfrm>
              <a:custGeom>
                <a:rect b="b" l="l" r="r" t="t"/>
                <a:pathLst>
                  <a:path extrusionOk="0" h="1166" w="234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44" name="Google Shape;1544;p40"/>
              <p:cNvSpPr/>
              <p:nvPr/>
            </p:nvSpPr>
            <p:spPr>
              <a:xfrm>
                <a:off x="8095060" y="6092592"/>
                <a:ext cx="248701" cy="166386"/>
              </a:xfrm>
              <a:custGeom>
                <a:rect b="b" l="l" r="r" t="t"/>
                <a:pathLst>
                  <a:path extrusionOk="0" h="781" w="1170">
                    <a:moveTo>
                      <a:pt x="0" y="0"/>
                    </a:moveTo>
                    <a:lnTo>
                      <a:pt x="0" y="197"/>
                    </a:lnTo>
                    <a:lnTo>
                      <a:pt x="1170" y="781"/>
                    </a:lnTo>
                    <a:lnTo>
                      <a:pt x="1170" y="582"/>
                    </a:lnTo>
                    <a:lnTo>
                      <a:pt x="0" y="0"/>
                    </a:lnTo>
                    <a:close/>
                  </a:path>
                </a:pathLst>
              </a:custGeom>
              <a:solidFill>
                <a:srgbClr val="8E7CC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45" name="Google Shape;1545;p40"/>
              <p:cNvSpPr/>
              <p:nvPr/>
            </p:nvSpPr>
            <p:spPr>
              <a:xfrm>
                <a:off x="8343763" y="6092592"/>
                <a:ext cx="248701" cy="166386"/>
              </a:xfrm>
              <a:custGeom>
                <a:rect b="b" l="l" r="r" t="t"/>
                <a:pathLst>
                  <a:path extrusionOk="0" h="781" w="1170">
                    <a:moveTo>
                      <a:pt x="1170" y="0"/>
                    </a:moveTo>
                    <a:lnTo>
                      <a:pt x="0" y="582"/>
                    </a:lnTo>
                    <a:lnTo>
                      <a:pt x="0" y="781"/>
                    </a:lnTo>
                    <a:lnTo>
                      <a:pt x="1170" y="197"/>
                    </a:lnTo>
                    <a:lnTo>
                      <a:pt x="1170" y="0"/>
                    </a:ln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46" name="Google Shape;1546;p40"/>
            <p:cNvGrpSpPr/>
            <p:nvPr/>
          </p:nvGrpSpPr>
          <p:grpSpPr>
            <a:xfrm>
              <a:off x="8095060" y="5867832"/>
              <a:ext cx="497404" cy="289312"/>
              <a:chOff x="8095060" y="5867832"/>
              <a:chExt cx="497404" cy="289312"/>
            </a:xfrm>
          </p:grpSpPr>
          <p:sp>
            <p:nvSpPr>
              <p:cNvPr id="1547" name="Google Shape;1547;p40"/>
              <p:cNvSpPr/>
              <p:nvPr/>
            </p:nvSpPr>
            <p:spPr>
              <a:xfrm>
                <a:off x="8095060" y="5867832"/>
                <a:ext cx="497402" cy="248195"/>
              </a:xfrm>
              <a:custGeom>
                <a:rect b="b" l="l" r="r" t="t"/>
                <a:pathLst>
                  <a:path extrusionOk="0" h="1165" w="234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48" name="Google Shape;1548;p40"/>
              <p:cNvSpPr/>
              <p:nvPr/>
            </p:nvSpPr>
            <p:spPr>
              <a:xfrm>
                <a:off x="8095060" y="5990758"/>
                <a:ext cx="248701" cy="166386"/>
              </a:xfrm>
              <a:custGeom>
                <a:rect b="b" l="l" r="r" t="t"/>
                <a:pathLst>
                  <a:path extrusionOk="0" h="781" w="1170">
                    <a:moveTo>
                      <a:pt x="0" y="0"/>
                    </a:moveTo>
                    <a:lnTo>
                      <a:pt x="0" y="199"/>
                    </a:lnTo>
                    <a:lnTo>
                      <a:pt x="1170" y="781"/>
                    </a:lnTo>
                    <a:lnTo>
                      <a:pt x="1170" y="584"/>
                    </a:lnTo>
                    <a:lnTo>
                      <a:pt x="0" y="0"/>
                    </a:lnTo>
                    <a:close/>
                  </a:path>
                </a:pathLst>
              </a:custGeom>
              <a:solidFill>
                <a:srgbClr val="6D9EE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49" name="Google Shape;1549;p40"/>
              <p:cNvSpPr/>
              <p:nvPr/>
            </p:nvSpPr>
            <p:spPr>
              <a:xfrm>
                <a:off x="8343763" y="5990758"/>
                <a:ext cx="248701" cy="166386"/>
              </a:xfrm>
              <a:custGeom>
                <a:rect b="b" l="l" r="r" t="t"/>
                <a:pathLst>
                  <a:path extrusionOk="0" h="781" w="1170">
                    <a:moveTo>
                      <a:pt x="1170" y="0"/>
                    </a:moveTo>
                    <a:lnTo>
                      <a:pt x="0" y="584"/>
                    </a:lnTo>
                    <a:lnTo>
                      <a:pt x="0" y="781"/>
                    </a:lnTo>
                    <a:lnTo>
                      <a:pt x="1170" y="199"/>
                    </a:lnTo>
                    <a:lnTo>
                      <a:pt x="1170" y="0"/>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50" name="Google Shape;1550;p40"/>
            <p:cNvGrpSpPr/>
            <p:nvPr/>
          </p:nvGrpSpPr>
          <p:grpSpPr>
            <a:xfrm>
              <a:off x="8095060" y="5765998"/>
              <a:ext cx="497404" cy="289312"/>
              <a:chOff x="8095060" y="5765998"/>
              <a:chExt cx="497404" cy="289312"/>
            </a:xfrm>
          </p:grpSpPr>
          <p:sp>
            <p:nvSpPr>
              <p:cNvPr id="1551" name="Google Shape;1551;p40"/>
              <p:cNvSpPr/>
              <p:nvPr/>
            </p:nvSpPr>
            <p:spPr>
              <a:xfrm>
                <a:off x="8095060" y="5765998"/>
                <a:ext cx="497402" cy="248195"/>
              </a:xfrm>
              <a:custGeom>
                <a:rect b="b" l="l" r="r" t="t"/>
                <a:pathLst>
                  <a:path extrusionOk="0" h="1165" w="234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52" name="Google Shape;1552;p40"/>
              <p:cNvSpPr/>
              <p:nvPr/>
            </p:nvSpPr>
            <p:spPr>
              <a:xfrm>
                <a:off x="8095060" y="5889563"/>
                <a:ext cx="248701" cy="165747"/>
              </a:xfrm>
              <a:custGeom>
                <a:rect b="b" l="l" r="r" t="t"/>
                <a:pathLst>
                  <a:path extrusionOk="0" h="778" w="1170">
                    <a:moveTo>
                      <a:pt x="0" y="0"/>
                    </a:moveTo>
                    <a:lnTo>
                      <a:pt x="0" y="196"/>
                    </a:lnTo>
                    <a:lnTo>
                      <a:pt x="1170" y="778"/>
                    </a:lnTo>
                    <a:lnTo>
                      <a:pt x="1170" y="581"/>
                    </a:lnTo>
                    <a:lnTo>
                      <a:pt x="0" y="0"/>
                    </a:lnTo>
                    <a:close/>
                  </a:path>
                </a:pathLst>
              </a:custGeom>
              <a:solidFill>
                <a:srgbClr val="93C47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53" name="Google Shape;1553;p40"/>
              <p:cNvSpPr/>
              <p:nvPr/>
            </p:nvSpPr>
            <p:spPr>
              <a:xfrm>
                <a:off x="8343763" y="5889563"/>
                <a:ext cx="248701" cy="165747"/>
              </a:xfrm>
              <a:custGeom>
                <a:rect b="b" l="l" r="r" t="t"/>
                <a:pathLst>
                  <a:path extrusionOk="0" h="778" w="1170">
                    <a:moveTo>
                      <a:pt x="1170" y="0"/>
                    </a:moveTo>
                    <a:lnTo>
                      <a:pt x="0" y="581"/>
                    </a:lnTo>
                    <a:lnTo>
                      <a:pt x="0" y="778"/>
                    </a:lnTo>
                    <a:lnTo>
                      <a:pt x="1170" y="196"/>
                    </a:lnTo>
                    <a:lnTo>
                      <a:pt x="1170" y="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54" name="Google Shape;1554;p40"/>
            <p:cNvGrpSpPr/>
            <p:nvPr/>
          </p:nvGrpSpPr>
          <p:grpSpPr>
            <a:xfrm>
              <a:off x="8095060" y="5664590"/>
              <a:ext cx="497404" cy="290164"/>
              <a:chOff x="8095060" y="5664590"/>
              <a:chExt cx="497404" cy="290164"/>
            </a:xfrm>
          </p:grpSpPr>
          <p:sp>
            <p:nvSpPr>
              <p:cNvPr id="1555" name="Google Shape;1555;p40"/>
              <p:cNvSpPr/>
              <p:nvPr/>
            </p:nvSpPr>
            <p:spPr>
              <a:xfrm>
                <a:off x="8095060" y="5664590"/>
                <a:ext cx="497402" cy="248408"/>
              </a:xfrm>
              <a:custGeom>
                <a:rect b="b" l="l" r="r" t="t"/>
                <a:pathLst>
                  <a:path extrusionOk="0" h="1166" w="234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56" name="Google Shape;1556;p40"/>
              <p:cNvSpPr/>
              <p:nvPr/>
            </p:nvSpPr>
            <p:spPr>
              <a:xfrm>
                <a:off x="8095060" y="5788580"/>
                <a:ext cx="248701" cy="166173"/>
              </a:xfrm>
              <a:custGeom>
                <a:rect b="b" l="l" r="r" t="t"/>
                <a:pathLst>
                  <a:path extrusionOk="0" h="780" w="1170">
                    <a:moveTo>
                      <a:pt x="0" y="0"/>
                    </a:moveTo>
                    <a:lnTo>
                      <a:pt x="0" y="196"/>
                    </a:lnTo>
                    <a:lnTo>
                      <a:pt x="1170" y="780"/>
                    </a:lnTo>
                    <a:lnTo>
                      <a:pt x="1170" y="584"/>
                    </a:lnTo>
                    <a:lnTo>
                      <a:pt x="0" y="0"/>
                    </a:lnTo>
                    <a:close/>
                  </a:path>
                </a:pathLst>
              </a:custGeom>
              <a:solidFill>
                <a:srgbClr val="FFD96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57" name="Google Shape;1557;p40"/>
              <p:cNvSpPr/>
              <p:nvPr/>
            </p:nvSpPr>
            <p:spPr>
              <a:xfrm>
                <a:off x="8343763" y="5788580"/>
                <a:ext cx="248701" cy="166173"/>
              </a:xfrm>
              <a:custGeom>
                <a:rect b="b" l="l" r="r" t="t"/>
                <a:pathLst>
                  <a:path extrusionOk="0" h="780" w="1170">
                    <a:moveTo>
                      <a:pt x="1170" y="0"/>
                    </a:moveTo>
                    <a:lnTo>
                      <a:pt x="0" y="584"/>
                    </a:lnTo>
                    <a:lnTo>
                      <a:pt x="0" y="780"/>
                    </a:lnTo>
                    <a:lnTo>
                      <a:pt x="1170" y="196"/>
                    </a:lnTo>
                    <a:lnTo>
                      <a:pt x="1170" y="0"/>
                    </a:ln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1558" name="Google Shape;1558;p40"/>
          <p:cNvGrpSpPr/>
          <p:nvPr/>
        </p:nvGrpSpPr>
        <p:grpSpPr>
          <a:xfrm>
            <a:off x="2870825" y="4378486"/>
            <a:ext cx="557162" cy="445734"/>
            <a:chOff x="4607809" y="5664627"/>
            <a:chExt cx="742883" cy="594312"/>
          </a:xfrm>
        </p:grpSpPr>
        <p:sp>
          <p:nvSpPr>
            <p:cNvPr id="1559" name="Google Shape;1559;p40"/>
            <p:cNvSpPr/>
            <p:nvPr/>
          </p:nvSpPr>
          <p:spPr>
            <a:xfrm>
              <a:off x="4607809" y="5824234"/>
              <a:ext cx="185166" cy="401151"/>
            </a:xfrm>
            <a:custGeom>
              <a:rect b="b" l="l" r="r" t="t"/>
              <a:pathLst>
                <a:path extrusionOk="0" h="2355" w="1083">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0" name="Google Shape;1560;p40"/>
            <p:cNvSpPr/>
            <p:nvPr/>
          </p:nvSpPr>
          <p:spPr>
            <a:xfrm>
              <a:off x="4792974" y="5771259"/>
              <a:ext cx="185850" cy="454126"/>
            </a:xfrm>
            <a:custGeom>
              <a:rect b="b" l="l" r="r" t="t"/>
              <a:pathLst>
                <a:path extrusionOk="0" h="2666" w="1087">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1" name="Google Shape;1561;p40"/>
            <p:cNvSpPr/>
            <p:nvPr/>
          </p:nvSpPr>
          <p:spPr>
            <a:xfrm>
              <a:off x="4978822" y="5717602"/>
              <a:ext cx="185679" cy="507784"/>
            </a:xfrm>
            <a:custGeom>
              <a:rect b="b" l="l" r="r" t="t"/>
              <a:pathLst>
                <a:path extrusionOk="0" h="2981" w="1086">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2" name="Google Shape;1562;p40"/>
            <p:cNvSpPr/>
            <p:nvPr/>
          </p:nvSpPr>
          <p:spPr>
            <a:xfrm>
              <a:off x="5164499" y="5664627"/>
              <a:ext cx="185166" cy="560759"/>
            </a:xfrm>
            <a:custGeom>
              <a:rect b="b" l="l" r="r" t="t"/>
              <a:pathLst>
                <a:path extrusionOk="0" h="3292" w="1083">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3" name="Google Shape;1563;p40"/>
            <p:cNvSpPr/>
            <p:nvPr/>
          </p:nvSpPr>
          <p:spPr>
            <a:xfrm>
              <a:off x="4607809" y="6225382"/>
              <a:ext cx="237484" cy="33556"/>
            </a:xfrm>
            <a:custGeom>
              <a:rect b="b" l="l" r="r" t="t"/>
              <a:pathLst>
                <a:path extrusionOk="0" h="197" w="1389">
                  <a:moveTo>
                    <a:pt x="0" y="0"/>
                  </a:moveTo>
                  <a:lnTo>
                    <a:pt x="608" y="197"/>
                  </a:lnTo>
                  <a:lnTo>
                    <a:pt x="1389" y="197"/>
                  </a:lnTo>
                  <a:lnTo>
                    <a:pt x="1083" y="0"/>
                  </a:lnTo>
                  <a:lnTo>
                    <a:pt x="0" y="0"/>
                  </a:lnTo>
                  <a:close/>
                </a:path>
              </a:pathLst>
            </a:custGeom>
            <a:solidFill>
              <a:srgbClr val="BF9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4" name="Google Shape;1564;p40"/>
            <p:cNvSpPr/>
            <p:nvPr/>
          </p:nvSpPr>
          <p:spPr>
            <a:xfrm>
              <a:off x="4792974" y="6225382"/>
              <a:ext cx="185850" cy="33556"/>
            </a:xfrm>
            <a:custGeom>
              <a:rect b="b" l="l" r="r" t="t"/>
              <a:pathLst>
                <a:path extrusionOk="0" h="197" w="1087">
                  <a:moveTo>
                    <a:pt x="1087" y="0"/>
                  </a:moveTo>
                  <a:lnTo>
                    <a:pt x="1087" y="197"/>
                  </a:lnTo>
                  <a:lnTo>
                    <a:pt x="306" y="197"/>
                  </a:lnTo>
                  <a:lnTo>
                    <a:pt x="0" y="0"/>
                  </a:lnTo>
                  <a:lnTo>
                    <a:pt x="1087" y="0"/>
                  </a:lnTo>
                  <a:close/>
                </a:path>
              </a:pathLst>
            </a:custGeom>
            <a:solidFill>
              <a:srgbClr val="38761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5" name="Google Shape;1565;p40"/>
            <p:cNvSpPr/>
            <p:nvPr/>
          </p:nvSpPr>
          <p:spPr>
            <a:xfrm>
              <a:off x="5112694" y="6225382"/>
              <a:ext cx="237997" cy="33556"/>
            </a:xfrm>
            <a:custGeom>
              <a:rect b="b" l="l" r="r" t="t"/>
              <a:pathLst>
                <a:path extrusionOk="0" h="197" w="1392">
                  <a:moveTo>
                    <a:pt x="1392" y="0"/>
                  </a:moveTo>
                  <a:lnTo>
                    <a:pt x="781" y="197"/>
                  </a:lnTo>
                  <a:lnTo>
                    <a:pt x="0" y="197"/>
                  </a:lnTo>
                  <a:lnTo>
                    <a:pt x="306" y="0"/>
                  </a:lnTo>
                  <a:lnTo>
                    <a:pt x="1392" y="0"/>
                  </a:lnTo>
                  <a:close/>
                </a:path>
              </a:pathLst>
            </a:custGeom>
            <a:solidFill>
              <a:srgbClr val="351C7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6" name="Google Shape;1566;p40"/>
            <p:cNvSpPr/>
            <p:nvPr/>
          </p:nvSpPr>
          <p:spPr>
            <a:xfrm>
              <a:off x="4978822" y="6225382"/>
              <a:ext cx="186192" cy="33556"/>
            </a:xfrm>
            <a:custGeom>
              <a:rect b="b" l="l" r="r" t="t"/>
              <a:pathLst>
                <a:path extrusionOk="0" h="197" w="1089">
                  <a:moveTo>
                    <a:pt x="0" y="0"/>
                  </a:moveTo>
                  <a:lnTo>
                    <a:pt x="0" y="197"/>
                  </a:lnTo>
                  <a:lnTo>
                    <a:pt x="783" y="197"/>
                  </a:lnTo>
                  <a:lnTo>
                    <a:pt x="1089" y="0"/>
                  </a:lnTo>
                  <a:lnTo>
                    <a:pt x="0" y="0"/>
                  </a:lnTo>
                  <a:close/>
                </a:path>
              </a:pathLst>
            </a:custGeom>
            <a:solidFill>
              <a:srgbClr val="1155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67" name="Google Shape;1567;p40"/>
          <p:cNvGrpSpPr/>
          <p:nvPr/>
        </p:nvGrpSpPr>
        <p:grpSpPr>
          <a:xfrm>
            <a:off x="3973890" y="4378543"/>
            <a:ext cx="1079865" cy="445620"/>
            <a:chOff x="2571250" y="5664711"/>
            <a:chExt cx="1439820" cy="594160"/>
          </a:xfrm>
        </p:grpSpPr>
        <p:sp>
          <p:nvSpPr>
            <p:cNvPr id="1568" name="Google Shape;1568;p40"/>
            <p:cNvSpPr/>
            <p:nvPr/>
          </p:nvSpPr>
          <p:spPr>
            <a:xfrm>
              <a:off x="2751485" y="5699308"/>
              <a:ext cx="179409" cy="510050"/>
            </a:xfrm>
            <a:custGeom>
              <a:rect b="b" l="l" r="r" t="t"/>
              <a:pathLst>
                <a:path extrusionOk="0" h="813" w="287">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9" name="Google Shape;1569;p40"/>
            <p:cNvSpPr/>
            <p:nvPr/>
          </p:nvSpPr>
          <p:spPr>
            <a:xfrm>
              <a:off x="2765747" y="5713810"/>
              <a:ext cx="150600" cy="151500"/>
            </a:xfrm>
            <a:prstGeom prst="ellipse">
              <a:avLst/>
            </a:prstGeom>
            <a:solidFill>
              <a:srgbClr val="B45F0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570" name="Google Shape;1570;p40"/>
            <p:cNvSpPr/>
            <p:nvPr/>
          </p:nvSpPr>
          <p:spPr>
            <a:xfrm>
              <a:off x="2930895" y="5732455"/>
              <a:ext cx="180236" cy="476902"/>
            </a:xfrm>
            <a:custGeom>
              <a:rect b="b" l="l" r="r" t="t"/>
              <a:pathLst>
                <a:path extrusionOk="0" h="760" w="288">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1" name="Google Shape;1571;p40"/>
            <p:cNvSpPr/>
            <p:nvPr/>
          </p:nvSpPr>
          <p:spPr>
            <a:xfrm>
              <a:off x="2945363" y="5746957"/>
              <a:ext cx="151200" cy="151800"/>
            </a:xfrm>
            <a:prstGeom prst="ellipse">
              <a:avLst/>
            </a:pr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572" name="Google Shape;1572;p40"/>
            <p:cNvSpPr/>
            <p:nvPr/>
          </p:nvSpPr>
          <p:spPr>
            <a:xfrm>
              <a:off x="3111130" y="5756280"/>
              <a:ext cx="180030" cy="453078"/>
            </a:xfrm>
            <a:custGeom>
              <a:rect b="b" l="l" r="r" t="t"/>
              <a:pathLst>
                <a:path extrusionOk="0" h="722" w="288">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3" name="Google Shape;1573;p40"/>
            <p:cNvSpPr/>
            <p:nvPr/>
          </p:nvSpPr>
          <p:spPr>
            <a:xfrm>
              <a:off x="3125392" y="5770782"/>
              <a:ext cx="151200" cy="151800"/>
            </a:xfrm>
            <a:prstGeom prst="ellipse">
              <a:avLst/>
            </a:prstGeom>
            <a:solidFill>
              <a:srgbClr val="38761D"/>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574" name="Google Shape;1574;p40"/>
            <p:cNvSpPr/>
            <p:nvPr/>
          </p:nvSpPr>
          <p:spPr>
            <a:xfrm>
              <a:off x="3291159" y="5756280"/>
              <a:ext cx="180030" cy="453078"/>
            </a:xfrm>
            <a:custGeom>
              <a:rect b="b" l="l" r="r" t="t"/>
              <a:pathLst>
                <a:path extrusionOk="0" h="722" w="288">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5" name="Google Shape;1575;p40"/>
            <p:cNvSpPr/>
            <p:nvPr/>
          </p:nvSpPr>
          <p:spPr>
            <a:xfrm>
              <a:off x="3305628" y="5770782"/>
              <a:ext cx="151200" cy="151800"/>
            </a:xfrm>
            <a:prstGeom prst="ellipse">
              <a:avLst/>
            </a:prstGeom>
            <a:solidFill>
              <a:srgbClr val="134F5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576" name="Google Shape;1576;p40"/>
            <p:cNvSpPr/>
            <p:nvPr/>
          </p:nvSpPr>
          <p:spPr>
            <a:xfrm>
              <a:off x="3471189" y="5732455"/>
              <a:ext cx="180236" cy="476902"/>
            </a:xfrm>
            <a:custGeom>
              <a:rect b="b" l="l" r="r" t="t"/>
              <a:pathLst>
                <a:path extrusionOk="0" h="760" w="288">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7" name="Google Shape;1577;p40"/>
            <p:cNvSpPr/>
            <p:nvPr/>
          </p:nvSpPr>
          <p:spPr>
            <a:xfrm>
              <a:off x="3485657" y="5746957"/>
              <a:ext cx="151200" cy="151800"/>
            </a:xfrm>
            <a:prstGeom prst="ellipse">
              <a:avLst/>
            </a:prstGeom>
            <a:solidFill>
              <a:srgbClr val="1155C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578" name="Google Shape;1578;p40"/>
            <p:cNvSpPr/>
            <p:nvPr/>
          </p:nvSpPr>
          <p:spPr>
            <a:xfrm>
              <a:off x="3651425" y="5699308"/>
              <a:ext cx="179409" cy="510050"/>
            </a:xfrm>
            <a:custGeom>
              <a:rect b="b" l="l" r="r" t="t"/>
              <a:pathLst>
                <a:path extrusionOk="0" h="813" w="287">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9" name="Google Shape;1579;p40"/>
            <p:cNvSpPr/>
            <p:nvPr/>
          </p:nvSpPr>
          <p:spPr>
            <a:xfrm>
              <a:off x="3665893" y="5713810"/>
              <a:ext cx="150600" cy="151500"/>
            </a:xfrm>
            <a:prstGeom prst="ellipse">
              <a:avLst/>
            </a:prstGeom>
            <a:solidFill>
              <a:srgbClr val="351C7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580" name="Google Shape;1580;p40"/>
            <p:cNvSpPr/>
            <p:nvPr/>
          </p:nvSpPr>
          <p:spPr>
            <a:xfrm>
              <a:off x="3830834" y="5664711"/>
              <a:ext cx="180236" cy="544646"/>
            </a:xfrm>
            <a:custGeom>
              <a:rect b="b" l="l" r="r" t="t"/>
              <a:pathLst>
                <a:path extrusionOk="0" h="868" w="288">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1" name="Google Shape;1581;p40"/>
            <p:cNvSpPr/>
            <p:nvPr/>
          </p:nvSpPr>
          <p:spPr>
            <a:xfrm>
              <a:off x="3845302" y="5679213"/>
              <a:ext cx="151200" cy="151800"/>
            </a:xfrm>
            <a:prstGeom prst="ellipse">
              <a:avLst/>
            </a:prstGeom>
            <a:solidFill>
              <a:srgbClr val="741B4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582" name="Google Shape;1582;p40"/>
            <p:cNvSpPr/>
            <p:nvPr/>
          </p:nvSpPr>
          <p:spPr>
            <a:xfrm>
              <a:off x="2571250" y="5664711"/>
              <a:ext cx="180236" cy="544646"/>
            </a:xfrm>
            <a:custGeom>
              <a:rect b="b" l="l" r="r" t="t"/>
              <a:pathLst>
                <a:path extrusionOk="0" h="868" w="288">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3" name="Google Shape;1583;p40"/>
            <p:cNvSpPr/>
            <p:nvPr/>
          </p:nvSpPr>
          <p:spPr>
            <a:xfrm>
              <a:off x="2585718" y="5679213"/>
              <a:ext cx="151200" cy="151800"/>
            </a:xfrm>
            <a:prstGeom prst="ellipse">
              <a:avLst/>
            </a:prstGeom>
            <a:solidFill>
              <a:srgbClr val="99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584" name="Google Shape;1584;p40"/>
            <p:cNvSpPr/>
            <p:nvPr/>
          </p:nvSpPr>
          <p:spPr>
            <a:xfrm>
              <a:off x="2571250" y="6209358"/>
              <a:ext cx="365226" cy="49514"/>
            </a:xfrm>
            <a:custGeom>
              <a:rect b="b" l="l" r="r" t="t"/>
              <a:pathLst>
                <a:path extrusionOk="0" h="239" w="1767">
                  <a:moveTo>
                    <a:pt x="1767" y="239"/>
                  </a:moveTo>
                  <a:lnTo>
                    <a:pt x="1198" y="239"/>
                  </a:lnTo>
                  <a:lnTo>
                    <a:pt x="0" y="0"/>
                  </a:lnTo>
                  <a:lnTo>
                    <a:pt x="872" y="0"/>
                  </a:lnTo>
                  <a:lnTo>
                    <a:pt x="1767" y="239"/>
                  </a:lnTo>
                  <a:close/>
                </a:path>
              </a:pathLst>
            </a:custGeom>
            <a:solidFill>
              <a:srgbClr val="99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5" name="Google Shape;1585;p40"/>
            <p:cNvSpPr/>
            <p:nvPr/>
          </p:nvSpPr>
          <p:spPr>
            <a:xfrm>
              <a:off x="2751485" y="6209358"/>
              <a:ext cx="303218" cy="49514"/>
            </a:xfrm>
            <a:custGeom>
              <a:rect b="b" l="l" r="r" t="t"/>
              <a:pathLst>
                <a:path extrusionOk="0" h="239" w="1467">
                  <a:moveTo>
                    <a:pt x="1467" y="239"/>
                  </a:moveTo>
                  <a:lnTo>
                    <a:pt x="895" y="239"/>
                  </a:lnTo>
                  <a:lnTo>
                    <a:pt x="0" y="0"/>
                  </a:lnTo>
                  <a:lnTo>
                    <a:pt x="868" y="0"/>
                  </a:lnTo>
                  <a:lnTo>
                    <a:pt x="1467" y="239"/>
                  </a:lnTo>
                  <a:close/>
                </a:path>
              </a:pathLst>
            </a:custGeom>
            <a:solidFill>
              <a:srgbClr val="B45F0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6" name="Google Shape;1586;p40"/>
            <p:cNvSpPr/>
            <p:nvPr/>
          </p:nvSpPr>
          <p:spPr>
            <a:xfrm>
              <a:off x="2930895" y="6209358"/>
              <a:ext cx="242037" cy="49514"/>
            </a:xfrm>
            <a:custGeom>
              <a:rect b="b" l="l" r="r" t="t"/>
              <a:pathLst>
                <a:path extrusionOk="0" h="239" w="1171">
                  <a:moveTo>
                    <a:pt x="1171" y="239"/>
                  </a:moveTo>
                  <a:lnTo>
                    <a:pt x="599" y="239"/>
                  </a:lnTo>
                  <a:lnTo>
                    <a:pt x="0" y="0"/>
                  </a:lnTo>
                  <a:lnTo>
                    <a:pt x="872" y="0"/>
                  </a:lnTo>
                  <a:lnTo>
                    <a:pt x="1171" y="239"/>
                  </a:lnTo>
                  <a:close/>
                </a:path>
              </a:pathLst>
            </a:cu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7" name="Google Shape;1587;p40"/>
            <p:cNvSpPr/>
            <p:nvPr/>
          </p:nvSpPr>
          <p:spPr>
            <a:xfrm>
              <a:off x="3111130" y="6209358"/>
              <a:ext cx="180029" cy="49514"/>
            </a:xfrm>
            <a:custGeom>
              <a:rect b="b" l="l" r="r" t="t"/>
              <a:pathLst>
                <a:path extrusionOk="0" h="239" w="871">
                  <a:moveTo>
                    <a:pt x="871" y="239"/>
                  </a:moveTo>
                  <a:lnTo>
                    <a:pt x="299" y="239"/>
                  </a:lnTo>
                  <a:lnTo>
                    <a:pt x="0" y="0"/>
                  </a:lnTo>
                  <a:lnTo>
                    <a:pt x="871" y="0"/>
                  </a:lnTo>
                  <a:lnTo>
                    <a:pt x="871" y="239"/>
                  </a:lnTo>
                  <a:close/>
                </a:path>
              </a:pathLst>
            </a:custGeom>
            <a:solidFill>
              <a:srgbClr val="38761D"/>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8" name="Google Shape;1588;p40"/>
            <p:cNvSpPr/>
            <p:nvPr/>
          </p:nvSpPr>
          <p:spPr>
            <a:xfrm>
              <a:off x="3291159" y="6209358"/>
              <a:ext cx="180029" cy="49514"/>
            </a:xfrm>
            <a:custGeom>
              <a:rect b="b" l="l" r="r" t="t"/>
              <a:pathLst>
                <a:path extrusionOk="0" h="239" w="871">
                  <a:moveTo>
                    <a:pt x="572" y="239"/>
                  </a:moveTo>
                  <a:lnTo>
                    <a:pt x="0" y="239"/>
                  </a:lnTo>
                  <a:lnTo>
                    <a:pt x="0" y="0"/>
                  </a:lnTo>
                  <a:lnTo>
                    <a:pt x="871" y="0"/>
                  </a:lnTo>
                  <a:lnTo>
                    <a:pt x="572" y="239"/>
                  </a:lnTo>
                  <a:close/>
                </a:path>
              </a:pathLst>
            </a:custGeom>
            <a:solidFill>
              <a:srgbClr val="134F5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9" name="Google Shape;1589;p40"/>
            <p:cNvSpPr/>
            <p:nvPr/>
          </p:nvSpPr>
          <p:spPr>
            <a:xfrm>
              <a:off x="3409388" y="6209358"/>
              <a:ext cx="242037" cy="49514"/>
            </a:xfrm>
            <a:custGeom>
              <a:rect b="b" l="l" r="r" t="t"/>
              <a:pathLst>
                <a:path extrusionOk="0" h="239" w="1171">
                  <a:moveTo>
                    <a:pt x="572" y="239"/>
                  </a:moveTo>
                  <a:lnTo>
                    <a:pt x="0" y="239"/>
                  </a:lnTo>
                  <a:lnTo>
                    <a:pt x="299" y="0"/>
                  </a:lnTo>
                  <a:lnTo>
                    <a:pt x="1171" y="0"/>
                  </a:lnTo>
                  <a:lnTo>
                    <a:pt x="572" y="239"/>
                  </a:lnTo>
                  <a:close/>
                </a:path>
              </a:pathLst>
            </a:custGeom>
            <a:solidFill>
              <a:srgbClr val="1155C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90" name="Google Shape;1590;p40"/>
            <p:cNvSpPr/>
            <p:nvPr/>
          </p:nvSpPr>
          <p:spPr>
            <a:xfrm>
              <a:off x="3527616" y="6209358"/>
              <a:ext cx="303218" cy="49514"/>
            </a:xfrm>
            <a:custGeom>
              <a:rect b="b" l="l" r="r" t="t"/>
              <a:pathLst>
                <a:path extrusionOk="0" h="239" w="1467">
                  <a:moveTo>
                    <a:pt x="572" y="239"/>
                  </a:moveTo>
                  <a:lnTo>
                    <a:pt x="0" y="239"/>
                  </a:lnTo>
                  <a:lnTo>
                    <a:pt x="599" y="0"/>
                  </a:lnTo>
                  <a:lnTo>
                    <a:pt x="1467" y="0"/>
                  </a:lnTo>
                  <a:lnTo>
                    <a:pt x="572" y="239"/>
                  </a:lnTo>
                  <a:close/>
                </a:path>
              </a:pathLst>
            </a:custGeom>
            <a:solidFill>
              <a:srgbClr val="351C7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91" name="Google Shape;1591;p40"/>
            <p:cNvSpPr/>
            <p:nvPr/>
          </p:nvSpPr>
          <p:spPr>
            <a:xfrm>
              <a:off x="3645844" y="6209358"/>
              <a:ext cx="365226" cy="49514"/>
            </a:xfrm>
            <a:custGeom>
              <a:rect b="b" l="l" r="r" t="t"/>
              <a:pathLst>
                <a:path extrusionOk="0" h="239" w="1767">
                  <a:moveTo>
                    <a:pt x="572" y="239"/>
                  </a:moveTo>
                  <a:lnTo>
                    <a:pt x="0" y="239"/>
                  </a:lnTo>
                  <a:lnTo>
                    <a:pt x="895" y="0"/>
                  </a:lnTo>
                  <a:lnTo>
                    <a:pt x="1767" y="0"/>
                  </a:lnTo>
                  <a:lnTo>
                    <a:pt x="572" y="239"/>
                  </a:lnTo>
                  <a:close/>
                </a:path>
              </a:pathLst>
            </a:custGeom>
            <a:solidFill>
              <a:srgbClr val="741B4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1592" name="Google Shape;1592;p40"/>
          <p:cNvGrpSpPr/>
          <p:nvPr/>
        </p:nvGrpSpPr>
        <p:grpSpPr>
          <a:xfrm>
            <a:off x="5599659" y="4378335"/>
            <a:ext cx="642470" cy="446036"/>
            <a:chOff x="6332670" y="5663946"/>
            <a:chExt cx="856627" cy="594715"/>
          </a:xfrm>
        </p:grpSpPr>
        <p:grpSp>
          <p:nvGrpSpPr>
            <p:cNvPr id="1593" name="Google Shape;1593;p40"/>
            <p:cNvGrpSpPr/>
            <p:nvPr/>
          </p:nvGrpSpPr>
          <p:grpSpPr>
            <a:xfrm>
              <a:off x="6392364" y="5663946"/>
              <a:ext cx="796933" cy="185801"/>
              <a:chOff x="3321050" y="1066800"/>
              <a:chExt cx="6505573" cy="1508125"/>
            </a:xfrm>
          </p:grpSpPr>
          <p:sp>
            <p:nvSpPr>
              <p:cNvPr id="1594" name="Google Shape;1594;p40"/>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95" name="Google Shape;1595;p40"/>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96" name="Google Shape;1596;p40"/>
            <p:cNvGrpSpPr/>
            <p:nvPr/>
          </p:nvGrpSpPr>
          <p:grpSpPr>
            <a:xfrm flipH="1">
              <a:off x="6332670" y="5868403"/>
              <a:ext cx="796933" cy="185801"/>
              <a:chOff x="3321050" y="1066800"/>
              <a:chExt cx="6505573" cy="1508125"/>
            </a:xfrm>
          </p:grpSpPr>
          <p:sp>
            <p:nvSpPr>
              <p:cNvPr id="1597" name="Google Shape;1597;p40"/>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98" name="Google Shape;1598;p40"/>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99" name="Google Shape;1599;p40"/>
            <p:cNvGrpSpPr/>
            <p:nvPr/>
          </p:nvGrpSpPr>
          <p:grpSpPr>
            <a:xfrm>
              <a:off x="6392364" y="6072860"/>
              <a:ext cx="796933" cy="185801"/>
              <a:chOff x="3321050" y="1066800"/>
              <a:chExt cx="6505573" cy="1508125"/>
            </a:xfrm>
          </p:grpSpPr>
          <p:sp>
            <p:nvSpPr>
              <p:cNvPr id="1600" name="Google Shape;1600;p40"/>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01" name="Google Shape;1601;p40"/>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sp>
        <p:nvSpPr>
          <p:cNvPr id="1602" name="Google Shape;1602;p40"/>
          <p:cNvSpPr txBox="1"/>
          <p:nvPr>
            <p:ph idx="4294967295" type="title"/>
          </p:nvPr>
        </p:nvSpPr>
        <p:spPr>
          <a:xfrm>
            <a:off x="855300" y="249075"/>
            <a:ext cx="7433400" cy="39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Diagrams and infographics</a:t>
            </a:r>
            <a:endParaRPr sz="2000"/>
          </a:p>
        </p:txBody>
      </p:sp>
      <p:sp>
        <p:nvSpPr>
          <p:cNvPr id="1603" name="Google Shape;1603;p4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07" name="Shape 1607"/>
        <p:cNvGrpSpPr/>
        <p:nvPr/>
      </p:nvGrpSpPr>
      <p:grpSpPr>
        <a:xfrm>
          <a:off x="0" y="0"/>
          <a:ext cx="0" cy="0"/>
          <a:chOff x="0" y="0"/>
          <a:chExt cx="0" cy="0"/>
        </a:xfrm>
      </p:grpSpPr>
      <p:sp>
        <p:nvSpPr>
          <p:cNvPr id="1608" name="Google Shape;1608;p41"/>
          <p:cNvSpPr txBox="1"/>
          <p:nvPr/>
        </p:nvSpPr>
        <p:spPr>
          <a:xfrm>
            <a:off x="2087650" y="457075"/>
            <a:ext cx="6676800" cy="13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22222"/>
                </a:solidFill>
                <a:latin typeface="Montserrat Light"/>
                <a:ea typeface="Montserrat Light"/>
                <a:cs typeface="Montserrat Light"/>
                <a:sym typeface="Montserrat Light"/>
              </a:rPr>
              <a:t>Now you can use any emoji as an icon!</a:t>
            </a:r>
            <a:endParaRPr sz="1200">
              <a:solidFill>
                <a:srgbClr val="222222"/>
              </a:solidFill>
              <a:latin typeface="Montserrat Light"/>
              <a:ea typeface="Montserrat Light"/>
              <a:cs typeface="Montserrat Light"/>
              <a:sym typeface="Montserrat Light"/>
            </a:endParaRPr>
          </a:p>
          <a:p>
            <a:pPr indent="0" lvl="0" marL="0" rtl="0" algn="l">
              <a:spcBef>
                <a:spcPts val="0"/>
              </a:spcBef>
              <a:spcAft>
                <a:spcPts val="0"/>
              </a:spcAft>
              <a:buClr>
                <a:schemeClr val="dk1"/>
              </a:buClr>
              <a:buSzPts val="1100"/>
              <a:buFont typeface="Arial"/>
              <a:buNone/>
            </a:pPr>
            <a:r>
              <a:rPr lang="en" sz="1200">
                <a:solidFill>
                  <a:srgbClr val="222222"/>
                </a:solidFill>
                <a:latin typeface="Montserrat Light"/>
                <a:ea typeface="Montserrat Light"/>
                <a:cs typeface="Montserrat Light"/>
                <a:sym typeface="Montserrat Light"/>
              </a:rPr>
              <a:t>And of course it resizes without losing quality and you can change the color.</a:t>
            </a:r>
            <a:endParaRPr sz="1200">
              <a:solidFill>
                <a:srgbClr val="222222"/>
              </a:solidFill>
              <a:latin typeface="Montserrat Light"/>
              <a:ea typeface="Montserrat Light"/>
              <a:cs typeface="Montserrat Light"/>
              <a:sym typeface="Montserrat Light"/>
            </a:endParaRPr>
          </a:p>
          <a:p>
            <a:pPr indent="0" lvl="0" marL="0" rtl="0" algn="l">
              <a:spcBef>
                <a:spcPts val="0"/>
              </a:spcBef>
              <a:spcAft>
                <a:spcPts val="0"/>
              </a:spcAft>
              <a:buNone/>
            </a:pPr>
            <a:r>
              <a:t/>
            </a:r>
            <a:endParaRPr sz="1200">
              <a:solidFill>
                <a:srgbClr val="222222"/>
              </a:solidFill>
              <a:latin typeface="Montserrat Light"/>
              <a:ea typeface="Montserrat Light"/>
              <a:cs typeface="Montserrat Light"/>
              <a:sym typeface="Montserrat Light"/>
            </a:endParaRPr>
          </a:p>
          <a:p>
            <a:pPr indent="0" lvl="0" marL="0" rtl="0" algn="l">
              <a:spcBef>
                <a:spcPts val="0"/>
              </a:spcBef>
              <a:spcAft>
                <a:spcPts val="0"/>
              </a:spcAft>
              <a:buNone/>
            </a:pPr>
            <a:r>
              <a:rPr lang="en" sz="1200">
                <a:solidFill>
                  <a:srgbClr val="222222"/>
                </a:solidFill>
                <a:latin typeface="Montserrat Light"/>
                <a:ea typeface="Montserrat Light"/>
                <a:cs typeface="Montserrat Light"/>
                <a:sym typeface="Montserrat Light"/>
              </a:rPr>
              <a:t>How? Follow Google instructions </a:t>
            </a:r>
            <a:r>
              <a:rPr lang="en" sz="1200" u="sng">
                <a:solidFill>
                  <a:srgbClr val="222222"/>
                </a:solidFill>
                <a:latin typeface="Montserrat Light"/>
                <a:ea typeface="Montserrat Light"/>
                <a:cs typeface="Montserrat Light"/>
                <a:sym typeface="Montserrat Light"/>
                <a:hlinkClick r:id="rId3"/>
              </a:rPr>
              <a:t>https://twitter.com/googledocs/status/730087240156643328</a:t>
            </a:r>
            <a:endParaRPr sz="1200">
              <a:solidFill>
                <a:srgbClr val="222222"/>
              </a:solidFill>
              <a:latin typeface="Montserrat Light"/>
              <a:ea typeface="Montserrat Light"/>
              <a:cs typeface="Montserrat Light"/>
              <a:sym typeface="Montserrat Light"/>
            </a:endParaRPr>
          </a:p>
          <a:p>
            <a:pPr indent="0" lvl="0" marL="0" rtl="0" algn="l">
              <a:spcBef>
                <a:spcPts val="0"/>
              </a:spcBef>
              <a:spcAft>
                <a:spcPts val="0"/>
              </a:spcAft>
              <a:buNone/>
            </a:pPr>
            <a:r>
              <a:t/>
            </a:r>
            <a:endParaRPr sz="1200">
              <a:solidFill>
                <a:srgbClr val="222222"/>
              </a:solidFill>
              <a:latin typeface="Montserrat Light"/>
              <a:ea typeface="Montserrat Light"/>
              <a:cs typeface="Montserrat Light"/>
              <a:sym typeface="Montserrat Light"/>
            </a:endParaRPr>
          </a:p>
          <a:p>
            <a:pPr indent="0" lvl="0" marL="0" rtl="0" algn="l">
              <a:spcBef>
                <a:spcPts val="0"/>
              </a:spcBef>
              <a:spcAft>
                <a:spcPts val="0"/>
              </a:spcAft>
              <a:buNone/>
            </a:pPr>
            <a:r>
              <a:t/>
            </a:r>
            <a:endParaRPr sz="1200">
              <a:solidFill>
                <a:srgbClr val="222222"/>
              </a:solidFill>
              <a:latin typeface="Montserrat Light"/>
              <a:ea typeface="Montserrat Light"/>
              <a:cs typeface="Montserrat Light"/>
              <a:sym typeface="Montserrat Light"/>
            </a:endParaRPr>
          </a:p>
          <a:p>
            <a:pPr indent="0" lvl="0" marL="0" rtl="0" algn="l">
              <a:spcBef>
                <a:spcPts val="0"/>
              </a:spcBef>
              <a:spcAft>
                <a:spcPts val="0"/>
              </a:spcAft>
              <a:buClr>
                <a:schemeClr val="dk1"/>
              </a:buClr>
              <a:buSzPts val="1100"/>
              <a:buFont typeface="Arial"/>
              <a:buNone/>
            </a:pPr>
            <a:r>
              <a:t/>
            </a:r>
            <a:endParaRPr sz="1200">
              <a:solidFill>
                <a:srgbClr val="222222"/>
              </a:solidFill>
              <a:latin typeface="Montserrat Light"/>
              <a:ea typeface="Montserrat Light"/>
              <a:cs typeface="Montserrat Light"/>
              <a:sym typeface="Montserrat Light"/>
            </a:endParaRPr>
          </a:p>
          <a:p>
            <a:pPr indent="0" lvl="0" marL="0" rtl="0" algn="l">
              <a:spcBef>
                <a:spcPts val="0"/>
              </a:spcBef>
              <a:spcAft>
                <a:spcPts val="0"/>
              </a:spcAft>
              <a:buNone/>
            </a:pPr>
            <a:r>
              <a:t/>
            </a:r>
            <a:endParaRPr sz="1200">
              <a:solidFill>
                <a:srgbClr val="222222"/>
              </a:solidFill>
              <a:latin typeface="Montserrat Light"/>
              <a:ea typeface="Montserrat Light"/>
              <a:cs typeface="Montserrat Light"/>
              <a:sym typeface="Montserrat Light"/>
            </a:endParaRPr>
          </a:p>
        </p:txBody>
      </p:sp>
      <p:sp>
        <p:nvSpPr>
          <p:cNvPr id="1609" name="Google Shape;1609;p41"/>
          <p:cNvSpPr txBox="1"/>
          <p:nvPr/>
        </p:nvSpPr>
        <p:spPr>
          <a:xfrm>
            <a:off x="731900" y="1917050"/>
            <a:ext cx="7327500" cy="257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E8062F"/>
                </a:solidFill>
                <a:latin typeface="Montserrat Light"/>
                <a:ea typeface="Montserrat Light"/>
                <a:cs typeface="Montserrat Light"/>
                <a:sym typeface="Montserrat Light"/>
              </a:rPr>
              <a:t>✋👆👉👍👤👦👧👨👩👪💃🏃💑❤😂😉😋😒😭👶😸🐟🍒🍔💣📌📖🔨🎃🎈🎨🏈🏰🌏🔌🔑</a:t>
            </a:r>
            <a:r>
              <a:rPr lang="en" sz="2400">
                <a:solidFill>
                  <a:srgbClr val="E8062F"/>
                </a:solidFill>
                <a:highlight>
                  <a:srgbClr val="FFC800"/>
                </a:highlight>
                <a:latin typeface="Montserrat Light"/>
                <a:ea typeface="Montserrat Light"/>
                <a:cs typeface="Montserrat Light"/>
                <a:sym typeface="Montserrat Light"/>
              </a:rPr>
              <a:t> and many more...</a:t>
            </a:r>
            <a:endParaRPr sz="2400">
              <a:solidFill>
                <a:srgbClr val="E8062F"/>
              </a:solidFill>
              <a:highlight>
                <a:srgbClr val="FFC800"/>
              </a:highlight>
              <a:latin typeface="Montserrat Light"/>
              <a:ea typeface="Montserrat Light"/>
              <a:cs typeface="Montserrat Light"/>
              <a:sym typeface="Montserrat Light"/>
            </a:endParaRPr>
          </a:p>
        </p:txBody>
      </p:sp>
      <p:sp>
        <p:nvSpPr>
          <p:cNvPr id="1610" name="Google Shape;1610;p41"/>
          <p:cNvSpPr txBox="1"/>
          <p:nvPr/>
        </p:nvSpPr>
        <p:spPr>
          <a:xfrm>
            <a:off x="572775" y="399214"/>
            <a:ext cx="1440600" cy="12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600">
                <a:solidFill>
                  <a:srgbClr val="FFA400"/>
                </a:solidFill>
              </a:rPr>
              <a:t>😉</a:t>
            </a:r>
            <a:endParaRPr sz="9600">
              <a:solidFill>
                <a:srgbClr val="FFA400"/>
              </a:solidFill>
            </a:endParaRPr>
          </a:p>
        </p:txBody>
      </p:sp>
      <p:sp>
        <p:nvSpPr>
          <p:cNvPr id="1611" name="Google Shape;1611;p4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966"/>
            </a:gs>
            <a:gs pos="100000">
              <a:srgbClr val="FF9900"/>
            </a:gs>
          </a:gsLst>
          <a:path path="circle">
            <a:fillToRect b="50%" l="50%" r="50%" t="50%"/>
          </a:path>
          <a:tileRect/>
        </a:gradFill>
      </p:bgPr>
    </p:bg>
    <p:spTree>
      <p:nvGrpSpPr>
        <p:cNvPr id="1615" name="Shape 1615"/>
        <p:cNvGrpSpPr/>
        <p:nvPr/>
      </p:nvGrpSpPr>
      <p:grpSpPr>
        <a:xfrm>
          <a:off x="0" y="0"/>
          <a:ext cx="0" cy="0"/>
          <a:chOff x="0" y="0"/>
          <a:chExt cx="0" cy="0"/>
        </a:xfrm>
      </p:grpSpPr>
      <p:pic>
        <p:nvPicPr>
          <p:cNvPr id="1616" name="Google Shape;1616;p42">
            <a:hlinkClick r:id="rId3"/>
          </p:cNvPr>
          <p:cNvPicPr preferRelativeResize="0"/>
          <p:nvPr/>
        </p:nvPicPr>
        <p:blipFill rotWithShape="1">
          <a:blip r:embed="rId4">
            <a:alphaModFix/>
          </a:blip>
          <a:srcRect b="0" l="0" r="0" t="0"/>
          <a:stretch/>
        </p:blipFill>
        <p:spPr>
          <a:xfrm>
            <a:off x="3426425" y="1451225"/>
            <a:ext cx="2291150" cy="550600"/>
          </a:xfrm>
          <a:prstGeom prst="rect">
            <a:avLst/>
          </a:prstGeom>
          <a:noFill/>
          <a:ln>
            <a:noFill/>
          </a:ln>
        </p:spPr>
      </p:pic>
      <p:sp>
        <p:nvSpPr>
          <p:cNvPr id="1617" name="Google Shape;1617;p42"/>
          <p:cNvSpPr txBox="1"/>
          <p:nvPr/>
        </p:nvSpPr>
        <p:spPr>
          <a:xfrm>
            <a:off x="1106100" y="2209500"/>
            <a:ext cx="6931800" cy="267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800">
                <a:solidFill>
                  <a:srgbClr val="434343"/>
                </a:solidFill>
                <a:latin typeface="Montserrat"/>
                <a:ea typeface="Montserrat"/>
                <a:cs typeface="Montserrat"/>
                <a:sym typeface="Montserrat"/>
              </a:rPr>
              <a:t>Free templates for all your presentation needs</a:t>
            </a:r>
            <a:endParaRPr b="1" sz="1800">
              <a:solidFill>
                <a:srgbClr val="434343"/>
              </a:solidFill>
              <a:latin typeface="Montserrat"/>
              <a:ea typeface="Montserrat"/>
              <a:cs typeface="Montserrat"/>
              <a:sym typeface="Montserrat"/>
            </a:endParaRPr>
          </a:p>
        </p:txBody>
      </p:sp>
      <p:grpSp>
        <p:nvGrpSpPr>
          <p:cNvPr id="1618" name="Google Shape;1618;p42"/>
          <p:cNvGrpSpPr/>
          <p:nvPr/>
        </p:nvGrpSpPr>
        <p:grpSpPr>
          <a:xfrm>
            <a:off x="690575" y="3290132"/>
            <a:ext cx="7762851" cy="892418"/>
            <a:chOff x="801125" y="3213932"/>
            <a:chExt cx="7762851" cy="892418"/>
          </a:xfrm>
        </p:grpSpPr>
        <p:grpSp>
          <p:nvGrpSpPr>
            <p:cNvPr id="1619" name="Google Shape;1619;p42"/>
            <p:cNvGrpSpPr/>
            <p:nvPr/>
          </p:nvGrpSpPr>
          <p:grpSpPr>
            <a:xfrm>
              <a:off x="4845759" y="3213932"/>
              <a:ext cx="1695900" cy="892418"/>
              <a:chOff x="4845759" y="3213932"/>
              <a:chExt cx="1695900" cy="892418"/>
            </a:xfrm>
          </p:grpSpPr>
          <p:sp>
            <p:nvSpPr>
              <p:cNvPr id="1620" name="Google Shape;1620;p42"/>
              <p:cNvSpPr txBox="1"/>
              <p:nvPr/>
            </p:nvSpPr>
            <p:spPr>
              <a:xfrm>
                <a:off x="4845759"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621" name="Google Shape;1621;p42"/>
              <p:cNvSpPr/>
              <p:nvPr/>
            </p:nvSpPr>
            <p:spPr>
              <a:xfrm>
                <a:off x="5603395" y="3213932"/>
                <a:ext cx="180627" cy="181175"/>
              </a:xfrm>
              <a:custGeom>
                <a:rect b="b" l="l" r="r" t="t"/>
                <a:pathLst>
                  <a:path extrusionOk="0" h="5947" w="5929">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nvGrpSpPr>
            <p:cNvPr id="1622" name="Google Shape;1622;p42"/>
            <p:cNvGrpSpPr/>
            <p:nvPr/>
          </p:nvGrpSpPr>
          <p:grpSpPr>
            <a:xfrm>
              <a:off x="2823442" y="3214222"/>
              <a:ext cx="1695900" cy="892128"/>
              <a:chOff x="2823442" y="3214222"/>
              <a:chExt cx="1695900" cy="892128"/>
            </a:xfrm>
          </p:grpSpPr>
          <p:sp>
            <p:nvSpPr>
              <p:cNvPr id="1623" name="Google Shape;1623;p42"/>
              <p:cNvSpPr txBox="1"/>
              <p:nvPr/>
            </p:nvSpPr>
            <p:spPr>
              <a:xfrm>
                <a:off x="2823442"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624" name="Google Shape;1624;p42"/>
              <p:cNvSpPr/>
              <p:nvPr/>
            </p:nvSpPr>
            <p:spPr>
              <a:xfrm>
                <a:off x="3569730" y="3214222"/>
                <a:ext cx="203323" cy="180597"/>
              </a:xfrm>
              <a:custGeom>
                <a:rect b="b" l="l" r="r" t="t"/>
                <a:pathLst>
                  <a:path extrusionOk="0" h="5928" w="6674">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nvGrpSpPr>
            <p:cNvPr id="1625" name="Google Shape;1625;p42"/>
            <p:cNvGrpSpPr/>
            <p:nvPr/>
          </p:nvGrpSpPr>
          <p:grpSpPr>
            <a:xfrm>
              <a:off x="6868076" y="3213932"/>
              <a:ext cx="1695900" cy="892418"/>
              <a:chOff x="6868076" y="3213932"/>
              <a:chExt cx="1695900" cy="892418"/>
            </a:xfrm>
          </p:grpSpPr>
          <p:sp>
            <p:nvSpPr>
              <p:cNvPr id="1626" name="Google Shape;1626;p42"/>
              <p:cNvSpPr txBox="1"/>
              <p:nvPr/>
            </p:nvSpPr>
            <p:spPr>
              <a:xfrm>
                <a:off x="6868076"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627" name="Google Shape;1627;p42"/>
              <p:cNvSpPr/>
              <p:nvPr/>
            </p:nvSpPr>
            <p:spPr>
              <a:xfrm>
                <a:off x="7625712" y="3213932"/>
                <a:ext cx="180627" cy="181175"/>
              </a:xfrm>
              <a:custGeom>
                <a:rect b="b" l="l" r="r" t="t"/>
                <a:pathLst>
                  <a:path extrusionOk="0" h="5947" w="5929">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nvGrpSpPr>
            <p:cNvPr id="1628" name="Google Shape;1628;p42"/>
            <p:cNvGrpSpPr/>
            <p:nvPr/>
          </p:nvGrpSpPr>
          <p:grpSpPr>
            <a:xfrm>
              <a:off x="801125" y="3214206"/>
              <a:ext cx="1695900" cy="892144"/>
              <a:chOff x="801125" y="3214206"/>
              <a:chExt cx="1695900" cy="892144"/>
            </a:xfrm>
          </p:grpSpPr>
          <p:sp>
            <p:nvSpPr>
              <p:cNvPr id="1629" name="Google Shape;1629;p42"/>
              <p:cNvSpPr txBox="1"/>
              <p:nvPr/>
            </p:nvSpPr>
            <p:spPr>
              <a:xfrm>
                <a:off x="801125"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630" name="Google Shape;1630;p42"/>
              <p:cNvSpPr/>
              <p:nvPr/>
            </p:nvSpPr>
            <p:spPr>
              <a:xfrm>
                <a:off x="1535764" y="3214206"/>
                <a:ext cx="226629" cy="180627"/>
              </a:xfrm>
              <a:custGeom>
                <a:rect b="b" l="l" r="r" t="t"/>
                <a:pathLst>
                  <a:path extrusionOk="0" h="5929" w="7439">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sp>
        <p:nvSpPr>
          <p:cNvPr id="1631" name="Google Shape;1631;p4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6"/>
          <p:cNvSpPr txBox="1"/>
          <p:nvPr>
            <p:ph idx="4294967295" type="ctrTitle"/>
          </p:nvPr>
        </p:nvSpPr>
        <p:spPr>
          <a:xfrm>
            <a:off x="685800" y="1126150"/>
            <a:ext cx="3954900" cy="95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F64646"/>
                </a:solidFill>
              </a:rPr>
              <a:t>Hello!</a:t>
            </a:r>
            <a:endParaRPr sz="6000">
              <a:solidFill>
                <a:srgbClr val="F64646"/>
              </a:solidFill>
            </a:endParaRPr>
          </a:p>
        </p:txBody>
      </p:sp>
      <p:sp>
        <p:nvSpPr>
          <p:cNvPr id="642" name="Google Shape;642;p16"/>
          <p:cNvSpPr txBox="1"/>
          <p:nvPr>
            <p:ph idx="4294967295" type="subTitle"/>
          </p:nvPr>
        </p:nvSpPr>
        <p:spPr>
          <a:xfrm>
            <a:off x="685800" y="2109249"/>
            <a:ext cx="3954900" cy="258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Montserrat"/>
                <a:ea typeface="Montserrat"/>
                <a:cs typeface="Montserrat"/>
                <a:sym typeface="Montserrat"/>
              </a:rPr>
              <a:t>I am Jayden Smith</a:t>
            </a:r>
            <a:endParaRPr b="1" sz="1800">
              <a:latin typeface="Montserrat"/>
              <a:ea typeface="Montserrat"/>
              <a:cs typeface="Montserrat"/>
              <a:sym typeface="Montserrat"/>
            </a:endParaRPr>
          </a:p>
          <a:p>
            <a:pPr indent="0" lvl="0" marL="0" rtl="0" algn="l">
              <a:spcBef>
                <a:spcPts val="600"/>
              </a:spcBef>
              <a:spcAft>
                <a:spcPts val="0"/>
              </a:spcAft>
              <a:buClr>
                <a:schemeClr val="dk1"/>
              </a:buClr>
              <a:buSzPts val="1100"/>
              <a:buFont typeface="Arial"/>
              <a:buNone/>
            </a:pPr>
            <a:r>
              <a:rPr lang="en" sz="1800"/>
              <a:t>I am here because I love to give presentations. </a:t>
            </a:r>
            <a:endParaRPr sz="1800"/>
          </a:p>
          <a:p>
            <a:pPr indent="0" lvl="0" marL="0" rtl="0" algn="l">
              <a:spcBef>
                <a:spcPts val="600"/>
              </a:spcBef>
              <a:spcAft>
                <a:spcPts val="0"/>
              </a:spcAft>
              <a:buClr>
                <a:schemeClr val="dk1"/>
              </a:buClr>
              <a:buSzPts val="1100"/>
              <a:buFont typeface="Arial"/>
              <a:buNone/>
            </a:pPr>
            <a:r>
              <a:rPr lang="en" sz="1800"/>
              <a:t>You can find me at @username</a:t>
            </a:r>
            <a:endParaRPr b="1" sz="1800"/>
          </a:p>
        </p:txBody>
      </p:sp>
      <p:sp>
        <p:nvSpPr>
          <p:cNvPr id="643" name="Google Shape;643;p1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644" name="Google Shape;644;p16"/>
          <p:cNvPicPr preferRelativeResize="0"/>
          <p:nvPr/>
        </p:nvPicPr>
        <p:blipFill rotWithShape="1">
          <a:blip r:embed="rId3">
            <a:alphaModFix/>
          </a:blip>
          <a:srcRect b="18914" l="10180" r="4122" t="459"/>
          <a:stretch/>
        </p:blipFill>
        <p:spPr>
          <a:xfrm rot="5400000">
            <a:off x="5381675" y="749828"/>
            <a:ext cx="3873000" cy="3643800"/>
          </a:xfrm>
          <a:prstGeom prst="triangle">
            <a:avLst>
              <a:gd fmla="val 50000" name="adj"/>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17"/>
          <p:cNvSpPr txBox="1"/>
          <p:nvPr>
            <p:ph type="ctrTitle"/>
          </p:nvPr>
        </p:nvSpPr>
        <p:spPr>
          <a:xfrm>
            <a:off x="685800" y="1659550"/>
            <a:ext cx="4252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A400"/>
                </a:solidFill>
              </a:rPr>
              <a:t>1.</a:t>
            </a:r>
            <a:endParaRPr>
              <a:solidFill>
                <a:srgbClr val="FFA400"/>
              </a:solidFill>
            </a:endParaRPr>
          </a:p>
          <a:p>
            <a:pPr indent="0" lvl="0" marL="0" rtl="0" algn="l">
              <a:spcBef>
                <a:spcPts val="0"/>
              </a:spcBef>
              <a:spcAft>
                <a:spcPts val="0"/>
              </a:spcAft>
              <a:buNone/>
            </a:pPr>
            <a:r>
              <a:rPr lang="en"/>
              <a:t>Transition headline</a:t>
            </a:r>
            <a:endParaRPr/>
          </a:p>
        </p:txBody>
      </p:sp>
      <p:sp>
        <p:nvSpPr>
          <p:cNvPr id="650" name="Google Shape;650;p17"/>
          <p:cNvSpPr txBox="1"/>
          <p:nvPr>
            <p:ph idx="1" type="subTitle"/>
          </p:nvPr>
        </p:nvSpPr>
        <p:spPr>
          <a:xfrm>
            <a:off x="685800" y="2687652"/>
            <a:ext cx="42525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with the first set of slides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18"/>
          <p:cNvSpPr txBox="1"/>
          <p:nvPr>
            <p:ph idx="1" type="body"/>
          </p:nvPr>
        </p:nvSpPr>
        <p:spPr>
          <a:xfrm>
            <a:off x="2528350" y="1552150"/>
            <a:ext cx="5497800" cy="2985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Quotations are commonly printed as a means of inspiration and to invoke philosophical thoughts from the reader.</a:t>
            </a:r>
            <a:endParaRPr/>
          </a:p>
        </p:txBody>
      </p:sp>
      <p:sp>
        <p:nvSpPr>
          <p:cNvPr id="656" name="Google Shape;656;p18"/>
          <p:cNvSpPr txBox="1"/>
          <p:nvPr>
            <p:ph idx="12" type="sldNum"/>
          </p:nvPr>
        </p:nvSpPr>
        <p:spPr>
          <a:xfrm>
            <a:off x="854332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19"/>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This is a slide title</a:t>
            </a:r>
            <a:endParaRPr/>
          </a:p>
        </p:txBody>
      </p:sp>
      <p:sp>
        <p:nvSpPr>
          <p:cNvPr id="662" name="Google Shape;662;p19"/>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a:t>Here you have a list of items</a:t>
            </a:r>
            <a:endParaRPr/>
          </a:p>
          <a:p>
            <a:pPr indent="-368300" lvl="0" marL="457200" rtl="0" algn="l">
              <a:spcBef>
                <a:spcPts val="0"/>
              </a:spcBef>
              <a:spcAft>
                <a:spcPts val="0"/>
              </a:spcAft>
              <a:buSzPts val="2200"/>
              <a:buChar char="◂"/>
            </a:pPr>
            <a:r>
              <a:rPr lang="en"/>
              <a:t>And some text</a:t>
            </a:r>
            <a:endParaRPr/>
          </a:p>
          <a:p>
            <a:pPr indent="-368300" lvl="0" marL="457200" rtl="0" algn="l">
              <a:spcBef>
                <a:spcPts val="0"/>
              </a:spcBef>
              <a:spcAft>
                <a:spcPts val="0"/>
              </a:spcAft>
              <a:buSzPts val="2200"/>
              <a:buChar char="◂"/>
            </a:pPr>
            <a:r>
              <a:rPr lang="en"/>
              <a:t>But remember not to overload your slides with content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Your audience will listen to you or read the content, but won’t do both. </a:t>
            </a:r>
            <a:endParaRPr/>
          </a:p>
        </p:txBody>
      </p:sp>
      <p:sp>
        <p:nvSpPr>
          <p:cNvPr id="663" name="Google Shape;663;p1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20"/>
          <p:cNvSpPr txBox="1"/>
          <p:nvPr>
            <p:ph idx="4294967295" type="ctrTitle"/>
          </p:nvPr>
        </p:nvSpPr>
        <p:spPr>
          <a:xfrm>
            <a:off x="685800" y="1278550"/>
            <a:ext cx="3795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FFA400"/>
                </a:solidFill>
              </a:rPr>
              <a:t>Big concept</a:t>
            </a:r>
            <a:endParaRPr sz="6000">
              <a:solidFill>
                <a:srgbClr val="FFA400"/>
              </a:solidFill>
            </a:endParaRPr>
          </a:p>
        </p:txBody>
      </p:sp>
      <p:sp>
        <p:nvSpPr>
          <p:cNvPr id="669" name="Google Shape;669;p20"/>
          <p:cNvSpPr txBox="1"/>
          <p:nvPr>
            <p:ph idx="4294967295" type="subTitle"/>
          </p:nvPr>
        </p:nvSpPr>
        <p:spPr>
          <a:xfrm>
            <a:off x="685800" y="2420952"/>
            <a:ext cx="37959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Bring the attention of your audience over a key concept using icons or illustrations</a:t>
            </a:r>
            <a:endParaRPr sz="1800"/>
          </a:p>
        </p:txBody>
      </p:sp>
      <p:sp>
        <p:nvSpPr>
          <p:cNvPr id="670" name="Google Shape;670;p20"/>
          <p:cNvSpPr/>
          <p:nvPr/>
        </p:nvSpPr>
        <p:spPr>
          <a:xfrm>
            <a:off x="7232940" y="3100648"/>
            <a:ext cx="322302" cy="30774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1" name="Google Shape;671;p20"/>
          <p:cNvGrpSpPr/>
          <p:nvPr/>
        </p:nvGrpSpPr>
        <p:grpSpPr>
          <a:xfrm>
            <a:off x="6832935" y="1372348"/>
            <a:ext cx="1380753" cy="1381083"/>
            <a:chOff x="6654650" y="3665275"/>
            <a:chExt cx="409100" cy="409125"/>
          </a:xfrm>
        </p:grpSpPr>
        <p:sp>
          <p:nvSpPr>
            <p:cNvPr id="672" name="Google Shape;672;p20"/>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0"/>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4" name="Google Shape;674;p20"/>
          <p:cNvGrpSpPr/>
          <p:nvPr/>
        </p:nvGrpSpPr>
        <p:grpSpPr>
          <a:xfrm rot="1057018">
            <a:off x="5502169" y="2458457"/>
            <a:ext cx="912227" cy="912336"/>
            <a:chOff x="570875" y="4322250"/>
            <a:chExt cx="443300" cy="443325"/>
          </a:xfrm>
        </p:grpSpPr>
        <p:sp>
          <p:nvSpPr>
            <p:cNvPr id="675" name="Google Shape;675;p20"/>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0"/>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0"/>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0"/>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9" name="Google Shape;679;p20"/>
          <p:cNvSpPr/>
          <p:nvPr/>
        </p:nvSpPr>
        <p:spPr>
          <a:xfrm rot="2466753">
            <a:off x="5604599" y="1640213"/>
            <a:ext cx="447786" cy="42756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0"/>
          <p:cNvSpPr/>
          <p:nvPr/>
        </p:nvSpPr>
        <p:spPr>
          <a:xfrm rot="-1609436">
            <a:off x="6259477" y="1909225"/>
            <a:ext cx="322261" cy="30770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0"/>
          <p:cNvSpPr/>
          <p:nvPr/>
        </p:nvSpPr>
        <p:spPr>
          <a:xfrm rot="2926308">
            <a:off x="8213348" y="2152989"/>
            <a:ext cx="241328" cy="23042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0"/>
          <p:cNvSpPr/>
          <p:nvPr/>
        </p:nvSpPr>
        <p:spPr>
          <a:xfrm rot="-1609163">
            <a:off x="7209104" y="609346"/>
            <a:ext cx="217420" cy="20760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21"/>
          <p:cNvSpPr txBox="1"/>
          <p:nvPr>
            <p:ph idx="1" type="body"/>
          </p:nvPr>
        </p:nvSpPr>
        <p:spPr>
          <a:xfrm>
            <a:off x="1320025" y="1582625"/>
            <a:ext cx="3133500" cy="295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White</a:t>
            </a:r>
            <a:endParaRPr b="1"/>
          </a:p>
          <a:p>
            <a:pPr indent="0" lvl="0" marL="0" rtl="0" algn="l">
              <a:spcBef>
                <a:spcPts val="600"/>
              </a:spcBef>
              <a:spcAft>
                <a:spcPts val="0"/>
              </a:spcAft>
              <a:buNone/>
            </a:pPr>
            <a:r>
              <a:rPr lang="en"/>
              <a:t>Is the color of milk and fresh snow, the color produced by the combination of all the colors of the visible spectrum.</a:t>
            </a:r>
            <a:endParaRPr/>
          </a:p>
        </p:txBody>
      </p:sp>
      <p:sp>
        <p:nvSpPr>
          <p:cNvPr id="689" name="Google Shape;689;p21"/>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 can also split your content</a:t>
            </a:r>
            <a:endParaRPr/>
          </a:p>
        </p:txBody>
      </p:sp>
      <p:sp>
        <p:nvSpPr>
          <p:cNvPr id="690" name="Google Shape;690;p21"/>
          <p:cNvSpPr txBox="1"/>
          <p:nvPr>
            <p:ph idx="2" type="body"/>
          </p:nvPr>
        </p:nvSpPr>
        <p:spPr>
          <a:xfrm>
            <a:off x="4642177" y="1582625"/>
            <a:ext cx="3133500" cy="295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Black</a:t>
            </a:r>
            <a:endParaRPr b="1"/>
          </a:p>
          <a:p>
            <a:pPr indent="0" lvl="0" marL="0" rtl="0" algn="l">
              <a:spcBef>
                <a:spcPts val="600"/>
              </a:spcBef>
              <a:spcAft>
                <a:spcPts val="0"/>
              </a:spcAft>
              <a:buNone/>
            </a:pPr>
            <a:r>
              <a:rPr lang="en"/>
              <a:t>Is the color of ebony and of outer space. It has been the symbolic color of elegance, solemnity and authority.</a:t>
            </a:r>
            <a:endParaRPr/>
          </a:p>
        </p:txBody>
      </p:sp>
      <p:sp>
        <p:nvSpPr>
          <p:cNvPr id="691" name="Google Shape;691;p2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22"/>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 two or three columns</a:t>
            </a:r>
            <a:endParaRPr/>
          </a:p>
        </p:txBody>
      </p:sp>
      <p:sp>
        <p:nvSpPr>
          <p:cNvPr id="697" name="Google Shape;697;p22"/>
          <p:cNvSpPr txBox="1"/>
          <p:nvPr>
            <p:ph idx="1" type="body"/>
          </p:nvPr>
        </p:nvSpPr>
        <p:spPr>
          <a:xfrm>
            <a:off x="1320025" y="1849075"/>
            <a:ext cx="2080800" cy="265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a:t>Is the color of gold, butter and ripe lemons. In the spectrum of visible light, yellow is found between green and orange.</a:t>
            </a:r>
            <a:endParaRPr/>
          </a:p>
        </p:txBody>
      </p:sp>
      <p:sp>
        <p:nvSpPr>
          <p:cNvPr id="698" name="Google Shape;698;p22"/>
          <p:cNvSpPr txBox="1"/>
          <p:nvPr>
            <p:ph idx="2" type="body"/>
          </p:nvPr>
        </p:nvSpPr>
        <p:spPr>
          <a:xfrm>
            <a:off x="3507463" y="1849075"/>
            <a:ext cx="2080800" cy="265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a:t>Is the colour of the clear sky and the deep sea. It is located between violet and green on the optical spectrum.</a:t>
            </a:r>
            <a:endParaRPr/>
          </a:p>
        </p:txBody>
      </p:sp>
      <p:sp>
        <p:nvSpPr>
          <p:cNvPr id="699" name="Google Shape;699;p22"/>
          <p:cNvSpPr txBox="1"/>
          <p:nvPr>
            <p:ph idx="3" type="body"/>
          </p:nvPr>
        </p:nvSpPr>
        <p:spPr>
          <a:xfrm>
            <a:off x="5694901" y="1849075"/>
            <a:ext cx="2080800" cy="265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a:t>Is the color of blood, and because of this it has historically been associated with sacrifice, danger and courage. </a:t>
            </a:r>
            <a:endParaRPr/>
          </a:p>
          <a:p>
            <a:pPr indent="0" lvl="0" marL="0" rtl="0" algn="l">
              <a:spcBef>
                <a:spcPts val="600"/>
              </a:spcBef>
              <a:spcAft>
                <a:spcPts val="0"/>
              </a:spcAft>
              <a:buNone/>
            </a:pPr>
            <a:r>
              <a:t/>
            </a:r>
            <a:endParaRPr/>
          </a:p>
        </p:txBody>
      </p:sp>
      <p:sp>
        <p:nvSpPr>
          <p:cNvPr id="700" name="Google Shape;700;p2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Wart template">
  <a:themeElements>
    <a:clrScheme name="Custom 347">
      <a:dk1>
        <a:srgbClr val="000000"/>
      </a:dk1>
      <a:lt1>
        <a:srgbClr val="FFFFFF"/>
      </a:lt1>
      <a:dk2>
        <a:srgbClr val="8D7C7C"/>
      </a:dk2>
      <a:lt2>
        <a:srgbClr val="ECE9E4"/>
      </a:lt2>
      <a:accent1>
        <a:srgbClr val="BD2A35"/>
      </a:accent1>
      <a:accent2>
        <a:srgbClr val="F64646"/>
      </a:accent2>
      <a:accent3>
        <a:srgbClr val="FFA400"/>
      </a:accent3>
      <a:accent4>
        <a:srgbClr val="FFD488"/>
      </a:accent4>
      <a:accent5>
        <a:srgbClr val="FFC800"/>
      </a:accent5>
      <a:accent6>
        <a:srgbClr val="FFE37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