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2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9CDCD-2B5E-9540-AE01-7261B8A2670E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85B7-1FFA-8446-95C2-673BE81B1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85B7-1FFA-8446-95C2-673BE81B1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s://gitcaf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oriou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Everything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–amend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 </a:t>
            </a:r>
            <a:r>
              <a:rPr lang="zh-CN" altLang="zh-CN" dirty="0" smtClean="0"/>
              <a:t>H</a:t>
            </a:r>
            <a:r>
              <a:rPr lang="en-US" altLang="zh-CN" dirty="0" smtClean="0"/>
              <a:t>EAD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filename</a:t>
            </a:r>
          </a:p>
          <a:p>
            <a:r>
              <a:rPr lang="zh-CN" altLang="zh-CN" dirty="0" err="1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93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Rename</a:t>
            </a:r>
            <a:r>
              <a:rPr lang="zh-CN" altLang="en-US" dirty="0" smtClean="0"/>
              <a:t> </a:t>
            </a:r>
            <a:r>
              <a:rPr lang="zh-CN" altLang="zh-CN" dirty="0" smtClean="0"/>
              <a:t>l</a:t>
            </a:r>
            <a:r>
              <a:rPr lang="en-US" altLang="zh-CN" dirty="0" err="1" smtClean="0"/>
              <a:t>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old_branch_name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new_branch_name</a:t>
            </a:r>
            <a:endParaRPr lang="en-US" altLang="zh-CN" dirty="0" smtClean="0"/>
          </a:p>
          <a:p>
            <a:r>
              <a:rPr lang="zh-CN" altLang="zh-CN" dirty="0" smtClean="0"/>
              <a:t>D</a:t>
            </a:r>
            <a:r>
              <a:rPr lang="en-US" altLang="zh-CN" dirty="0" err="1" smtClean="0"/>
              <a:t>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–d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_</a:t>
            </a:r>
            <a:r>
              <a:rPr lang="en-US" altLang="zh-CN" dirty="0" smtClean="0"/>
              <a:t>name</a:t>
            </a:r>
          </a:p>
          <a:p>
            <a:r>
              <a:rPr lang="zh-CN" altLang="zh-CN" dirty="0" smtClean="0"/>
              <a:t>Re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branch: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/>
              <a:t> </a:t>
            </a:r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branch: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branch_name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9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</a:p>
          <a:p>
            <a:r>
              <a:rPr lang="en-US" altLang="zh-CN" dirty="0" smtClean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3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32" y="2044700"/>
            <a:ext cx="4135406" cy="38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</a:p>
          <a:p>
            <a:r>
              <a:rPr lang="zh-CN" altLang="zh-CN" dirty="0" smtClean="0"/>
              <a:t>D</a:t>
            </a:r>
            <a:r>
              <a:rPr lang="en-US" altLang="zh-CN" dirty="0" err="1" smtClean="0"/>
              <a:t>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Centralized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6" y="1879600"/>
            <a:ext cx="5668219" cy="44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11" y="1904819"/>
            <a:ext cx="4033467" cy="45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!=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https://gitorious.org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https://bitbucket.org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https://about.gitlab.com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https://gitcafe.com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Committed</a:t>
            </a:r>
          </a:p>
          <a:p>
            <a:r>
              <a:rPr lang="zh-CN" altLang="zh-CN" dirty="0" smtClean="0"/>
              <a:t>Mo</a:t>
            </a:r>
            <a:r>
              <a:rPr lang="en-US" altLang="zh-CN" dirty="0" err="1" smtClean="0"/>
              <a:t>dified</a:t>
            </a:r>
            <a:endParaRPr lang="en-US" altLang="zh-CN" dirty="0" smtClean="0"/>
          </a:p>
          <a:p>
            <a:r>
              <a:rPr lang="zh-CN" altLang="zh-CN" dirty="0" smtClean="0"/>
              <a:t>S</a:t>
            </a:r>
            <a:r>
              <a:rPr lang="en-US" altLang="zh-CN" dirty="0" err="1" smtClean="0"/>
              <a:t>taged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42" y="2084294"/>
            <a:ext cx="4515058" cy="4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5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92" y="381000"/>
            <a:ext cx="8413142" cy="1371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repo_url</a:t>
            </a:r>
            <a:endParaRPr lang="en-US" altLang="zh-CN" dirty="0" smtClean="0"/>
          </a:p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–u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master/branch-name</a:t>
            </a:r>
          </a:p>
          <a:p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altLang="zh-CN" dirty="0" smtClean="0"/>
              <a:t>branch-name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2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2931" y="3231076"/>
            <a:ext cx="434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0253" y="2151019"/>
            <a:ext cx="622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 comment - this is ignored</a:t>
            </a:r>
          </a:p>
          <a:p>
            <a:r>
              <a:rPr lang="en-US" dirty="0"/>
              <a:t># no .a files</a:t>
            </a:r>
          </a:p>
          <a:p>
            <a:r>
              <a:rPr lang="en-US" dirty="0"/>
              <a:t>*.a</a:t>
            </a:r>
          </a:p>
          <a:p>
            <a:r>
              <a:rPr lang="en-US" dirty="0"/>
              <a:t># but do track </a:t>
            </a:r>
            <a:r>
              <a:rPr lang="en-US" dirty="0" err="1"/>
              <a:t>lib.a</a:t>
            </a:r>
            <a:r>
              <a:rPr lang="en-US" dirty="0"/>
              <a:t>, even though you're ignoring .a files above</a:t>
            </a:r>
          </a:p>
          <a:p>
            <a:r>
              <a:rPr lang="en-US" dirty="0"/>
              <a:t>!</a:t>
            </a:r>
            <a:r>
              <a:rPr lang="en-US" dirty="0" err="1"/>
              <a:t>lib.a</a:t>
            </a:r>
            <a:endParaRPr lang="en-US" dirty="0"/>
          </a:p>
          <a:p>
            <a:r>
              <a:rPr lang="en-US" dirty="0"/>
              <a:t># only ignore the root TODO file, not </a:t>
            </a:r>
            <a:r>
              <a:rPr lang="en-US" dirty="0" err="1"/>
              <a:t>subdir</a:t>
            </a:r>
            <a:r>
              <a:rPr lang="en-US" dirty="0"/>
              <a:t>/TODO</a:t>
            </a:r>
          </a:p>
          <a:p>
            <a:r>
              <a:rPr lang="en-US" dirty="0"/>
              <a:t>/TODO</a:t>
            </a:r>
          </a:p>
          <a:p>
            <a:r>
              <a:rPr lang="en-US" dirty="0"/>
              <a:t># ignore all files in the build/ directory</a:t>
            </a:r>
          </a:p>
          <a:p>
            <a:r>
              <a:rPr lang="en-US" dirty="0"/>
              <a:t>build/</a:t>
            </a:r>
          </a:p>
          <a:p>
            <a:r>
              <a:rPr lang="en-US" dirty="0"/>
              <a:t># ignore doc/</a:t>
            </a:r>
            <a:r>
              <a:rPr lang="en-US" dirty="0" err="1"/>
              <a:t>notes.txt</a:t>
            </a:r>
            <a:r>
              <a:rPr lang="en-US" dirty="0"/>
              <a:t>, but not doc/server/</a:t>
            </a:r>
            <a:r>
              <a:rPr lang="en-US" dirty="0" err="1"/>
              <a:t>arch.txt</a:t>
            </a:r>
            <a:endParaRPr lang="en-US" dirty="0"/>
          </a:p>
          <a:p>
            <a:r>
              <a:rPr lang="en-US" dirty="0"/>
              <a:t>doc/*.txt</a:t>
            </a:r>
          </a:p>
          <a:p>
            <a:r>
              <a:rPr lang="en-US" dirty="0"/>
              <a:t># ignore all .txt files in the doc/ directory</a:t>
            </a:r>
          </a:p>
          <a:p>
            <a:r>
              <a:rPr lang="en-US" dirty="0"/>
              <a:t>doc/**/*.txt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2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-</a:t>
            </a:r>
            <a:r>
              <a:rPr lang="en-US" altLang="zh-CN" dirty="0" smtClean="0"/>
              <a:t>p</a:t>
            </a:r>
            <a:r>
              <a:rPr lang="zh-CN" altLang="en-US" dirty="0" smtClean="0"/>
              <a:t>: </a:t>
            </a:r>
            <a:r>
              <a:rPr lang="en-US" altLang="zh-CN" dirty="0" smtClean="0"/>
              <a:t>shows </a:t>
            </a:r>
            <a:r>
              <a:rPr lang="en-US" altLang="zh-CN" dirty="0"/>
              <a:t>the diff introduced in each </a:t>
            </a:r>
            <a:r>
              <a:rPr lang="en-US" altLang="zh-CN" dirty="0" err="1" smtClean="0"/>
              <a:t>commitsx</a:t>
            </a:r>
            <a:endParaRPr lang="en-US" altLang="zh-CN" dirty="0" smtClean="0"/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2:</a:t>
            </a:r>
            <a:r>
              <a:rPr lang="zh-CN" altLang="en-US" dirty="0" smtClean="0"/>
              <a:t>   </a:t>
            </a:r>
            <a:r>
              <a:rPr lang="en-US" altLang="zh-CN" dirty="0"/>
              <a:t> limits the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smtClean="0"/>
              <a:t>--pretty=</a:t>
            </a:r>
            <a:r>
              <a:rPr lang="en-US" altLang="zh-CN" dirty="0" err="1" smtClean="0"/>
              <a:t>oneline</a:t>
            </a:r>
            <a:r>
              <a:rPr lang="zh-CN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fuller</a:t>
            </a:r>
          </a:p>
          <a:p>
            <a:r>
              <a:rPr lang="en-US" altLang="zh-CN" dirty="0" smtClean="0"/>
              <a:t>--graph</a:t>
            </a:r>
          </a:p>
          <a:p>
            <a:r>
              <a:rPr lang="en-US" altLang="zh-CN" dirty="0" smtClean="0"/>
              <a:t>--since</a:t>
            </a:r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-after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5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111</TotalTime>
  <Words>257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Formal</vt:lpstr>
      <vt:lpstr>Git</vt:lpstr>
      <vt:lpstr>What’s Git?</vt:lpstr>
      <vt:lpstr>Centralized</vt:lpstr>
      <vt:lpstr>Distributed</vt:lpstr>
      <vt:lpstr>Git != Github</vt:lpstr>
      <vt:lpstr>Git Three States</vt:lpstr>
      <vt:lpstr>How to start a new git project?</vt:lpstr>
      <vt:lpstr>.gitignore</vt:lpstr>
      <vt:lpstr>git log</vt:lpstr>
      <vt:lpstr>Undo</vt:lpstr>
      <vt:lpstr>Additional skill</vt:lpstr>
      <vt:lpstr>Github Tips</vt:lpstr>
      <vt:lpstr>Q&amp;A</vt:lpstr>
    </vt:vector>
  </TitlesOfParts>
  <Company>ActiveNetwork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Marvin Min</dc:creator>
  <cp:lastModifiedBy>Marvin Min</cp:lastModifiedBy>
  <cp:revision>13</cp:revision>
  <dcterms:created xsi:type="dcterms:W3CDTF">2014-07-23T09:46:48Z</dcterms:created>
  <dcterms:modified xsi:type="dcterms:W3CDTF">2014-07-23T11:38:06Z</dcterms:modified>
</cp:coreProperties>
</file>