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1"/>
  </p:notesMasterIdLst>
  <p:sldIdLst>
    <p:sldId id="356" r:id="rId2"/>
    <p:sldId id="362" r:id="rId3"/>
    <p:sldId id="258" r:id="rId4"/>
    <p:sldId id="357" r:id="rId5"/>
    <p:sldId id="360" r:id="rId6"/>
    <p:sldId id="359" r:id="rId7"/>
    <p:sldId id="363" r:id="rId8"/>
    <p:sldId id="358" r:id="rId9"/>
    <p:sldId id="3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1" autoAdjust="0"/>
    <p:restoredTop sz="95617" autoAdjust="0"/>
  </p:normalViewPr>
  <p:slideViewPr>
    <p:cSldViewPr snapToGrid="0">
      <p:cViewPr varScale="1">
        <p:scale>
          <a:sx n="93" d="100"/>
          <a:sy n="93" d="100"/>
        </p:scale>
        <p:origin x="763" y="8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1BDCA-D12C-45EC-A5A3-6DDBF4DA83DD}" type="datetimeFigureOut">
              <a:rPr lang="en-US" smtClean="0"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16772-596E-4FAD-9B46-9D98BD61E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16772-596E-4FAD-9B46-9D98BD61E8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54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16772-596E-4FAD-9B46-9D98BD61E89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5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9060C77-50BB-4442-A82C-956605853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407855"/>
              </p:ext>
            </p:extLst>
          </p:nvPr>
        </p:nvGraphicFramePr>
        <p:xfrm>
          <a:off x="838200" y="1524000"/>
          <a:ext cx="10515600" cy="381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15657296"/>
                    </a:ext>
                  </a:extLst>
                </a:gridCol>
              </a:tblGrid>
              <a:tr h="5385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aseline="0"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COMP 5523 Lecture </a:t>
                      </a:r>
                      <a:r>
                        <a:rPr lang="en-US" altLang="zh-CN" sz="3000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altLang="zh-CN" sz="28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Computer Vision and Image Processing</a:t>
                      </a:r>
                      <a:endParaRPr lang="zh-CN" altLang="en-US" sz="280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146839"/>
                  </a:ext>
                </a:extLst>
              </a:tr>
              <a:tr h="813910">
                <a:tc>
                  <a:txBody>
                    <a:bodyPr/>
                    <a:lstStyle/>
                    <a:p>
                      <a:pPr algn="ctr"/>
                      <a:endParaRPr lang="zh-CN" altLang="en-US" sz="4800" baseline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092001"/>
                  </a:ext>
                </a:extLst>
              </a:tr>
              <a:tr h="987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aseline="0" dirty="0"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Spring, 2020</a:t>
                      </a:r>
                    </a:p>
                    <a:p>
                      <a:pPr algn="ctr"/>
                      <a:r>
                        <a:rPr lang="en-US" altLang="zh-CN" sz="3000" baseline="0" dirty="0"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Instructor: WU, Xiao-Ming</a:t>
                      </a:r>
                      <a:endParaRPr lang="zh-CN" altLang="en-US" sz="30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374511"/>
                  </a:ext>
                </a:extLst>
              </a:tr>
              <a:tr h="987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aseline="0" dirty="0">
                          <a:solidFill>
                            <a:schemeClr val="accent3"/>
                          </a:solidFill>
                          <a:latin typeface="Times New Roman" panose="02020603050405020304" pitchFamily="18" charset="0"/>
                        </a:rPr>
                        <a:t>For internal use only,</a:t>
                      </a:r>
                      <a:r>
                        <a:rPr lang="zh-CN" altLang="en-US" sz="3000" baseline="0" dirty="0">
                          <a:solidFill>
                            <a:schemeClr val="accent3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endParaRPr lang="en-US" altLang="zh-CN" sz="3000" baseline="0" dirty="0">
                        <a:solidFill>
                          <a:schemeClr val="accent3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aseline="0" dirty="0">
                          <a:solidFill>
                            <a:schemeClr val="accent3"/>
                          </a:solidFill>
                          <a:latin typeface="Times New Roman" panose="02020603050405020304" pitchFamily="18" charset="0"/>
                        </a:rPr>
                        <a:t>please do not distribute!</a:t>
                      </a:r>
                      <a:endParaRPr lang="zh-CN" altLang="en-US" sz="3000" baseline="0" dirty="0">
                        <a:solidFill>
                          <a:schemeClr val="accent3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217952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F5C6C5-6979-4265-8538-E5B3FE81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F730DA-7CBD-48BD-864A-66B287C7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29A63-1507-49BB-9694-C96C28C0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A5145E-DFB2-488B-8F47-39E1F1578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868" y="2517273"/>
            <a:ext cx="9670260" cy="770021"/>
          </a:xfrm>
        </p:spPr>
        <p:txBody>
          <a:bodyPr anchor="ctr" anchorCtr="0">
            <a:normAutofit/>
          </a:bodyPr>
          <a:lstStyle>
            <a:lvl1pPr algn="ctr">
              <a:defRPr sz="40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806100-B4CC-4D42-88AA-AF362678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7772" y="1570788"/>
            <a:ext cx="670133" cy="486446"/>
          </a:xfrm>
        </p:spPr>
        <p:txBody>
          <a:bodyPr>
            <a:noAutofit/>
          </a:bodyPr>
          <a:lstStyle>
            <a:lvl1pPr marL="0" indent="0" algn="ctr">
              <a:buNone/>
              <a:defRPr sz="3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7035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9955D-F94B-48B3-AEBB-80622D29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969F77-B8BA-418F-AB11-C3F016B9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85BB80-EDDC-4E7E-A0BA-5C8C3246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FA55F34-C0C1-40D7-9097-3F3FFEE744AA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31D67D5-B23E-47BC-A73C-0124F509582F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14E1DAC-CE83-44D9-A142-C6F8FAFB681C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E6478EE-F097-4A22-9BD9-94FE99E8F3BB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E1AC823-470B-4B35-8A45-E27A334B7BF2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053BB18-2ECB-4529-A35D-014CBCC17202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2DA87C5-02FC-4CC7-B7BD-6AD8A2EC0F23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8497FC-826E-45F4-89B7-0592A726B2E5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6">
            <a:extLst>
              <a:ext uri="{FF2B5EF4-FFF2-40B4-BE49-F238E27FC236}">
                <a16:creationId xmlns:a16="http://schemas.microsoft.com/office/drawing/2014/main" id="{5D1D6A88-7EBB-4D35-9072-682868BBB6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2840" y="971549"/>
            <a:ext cx="5029373" cy="4897439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03D9FC5F-BA43-407B-ADF6-E01F928C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1600200"/>
          </a:xfrm>
        </p:spPr>
        <p:txBody>
          <a:bodyPr anchor="b"/>
          <a:lstStyle>
            <a:lvl1pPr>
              <a:defRPr sz="32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9A594D08-5AE5-427A-9F27-422967184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3811588"/>
          </a:xfrm>
        </p:spPr>
        <p:txBody>
          <a:bodyPr/>
          <a:lstStyle>
            <a:lvl1pPr marL="0" indent="0">
              <a:buNone/>
              <a:defRPr sz="16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0613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57F57A-E635-4026-919E-24B2ED37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0E5D02-BED1-4A04-9017-0F6FD121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65EED7-4A2C-4EC0-BF42-6E5B75DC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39C4E2C-C95D-4C72-97CA-6E8C07A35BDD}"/>
              </a:ext>
            </a:extLst>
          </p:cNvPr>
          <p:cNvGrpSpPr/>
          <p:nvPr/>
        </p:nvGrpSpPr>
        <p:grpSpPr>
          <a:xfrm>
            <a:off x="5572125" y="341313"/>
            <a:ext cx="5943600" cy="5943600"/>
            <a:chOff x="5248275" y="274638"/>
            <a:chExt cx="5943600" cy="59436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8101C0-3534-4127-BA55-2FBED6F41EF5}"/>
                </a:ext>
              </a:extLst>
            </p:cNvPr>
            <p:cNvSpPr/>
            <p:nvPr/>
          </p:nvSpPr>
          <p:spPr>
            <a:xfrm>
              <a:off x="5248275" y="274638"/>
              <a:ext cx="5943600" cy="5943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D8DE457-1A13-4A74-B22A-E1AF1FE514FC}"/>
                </a:ext>
              </a:extLst>
            </p:cNvPr>
            <p:cNvSpPr/>
            <p:nvPr/>
          </p:nvSpPr>
          <p:spPr>
            <a:xfrm>
              <a:off x="5476875" y="503238"/>
              <a:ext cx="5486400" cy="54864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565D210-A123-4262-BAC1-6CFF0FD86821}"/>
                </a:ext>
              </a:extLst>
            </p:cNvPr>
            <p:cNvSpPr/>
            <p:nvPr/>
          </p:nvSpPr>
          <p:spPr>
            <a:xfrm>
              <a:off x="5568315" y="594678"/>
              <a:ext cx="5303520" cy="53035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04C7153-43EB-4674-824E-0067B4CB8850}"/>
              </a:ext>
            </a:extLst>
          </p:cNvPr>
          <p:cNvGrpSpPr/>
          <p:nvPr/>
        </p:nvGrpSpPr>
        <p:grpSpPr>
          <a:xfrm>
            <a:off x="504825" y="341313"/>
            <a:ext cx="5943600" cy="5943600"/>
            <a:chOff x="228600" y="274638"/>
            <a:chExt cx="5943600" cy="5943600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FF0EE82-5D3B-4597-8465-586910E43583}"/>
                </a:ext>
              </a:extLst>
            </p:cNvPr>
            <p:cNvSpPr/>
            <p:nvPr/>
          </p:nvSpPr>
          <p:spPr>
            <a:xfrm>
              <a:off x="228600" y="274638"/>
              <a:ext cx="5943600" cy="59436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3FF03E1-3D5E-4971-8C08-73511C0DC3ED}"/>
                </a:ext>
              </a:extLst>
            </p:cNvPr>
            <p:cNvSpPr/>
            <p:nvPr/>
          </p:nvSpPr>
          <p:spPr>
            <a:xfrm>
              <a:off x="548640" y="594678"/>
              <a:ext cx="5303520" cy="53035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7C411EE2-E1B9-448B-A3C0-34DD0818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285" y="1584325"/>
            <a:ext cx="3962400" cy="3457576"/>
          </a:xfrm>
        </p:spPr>
        <p:txBody>
          <a:bodyPr anchor="ctr" anchorCtr="1">
            <a:normAutofit/>
          </a:bodyPr>
          <a:lstStyle>
            <a:lvl1pPr>
              <a:defRPr sz="40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901F43F5-B59B-4F1D-8CF3-3973B4D0E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2238" y="1677182"/>
            <a:ext cx="4201477" cy="3364719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26480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52659-7CD8-43A3-AEB8-302F4701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0" y="344805"/>
            <a:ext cx="60452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5696F-61E3-458B-B742-5703C98A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3400" y="1734967"/>
            <a:ext cx="60452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9301E-6CB3-4215-89CF-F967D2B3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01E93-69A0-4D87-BF07-11BCDA8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EF96B-A011-40F5-ACBD-CEA8002C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6A8D779-67EF-4BAF-900C-AE187ABBB76A}"/>
              </a:ext>
            </a:extLst>
          </p:cNvPr>
          <p:cNvGrpSpPr/>
          <p:nvPr/>
        </p:nvGrpSpPr>
        <p:grpSpPr>
          <a:xfrm>
            <a:off x="131884" y="0"/>
            <a:ext cx="27146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00ECDC-7753-4656-92BD-DE0C4649DD78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D424263-218A-4C5A-BED9-85FE309AB6B2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7F0BC5E-0CFC-4F5C-8315-EACCC0379EF2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23192-CDD8-4FDD-9237-527BD16C794E}"/>
              </a:ext>
            </a:extLst>
          </p:cNvPr>
          <p:cNvGrpSpPr/>
          <p:nvPr/>
        </p:nvGrpSpPr>
        <p:grpSpPr>
          <a:xfrm>
            <a:off x="9271196" y="0"/>
            <a:ext cx="2743200" cy="6858000"/>
            <a:chOff x="11580640" y="0"/>
            <a:chExt cx="433756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3A92B56-BE5F-476C-881E-E5B10B6901B9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4DE94F6-A04C-419D-AD5F-679E21BC8CDD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44B8F75-8AA6-4D0D-B37A-CAA9DBB1A071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606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52659-7CD8-43A3-AEB8-302F4701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5696F-61E3-458B-B742-5703C98A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287"/>
            <a:ext cx="105156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9301E-6CB3-4215-89CF-F967D2B3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01E93-69A0-4D87-BF07-11BCDA8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EF96B-A011-40F5-ACBD-CEA8002C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6A8D779-67EF-4BAF-900C-AE187ABBB76A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00ECDC-7753-4656-92BD-DE0C4649DD78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D424263-218A-4C5A-BED9-85FE309AB6B2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7F0BC5E-0CFC-4F5C-8315-EACCC0379EF2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23192-CDD8-4FDD-9237-527BD16C794E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3A92B56-BE5F-476C-881E-E5B10B6901B9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4DE94F6-A04C-419D-AD5F-679E21BC8CDD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44B8F75-8AA6-4D0D-B37A-CAA9DBB1A071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9877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BA8A2-777B-413F-BC18-26C394DD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039B6-7CF9-4B3C-9497-9E88E688D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34499"/>
          </a:xfrm>
        </p:spPr>
        <p:txBody>
          <a:bodyPr anchor="b" anchorCtr="0"/>
          <a:lstStyle>
            <a:lvl1pPr marL="0" indent="0" algn="ctr">
              <a:buNone/>
              <a:defRPr sz="24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BB3C06-6943-4EB0-AF7B-1859B7BE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15662"/>
            <a:ext cx="5157787" cy="3974001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942028-2741-48EE-B459-E6825D5D7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34499"/>
          </a:xfrm>
        </p:spPr>
        <p:txBody>
          <a:bodyPr anchor="b" anchorCtr="0"/>
          <a:lstStyle>
            <a:lvl1pPr marL="0" indent="0" algn="ctr">
              <a:buNone/>
              <a:defRPr sz="24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316930-E770-4B5B-A798-793A5DFD2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15662"/>
            <a:ext cx="5183188" cy="3974001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349EF4-029D-4C2A-A136-8F06EA11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D239F1-B310-4AF2-A1D5-F9993767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A2C9FA-C6B2-4FC4-9E3F-7DE99287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798FCAF-4A38-4207-8367-426653D7379F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87AD164-C54B-4A27-8BFE-ED25E2FEC0F9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36C611C-152D-46BD-8ED1-F9E8B3D20030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4F759E-A709-41B7-ABFC-9DF643E63577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879CFE4-BCB9-4001-9C61-F9963F90593D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CDC491B-718A-45E5-9EC6-83F5F72E043D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59D9214-5686-484C-AFE7-636DFE678EFB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AF2803E-71AC-4B64-8BAF-6EDA4E1308C2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8348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BA8A2-777B-413F-BC18-26C394DD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BB3C06-6943-4EB0-AF7B-1859B7BE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62126"/>
            <a:ext cx="5157787" cy="44275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316930-E770-4B5B-A798-793A5DFD2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62126"/>
            <a:ext cx="5183188" cy="44275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349EF4-029D-4C2A-A136-8F06EA11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D239F1-B310-4AF2-A1D5-F9993767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A2C9FA-C6B2-4FC4-9E3F-7DE99287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798FCAF-4A38-4207-8367-426653D7379F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87AD164-C54B-4A27-8BFE-ED25E2FEC0F9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36C611C-152D-46BD-8ED1-F9E8B3D20030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4F759E-A709-41B7-ABFC-9DF643E63577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879CFE4-BCB9-4001-9C61-F9963F90593D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CDC491B-718A-45E5-9EC6-83F5F72E043D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59D9214-5686-484C-AFE7-636DFE678EFB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AF2803E-71AC-4B64-8BAF-6EDA4E1308C2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3893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83F753-40C0-46C7-809B-7907340B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32B56B-B11E-4D5F-8C4C-3C7099C0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32DB91-533E-459A-8AF6-8381395A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6756E16-6663-40CA-8BF0-3E0E9295922C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2746F1A-C82B-4586-864D-9CC614B230AE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267E9C0-A273-4BF0-8A81-2F7F2678A048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F7FC18E-C67F-4B46-B6C4-1AE7DDCEDB7E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01D2E-4403-42AB-B8F4-A472E787B707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D13CD16-E30D-460E-A949-3A1DB95B2DAD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4E50235-D71D-4491-8AF6-FFA299C83B8F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AD78A5-BCEF-4867-9ECB-204CEAF4FCD8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952F468C-4BFE-482F-BB09-85A2E76C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4505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AC77EF-ACD4-48CE-A8D4-A0AD72E8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A99F8F-A64B-4890-B584-9AE3A67C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5B3CF-56FB-46B9-9EE5-1739820C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0B607B2-F93D-401E-8CB1-F07F3FE2C847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6292487-814D-4FAF-87F4-973EA302142F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7D72098-FC37-404E-808F-0D61029BABCA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CEC53FA-2876-4C4E-9742-0C97EF24C875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1DFDFCB-0179-4A11-8B21-828551FBD5FC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AB447B5-C5D4-4C47-810E-BE7D8B3FD378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9CF7B39-CFD6-43FD-BBB6-52681E79DBD7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13C70-8B2B-45CF-9B3B-FF470C195E37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20140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956D2B70-436A-46F2-AE26-00B80A913A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2840" y="971549"/>
            <a:ext cx="5029373" cy="4897439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2926964-2243-403F-AFB3-51D993D9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1600200"/>
          </a:xfrm>
        </p:spPr>
        <p:txBody>
          <a:bodyPr anchor="b"/>
          <a:lstStyle>
            <a:lvl1pPr>
              <a:defRPr sz="32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42D594-71D9-4236-89E3-995C51753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3811588"/>
          </a:xfrm>
        </p:spPr>
        <p:txBody>
          <a:bodyPr/>
          <a:lstStyle>
            <a:lvl1pPr marL="0" indent="0">
              <a:buNone/>
              <a:defRPr sz="16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B2C031-8279-4C07-BFA5-550C776F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6517F7-FD4C-4B75-941E-D57BDEB6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DB653-1671-4CF9-87A1-E9B13EC0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E36B1A-CA62-4976-8888-7623F4141272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C811133-7609-4686-9FDA-10CF15EE6220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0A0D670-0B28-414C-AB74-9820225BCF5C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699C52D-8887-4143-85B5-66BA931CAB65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10BD845-F167-4E59-8B17-3B4CBC967874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535778E-43C1-4C56-8C24-71F4C4899653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B59B06E-3DC1-48B2-BC29-CFB8487297BF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0197594-FD59-4D31-8821-65448DEE94E8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2993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历史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52659-7CD8-43A3-AEB8-302F4701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5696F-61E3-458B-B742-5703C98A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287"/>
            <a:ext cx="105156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9301E-6CB3-4215-89CF-F967D2B3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01E93-69A0-4D87-BF07-11BCDA8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EF96B-A011-40F5-ACBD-CEA8002C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6A8D779-67EF-4BAF-900C-AE187ABBB76A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00ECDC-7753-4656-92BD-DE0C4649DD78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D424263-218A-4C5A-BED9-85FE309AB6B2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7F0BC5E-0CFC-4F5C-8315-EACCC0379EF2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23192-CDD8-4FDD-9237-527BD16C794E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3A92B56-BE5F-476C-881E-E5B10B6901B9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4DE94F6-A04C-419D-AD5F-679E21BC8CDD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44B8F75-8AA6-4D0D-B37A-CAA9DBB1A071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779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57F57A-E635-4026-919E-24B2ED37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0E5D02-BED1-4A04-9017-0F6FD121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65EED7-4A2C-4EC0-BF42-6E5B75DC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39C4E2C-C95D-4C72-97CA-6E8C07A35BDD}"/>
              </a:ext>
            </a:extLst>
          </p:cNvPr>
          <p:cNvGrpSpPr/>
          <p:nvPr/>
        </p:nvGrpSpPr>
        <p:grpSpPr>
          <a:xfrm>
            <a:off x="5572125" y="341313"/>
            <a:ext cx="5943600" cy="5943600"/>
            <a:chOff x="5248275" y="274638"/>
            <a:chExt cx="5943600" cy="59436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8101C0-3534-4127-BA55-2FBED6F41EF5}"/>
                </a:ext>
              </a:extLst>
            </p:cNvPr>
            <p:cNvSpPr/>
            <p:nvPr/>
          </p:nvSpPr>
          <p:spPr>
            <a:xfrm>
              <a:off x="5248275" y="274638"/>
              <a:ext cx="5943600" cy="59436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762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D8DE457-1A13-4A74-B22A-E1AF1FE514FC}"/>
                </a:ext>
              </a:extLst>
            </p:cNvPr>
            <p:cNvSpPr/>
            <p:nvPr/>
          </p:nvSpPr>
          <p:spPr>
            <a:xfrm>
              <a:off x="5476875" y="503238"/>
              <a:ext cx="5486400" cy="5486400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565D210-A123-4262-BAC1-6CFF0FD86821}"/>
                </a:ext>
              </a:extLst>
            </p:cNvPr>
            <p:cNvSpPr/>
            <p:nvPr/>
          </p:nvSpPr>
          <p:spPr>
            <a:xfrm>
              <a:off x="5568315" y="594678"/>
              <a:ext cx="5303520" cy="53035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04C7153-43EB-4674-824E-0067B4CB8850}"/>
              </a:ext>
            </a:extLst>
          </p:cNvPr>
          <p:cNvGrpSpPr/>
          <p:nvPr/>
        </p:nvGrpSpPr>
        <p:grpSpPr>
          <a:xfrm>
            <a:off x="504825" y="341313"/>
            <a:ext cx="5943600" cy="5943600"/>
            <a:chOff x="228600" y="274638"/>
            <a:chExt cx="5943600" cy="5943600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FF0EE82-5D3B-4597-8465-586910E43583}"/>
                </a:ext>
              </a:extLst>
            </p:cNvPr>
            <p:cNvSpPr/>
            <p:nvPr/>
          </p:nvSpPr>
          <p:spPr>
            <a:xfrm>
              <a:off x="228600" y="274638"/>
              <a:ext cx="5943600" cy="59436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3FF03E1-3D5E-4971-8C08-73511C0DC3ED}"/>
                </a:ext>
              </a:extLst>
            </p:cNvPr>
            <p:cNvSpPr/>
            <p:nvPr/>
          </p:nvSpPr>
          <p:spPr>
            <a:xfrm>
              <a:off x="548640" y="594678"/>
              <a:ext cx="5303520" cy="530352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7C411EE2-E1B9-448B-A3C0-34DD0818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285" y="1584325"/>
            <a:ext cx="3962400" cy="3457576"/>
          </a:xfrm>
        </p:spPr>
        <p:txBody>
          <a:bodyPr anchor="ctr" anchorCtr="1">
            <a:normAutofit/>
          </a:bodyPr>
          <a:lstStyle>
            <a:lvl1pPr>
              <a:defRPr sz="40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901F43F5-B59B-4F1D-8CF3-3973B4D0E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2238" y="1677182"/>
            <a:ext cx="4201477" cy="3364719"/>
          </a:xfrm>
        </p:spPr>
        <p:txBody>
          <a:bodyPr anchor="ctr" anchorCtr="0"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94396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练习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52659-7CD8-43A3-AEB8-302F4701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5696F-61E3-458B-B742-5703C98A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287"/>
            <a:ext cx="105156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9301E-6CB3-4215-89CF-F967D2B3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01E93-69A0-4D87-BF07-11BCDA8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EF96B-A011-40F5-ACBD-CEA8002C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6A8D779-67EF-4BAF-900C-AE187ABBB76A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00ECDC-7753-4656-92BD-DE0C4649DD78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D424263-218A-4C5A-BED9-85FE309AB6B2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7F0BC5E-0CFC-4F5C-8315-EACCC0379EF2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23192-CDD8-4FDD-9237-527BD16C794E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3A92B56-BE5F-476C-881E-E5B10B6901B9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4DE94F6-A04C-419D-AD5F-679E21BC8CDD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44B8F75-8AA6-4D0D-B37A-CAA9DBB1A071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205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2C67C-616F-43D7-8E6F-2C31DDCFA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9C7AF8-C7E4-416B-AB13-1165BF544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A5339-855A-4633-BC3C-1DF5AE61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9BCB6B-B143-4832-A351-04E8B40C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830EC-EAED-4502-B8F0-40E59E07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4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36FE43-2A7F-4D6D-A596-79B29E8F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9973BF-AA4C-4970-A13D-6A66BA5A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9DF8D9-BB0F-4F4D-9462-6C5B04AE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5A6A4A-7636-4E88-9E95-8F76CE99D565}"/>
              </a:ext>
            </a:extLst>
          </p:cNvPr>
          <p:cNvSpPr/>
          <p:nvPr/>
        </p:nvSpPr>
        <p:spPr>
          <a:xfrm>
            <a:off x="909242" y="511492"/>
            <a:ext cx="10622358" cy="6108065"/>
          </a:xfrm>
          <a:prstGeom prst="roundRect">
            <a:avLst/>
          </a:prstGeom>
          <a:solidFill>
            <a:schemeClr val="accent6"/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2F31B83-D6E8-4DE2-9756-25476045F333}"/>
              </a:ext>
            </a:extLst>
          </p:cNvPr>
          <p:cNvSpPr/>
          <p:nvPr/>
        </p:nvSpPr>
        <p:spPr>
          <a:xfrm>
            <a:off x="604442" y="248285"/>
            <a:ext cx="10622358" cy="6108065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ABB82612-8BA5-43B5-A621-B32A3BF0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120" y="431568"/>
            <a:ext cx="968248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3C0E2CF-1BA1-4421-B66B-58F9A364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120" y="1821730"/>
            <a:ext cx="968248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0642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52659-7CD8-43A3-AEB8-302F4701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0" y="344805"/>
            <a:ext cx="60452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5696F-61E3-458B-B742-5703C98A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3400" y="1734967"/>
            <a:ext cx="60452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9301E-6CB3-4215-89CF-F967D2B3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01E93-69A0-4D87-BF07-11BCDA8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EF96B-A011-40F5-ACBD-CEA8002C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6A8D779-67EF-4BAF-900C-AE187ABBB76A}"/>
              </a:ext>
            </a:extLst>
          </p:cNvPr>
          <p:cNvGrpSpPr/>
          <p:nvPr/>
        </p:nvGrpSpPr>
        <p:grpSpPr>
          <a:xfrm>
            <a:off x="131884" y="0"/>
            <a:ext cx="27146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00ECDC-7753-4656-92BD-DE0C4649DD78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D424263-218A-4C5A-BED9-85FE309AB6B2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7F0BC5E-0CFC-4F5C-8315-EACCC0379EF2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23192-CDD8-4FDD-9237-527BD16C794E}"/>
              </a:ext>
            </a:extLst>
          </p:cNvPr>
          <p:cNvGrpSpPr/>
          <p:nvPr/>
        </p:nvGrpSpPr>
        <p:grpSpPr>
          <a:xfrm>
            <a:off x="9271196" y="0"/>
            <a:ext cx="2743200" cy="6858000"/>
            <a:chOff x="11580640" y="0"/>
            <a:chExt cx="433756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3A92B56-BE5F-476C-881E-E5B10B6901B9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4DE94F6-A04C-419D-AD5F-679E21BC8CDD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44B8F75-8AA6-4D0D-B37A-CAA9DBB1A071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366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52659-7CD8-43A3-AEB8-302F4701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5696F-61E3-458B-B742-5703C98A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287"/>
            <a:ext cx="105156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9301E-6CB3-4215-89CF-F967D2B3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01E93-69A0-4D87-BF07-11BCDA8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4EF96B-A011-40F5-ACBD-CEA8002C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6A8D779-67EF-4BAF-900C-AE187ABBB76A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F00ECDC-7753-4656-92BD-DE0C4649DD78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D424263-218A-4C5A-BED9-85FE309AB6B2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7F0BC5E-0CFC-4F5C-8315-EACCC0379EF2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4A23192-CDD8-4FDD-9237-527BD16C794E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3A92B56-BE5F-476C-881E-E5B10B6901B9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4DE94F6-A04C-419D-AD5F-679E21BC8CDD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44B8F75-8AA6-4D0D-B37A-CAA9DBB1A071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852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BA8A2-777B-413F-BC18-26C394DD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A039B6-7CF9-4B3C-9497-9E88E688D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34499"/>
          </a:xfrm>
        </p:spPr>
        <p:txBody>
          <a:bodyPr anchor="b" anchorCtr="0"/>
          <a:lstStyle>
            <a:lvl1pPr marL="0" indent="0" algn="ctr">
              <a:buNone/>
              <a:defRPr sz="24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BB3C06-6943-4EB0-AF7B-1859B7BE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15662"/>
            <a:ext cx="5157787" cy="3974001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942028-2741-48EE-B459-E6825D5D7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34499"/>
          </a:xfrm>
        </p:spPr>
        <p:txBody>
          <a:bodyPr anchor="b" anchorCtr="0"/>
          <a:lstStyle>
            <a:lvl1pPr marL="0" indent="0" algn="ctr">
              <a:buNone/>
              <a:defRPr sz="24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316930-E770-4B5B-A798-793A5DFD2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15662"/>
            <a:ext cx="5183188" cy="3974001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349EF4-029D-4C2A-A136-8F06EA11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D239F1-B310-4AF2-A1D5-F9993767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A2C9FA-C6B2-4FC4-9E3F-7DE99287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798FCAF-4A38-4207-8367-426653D7379F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87AD164-C54B-4A27-8BFE-ED25E2FEC0F9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36C611C-152D-46BD-8ED1-F9E8B3D20030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4F759E-A709-41B7-ABFC-9DF643E63577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879CFE4-BCB9-4001-9C61-F9963F90593D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CDC491B-718A-45E5-9EC6-83F5F72E043D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59D9214-5686-484C-AFE7-636DFE678EFB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AF2803E-71AC-4B64-8BAF-6EDA4E1308C2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524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BA8A2-777B-413F-BC18-26C394DD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BB3C06-6943-4EB0-AF7B-1859B7BE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62126"/>
            <a:ext cx="5157787" cy="44275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316930-E770-4B5B-A798-793A5DFD2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62126"/>
            <a:ext cx="5183188" cy="44275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349EF4-029D-4C2A-A136-8F06EA11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D239F1-B310-4AF2-A1D5-F9993767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A2C9FA-C6B2-4FC4-9E3F-7DE99287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798FCAF-4A38-4207-8367-426653D7379F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87AD164-C54B-4A27-8BFE-ED25E2FEC0F9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36C611C-152D-46BD-8ED1-F9E8B3D20030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94F759E-A709-41B7-ABFC-9DF643E63577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879CFE4-BCB9-4001-9C61-F9963F90593D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CDC491B-718A-45E5-9EC6-83F5F72E043D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59D9214-5686-484C-AFE7-636DFE678EFB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AF2803E-71AC-4B64-8BAF-6EDA4E1308C2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558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83F753-40C0-46C7-809B-7907340B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32B56B-B11E-4D5F-8C4C-3C7099C0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32DB91-533E-459A-8AF6-8381395A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6756E16-6663-40CA-8BF0-3E0E9295922C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2746F1A-C82B-4586-864D-9CC614B230AE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267E9C0-A273-4BF0-8A81-2F7F2678A048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F7FC18E-C67F-4B46-B6C4-1AE7DDCEDB7E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F901D2E-4403-42AB-B8F4-A472E787B707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D13CD16-E30D-460E-A949-3A1DB95B2DAD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4E50235-D71D-4491-8AF6-FFA299C83B8F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CAD78A5-BCEF-4867-9ECB-204CEAF4FCD8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952F468C-4BFE-482F-BB09-85A2E76C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586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AC77EF-ACD4-48CE-A8D4-A0AD72E8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A99F8F-A64B-4890-B584-9AE3A67C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5B3CF-56FB-46B9-9EE5-1739820C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0B607B2-F93D-401E-8CB1-F07F3FE2C847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6292487-814D-4FAF-87F4-973EA302142F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7D72098-FC37-404E-808F-0D61029BABCA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CEC53FA-2876-4C4E-9742-0C97EF24C875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1DFDFCB-0179-4A11-8B21-828551FBD5FC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AB447B5-C5D4-4C47-810E-BE7D8B3FD378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9CF7B39-CFD6-43FD-BBB6-52681E79DBD7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13C70-8B2B-45CF-9B3B-FF470C195E37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326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B99B10-39B6-4329-8EAC-BA1ECB60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F427D2-8C5F-45B7-BE68-6977D265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3DDC6-EAA8-4307-8346-6A2364CE5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3A45C-3185-4DA1-AD62-7BB3540FC3D6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A1EB51-41C7-44F2-8563-A287B59AD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5865D-0DA3-4D0C-8DD4-9EE823572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2CFC-5AF9-4A6D-ADB4-3906FDC17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85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102E-04E0-4ED4-8486-E879D25B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COMP5523</a:t>
            </a:r>
            <a:br>
              <a:rPr lang="en-US" dirty="0"/>
            </a:br>
            <a:r>
              <a:rPr lang="en-US" dirty="0"/>
              <a:t>Lab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E82FD-B8DE-4202-8BE6-E6602C4925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Canny Edge Detector</a:t>
            </a:r>
          </a:p>
        </p:txBody>
      </p:sp>
    </p:spTree>
    <p:extLst>
      <p:ext uri="{BB962C8B-B14F-4D97-AF65-F5344CB8AC3E}">
        <p14:creationId xmlns:p14="http://schemas.microsoft.com/office/powerpoint/2010/main" val="12905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7102E-04E0-4ED4-8486-E879D25B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COMP5523</a:t>
            </a:r>
            <a:br>
              <a:rPr lang="en-US" dirty="0"/>
            </a:br>
            <a:r>
              <a:rPr lang="en-US" dirty="0"/>
              <a:t>Lab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E82FD-B8DE-4202-8BE6-E6602C4925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Part 2 Canny detector by Python</a:t>
            </a:r>
          </a:p>
        </p:txBody>
      </p:sp>
    </p:spTree>
    <p:extLst>
      <p:ext uri="{BB962C8B-B14F-4D97-AF65-F5344CB8AC3E}">
        <p14:creationId xmlns:p14="http://schemas.microsoft.com/office/powerpoint/2010/main" val="225262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112EC1-B553-45A0-AE54-C1E6178A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11E958-58E4-48F8-930E-DF535710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Python tutorial </a:t>
            </a:r>
          </a:p>
          <a:p>
            <a:r>
              <a:rPr lang="en-US" dirty="0"/>
              <a:t>Code environment</a:t>
            </a:r>
          </a:p>
          <a:p>
            <a:r>
              <a:rPr lang="en-US" dirty="0"/>
              <a:t>Canny recap</a:t>
            </a:r>
          </a:p>
          <a:p>
            <a:r>
              <a:rPr lang="en-US" dirty="0"/>
              <a:t>Hough line detection (optional)</a:t>
            </a:r>
          </a:p>
          <a:p>
            <a:r>
              <a:rPr lang="en-US" dirty="0"/>
              <a:t>Administrative details</a:t>
            </a:r>
          </a:p>
          <a:p>
            <a:pPr lvl="1"/>
            <a:r>
              <a:rPr lang="en-US" dirty="0"/>
              <a:t>Lab report</a:t>
            </a:r>
          </a:p>
          <a:p>
            <a:pPr lvl="1"/>
            <a:r>
              <a:rPr lang="en-US" dirty="0"/>
              <a:t>Grading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A5FA1C-44EA-4FCA-8ED5-F393B5223587}"/>
              </a:ext>
            </a:extLst>
          </p:cNvPr>
          <p:cNvSpPr txBox="1"/>
          <p:nvPr/>
        </p:nvSpPr>
        <p:spPr>
          <a:xfrm>
            <a:off x="1089765" y="751562"/>
            <a:ext cx="53110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For beginners:</a:t>
            </a:r>
          </a:p>
          <a:p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Build in data structures: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400" dirty="0"/>
              <a:t>set, array, etc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Class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Numpy, matplotlib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 dirty="0"/>
              <a:t>http://cs231n.github.io/python-numpy-tutorial/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FF26B-51F4-4646-9689-BADF8CEE0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153" y="526093"/>
            <a:ext cx="4283901" cy="51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35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8857E8-AC93-49F1-8B7D-C24003E54711}"/>
              </a:ext>
            </a:extLst>
          </p:cNvPr>
          <p:cNvSpPr txBox="1"/>
          <p:nvPr/>
        </p:nvSpPr>
        <p:spPr>
          <a:xfrm>
            <a:off x="1365337" y="413359"/>
            <a:ext cx="7928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Code Environment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3FB6C-E027-4A42-BF64-A51138EAAD99}"/>
              </a:ext>
            </a:extLst>
          </p:cNvPr>
          <p:cNvSpPr txBox="1"/>
          <p:nvPr/>
        </p:nvSpPr>
        <p:spPr>
          <a:xfrm>
            <a:off x="3469709" y="1628384"/>
            <a:ext cx="7465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Best practice: </a:t>
            </a:r>
            <a:r>
              <a:rPr lang="en-US" sz="2800" dirty="0" err="1"/>
              <a:t>anoconda</a:t>
            </a:r>
            <a:r>
              <a:rPr lang="en-US" sz="2800" dirty="0"/>
              <a:t> + </a:t>
            </a:r>
            <a:r>
              <a:rPr lang="en-US" sz="2800" dirty="0" err="1"/>
              <a:t>pycharm</a:t>
            </a:r>
            <a:endParaRPr lang="en-US" sz="2800" dirty="0"/>
          </a:p>
        </p:txBody>
      </p:sp>
      <p:pic>
        <p:nvPicPr>
          <p:cNvPr id="8194" name="Picture 2" descr="Image result for anaconda">
            <a:extLst>
              <a:ext uri="{FF2B5EF4-FFF2-40B4-BE49-F238E27FC236}">
                <a16:creationId xmlns:a16="http://schemas.microsoft.com/office/drawing/2014/main" id="{AA1FA505-A5C7-4625-B2CC-624F189A0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288" y="3030907"/>
            <a:ext cx="372427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80034C-2CEF-40BB-9FED-68E8CEC05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222" y="3030907"/>
            <a:ext cx="4571999" cy="237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1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B5F569-6E07-424E-9B82-9CF73F6033E1}"/>
              </a:ext>
            </a:extLst>
          </p:cNvPr>
          <p:cNvSpPr txBox="1"/>
          <p:nvPr/>
        </p:nvSpPr>
        <p:spPr>
          <a:xfrm>
            <a:off x="1102290" y="200416"/>
            <a:ext cx="7590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Canny Step by Step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343C7F-9CAE-4FD7-A3CD-C5A7F55FC141}"/>
              </a:ext>
            </a:extLst>
          </p:cNvPr>
          <p:cNvSpPr/>
          <p:nvPr/>
        </p:nvSpPr>
        <p:spPr>
          <a:xfrm>
            <a:off x="2346542" y="1750884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1. Smoothing (</a:t>
            </a:r>
            <a:r>
              <a:rPr lang="en-US" sz="3200" dirty="0" err="1"/>
              <a:t>np.flip</a:t>
            </a:r>
            <a:r>
              <a:rPr lang="en-US" sz="3200" dirty="0"/>
              <a:t>)</a:t>
            </a:r>
          </a:p>
          <a:p>
            <a:r>
              <a:rPr lang="en-US" sz="3200" dirty="0"/>
              <a:t>2. Finding gradients (np.arctan2 &amp; np.rad2deg)</a:t>
            </a:r>
          </a:p>
          <a:p>
            <a:r>
              <a:rPr lang="en-US" sz="3200" dirty="0"/>
              <a:t>3. Non-maximum suppression (rounded direction)</a:t>
            </a:r>
          </a:p>
          <a:p>
            <a:r>
              <a:rPr lang="en-US" sz="3200" dirty="0"/>
              <a:t>4. Double thresholding</a:t>
            </a:r>
          </a:p>
          <a:p>
            <a:r>
              <a:rPr lang="en-US" sz="3200" dirty="0"/>
              <a:t>5. Edge tracking by </a:t>
            </a:r>
            <a:r>
              <a:rPr lang="en-US" sz="3200" dirty="0" err="1"/>
              <a:t>hysterisis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0706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B5F569-6E07-424E-9B82-9CF73F6033E1}"/>
              </a:ext>
            </a:extLst>
          </p:cNvPr>
          <p:cNvSpPr txBox="1"/>
          <p:nvPr/>
        </p:nvSpPr>
        <p:spPr>
          <a:xfrm>
            <a:off x="1102290" y="200416"/>
            <a:ext cx="7590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Hough Step by Step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343C7F-9CAE-4FD7-A3CD-C5A7F55FC141}"/>
              </a:ext>
            </a:extLst>
          </p:cNvPr>
          <p:cNvSpPr/>
          <p:nvPr/>
        </p:nvSpPr>
        <p:spPr>
          <a:xfrm>
            <a:off x="1242672" y="1363705"/>
            <a:ext cx="90463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Extract edges of the image using Canny</a:t>
            </a:r>
          </a:p>
          <a:p>
            <a:r>
              <a:rPr lang="en-US" sz="3200" dirty="0"/>
              <a:t>1- initialize parameter space </a:t>
            </a:r>
            <a:r>
              <a:rPr lang="en-US" sz="3200" dirty="0" err="1"/>
              <a:t>rs</a:t>
            </a:r>
            <a:r>
              <a:rPr lang="en-US" sz="3200" dirty="0"/>
              <a:t>, thetas</a:t>
            </a:r>
          </a:p>
          <a:p>
            <a:r>
              <a:rPr lang="en-US" sz="3200" dirty="0"/>
              <a:t>2- Create accumulator array and initialize to zero</a:t>
            </a:r>
          </a:p>
          <a:p>
            <a:r>
              <a:rPr lang="en-US" sz="3200" dirty="0"/>
              <a:t>3- for each edge pixel     </a:t>
            </a:r>
          </a:p>
          <a:p>
            <a:r>
              <a:rPr lang="en-US" sz="3200" dirty="0"/>
              <a:t>4-     for each theta (-90, 90)</a:t>
            </a:r>
          </a:p>
          <a:p>
            <a:r>
              <a:rPr lang="en-US" sz="3200" dirty="0"/>
              <a:t>5-         calculate r = x cos(theta) + y sin(theta)</a:t>
            </a:r>
          </a:p>
          <a:p>
            <a:r>
              <a:rPr lang="en-US" sz="3200" dirty="0"/>
              <a:t>6-         Increment accumulator at r, theta</a:t>
            </a:r>
          </a:p>
          <a:p>
            <a:r>
              <a:rPr lang="en-US" sz="3200" dirty="0"/>
              <a:t>7- Find Maximum values in accumulator (lines)</a:t>
            </a:r>
          </a:p>
          <a:p>
            <a:r>
              <a:rPr lang="en-US" sz="3200" dirty="0"/>
              <a:t>Extract related r, theta</a:t>
            </a:r>
          </a:p>
        </p:txBody>
      </p:sp>
    </p:spTree>
    <p:extLst>
      <p:ext uri="{BB962C8B-B14F-4D97-AF65-F5344CB8AC3E}">
        <p14:creationId xmlns:p14="http://schemas.microsoft.com/office/powerpoint/2010/main" val="424046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E6C9B9-A2D0-422D-B947-2FA22A4986E8}"/>
              </a:ext>
            </a:extLst>
          </p:cNvPr>
          <p:cNvSpPr txBox="1"/>
          <p:nvPr/>
        </p:nvSpPr>
        <p:spPr>
          <a:xfrm>
            <a:off x="868778" y="237994"/>
            <a:ext cx="591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is our lab report organized?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07BF0-2186-4982-AFAC-E7633C64AC35}"/>
              </a:ext>
            </a:extLst>
          </p:cNvPr>
          <p:cNvSpPr txBox="1"/>
          <p:nvPr/>
        </p:nvSpPr>
        <p:spPr>
          <a:xfrm>
            <a:off x="951976" y="1778696"/>
            <a:ext cx="55490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are supposed to demonstrate your results on </a:t>
            </a:r>
            <a:r>
              <a:rPr lang="en-US" sz="2400" b="1" dirty="0"/>
              <a:t>a python notebook</a:t>
            </a:r>
            <a:r>
              <a:rPr lang="en-US" sz="2400" dirty="0"/>
              <a:t>, i.e., a .</a:t>
            </a:r>
            <a:r>
              <a:rPr lang="en-US" sz="2400" dirty="0" err="1"/>
              <a:t>ipynb</a:t>
            </a:r>
            <a:r>
              <a:rPr lang="en-US" sz="2400" dirty="0"/>
              <a:t>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Grading points are listed in the notebook.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 want to share more, pls </a:t>
            </a:r>
            <a:r>
              <a:rPr lang="en-US" altLang="zh-CN" sz="2400" dirty="0"/>
              <a:t>use </a:t>
            </a:r>
            <a:r>
              <a:rPr lang="en-US" altLang="zh-CN" sz="2400" b="1" dirty="0"/>
              <a:t>an additional pdf</a:t>
            </a:r>
            <a:r>
              <a:rPr lang="en-US" altLang="zh-CN" sz="2400" dirty="0"/>
              <a:t> to encompass them.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50D6AB-75D1-4621-84CB-CFE3D841A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062" y="1359074"/>
            <a:ext cx="4458962" cy="50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6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643132-06EF-4CAD-A303-A6A1E4123FB4}"/>
              </a:ext>
            </a:extLst>
          </p:cNvPr>
          <p:cNvSpPr/>
          <p:nvPr/>
        </p:nvSpPr>
        <p:spPr>
          <a:xfrm>
            <a:off x="3389351" y="2288745"/>
            <a:ext cx="5727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Due March 29 at 23:59 pm</a:t>
            </a:r>
          </a:p>
        </p:txBody>
      </p:sp>
    </p:spTree>
    <p:extLst>
      <p:ext uri="{BB962C8B-B14F-4D97-AF65-F5344CB8AC3E}">
        <p14:creationId xmlns:p14="http://schemas.microsoft.com/office/powerpoint/2010/main" val="3253948931"/>
      </p:ext>
    </p:extLst>
  </p:cSld>
  <p:clrMapOvr>
    <a:masterClrMapping/>
  </p:clrMapOvr>
</p:sld>
</file>

<file path=ppt/theme/theme1.xml><?xml version="1.0" encoding="utf-8"?>
<a:theme xmlns:a="http://schemas.openxmlformats.org/drawingml/2006/main" name="COMP5523">
  <a:themeElements>
    <a:clrScheme name="自定义 2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70C0"/>
      </a:hlink>
      <a:folHlink>
        <a:srgbClr val="7030A0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5523" id="{E7CAE084-968E-4D6C-BE09-4FF0CEDF95DC}" vid="{3DD6E8F1-3BFF-4B98-9E0A-553ACB51E0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EBA90E8DE50443BCE94462E4363020" ma:contentTypeVersion="3" ma:contentTypeDescription="Create a new document." ma:contentTypeScope="" ma:versionID="f9372cd0ed07709a6a3e410b48e4fbbb">
  <xsd:schema xmlns:xsd="http://www.w3.org/2001/XMLSchema" xmlns:xs="http://www.w3.org/2001/XMLSchema" xmlns:p="http://schemas.microsoft.com/office/2006/metadata/properties" xmlns:ns2="33ee3c09-3390-4e31-9401-9aae1a971851" targetNamespace="http://schemas.microsoft.com/office/2006/metadata/properties" ma:root="true" ma:fieldsID="3ea3d00ce2617779434bb6d5ff6919bc" ns2:_="">
    <xsd:import namespace="33ee3c09-3390-4e31-9401-9aae1a9718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ee3c09-3390-4e31-9401-9aae1a9718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A51B4D-B939-4CE9-B13D-677ECF342B9E}"/>
</file>

<file path=customXml/itemProps2.xml><?xml version="1.0" encoding="utf-8"?>
<ds:datastoreItem xmlns:ds="http://schemas.openxmlformats.org/officeDocument/2006/customXml" ds:itemID="{636D5C4E-FB17-48EA-88CC-B7A8F61BBDEC}"/>
</file>

<file path=customXml/itemProps3.xml><?xml version="1.0" encoding="utf-8"?>
<ds:datastoreItem xmlns:ds="http://schemas.openxmlformats.org/officeDocument/2006/customXml" ds:itemID="{A676C65F-2427-4D88-8E13-461835D6323C}"/>
</file>

<file path=docProps/app.xml><?xml version="1.0" encoding="utf-8"?>
<Properties xmlns="http://schemas.openxmlformats.org/officeDocument/2006/extended-properties" xmlns:vt="http://schemas.openxmlformats.org/officeDocument/2006/docPropsVTypes">
  <TotalTime>1520</TotalTime>
  <Words>250</Words>
  <Application>Microsoft Office PowerPoint</Application>
  <PresentationFormat>Widescreen</PresentationFormat>
  <Paragraphs>44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Times New Roman</vt:lpstr>
      <vt:lpstr>Calibri</vt:lpstr>
      <vt:lpstr>COMP5523</vt:lpstr>
      <vt:lpstr>COMP5523 Lab 1</vt:lpstr>
      <vt:lpstr>COMP5523 Lab 1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Filters and convolution</dc:title>
  <dc:creator>Wang Kaiying</dc:creator>
  <cp:lastModifiedBy>ZHAN, lmzhan [Student]</cp:lastModifiedBy>
  <cp:revision>36</cp:revision>
  <dcterms:created xsi:type="dcterms:W3CDTF">2020-02-16T15:53:24Z</dcterms:created>
  <dcterms:modified xsi:type="dcterms:W3CDTF">2020-03-09T12:48:15Z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0x01010085EBA90E8DE50443BCE94462E4363020</vt:lpwstr>
  </property>
</Properties>
</file>