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4"/>
  </p:notesMasterIdLst>
  <p:sldIdLst>
    <p:sldId id="356" r:id="rId2"/>
    <p:sldId id="258" r:id="rId3"/>
    <p:sldId id="493" r:id="rId4"/>
    <p:sldId id="496" r:id="rId5"/>
    <p:sldId id="360" r:id="rId6"/>
    <p:sldId id="494" r:id="rId7"/>
    <p:sldId id="359" r:id="rId8"/>
    <p:sldId id="495" r:id="rId9"/>
    <p:sldId id="363" r:id="rId10"/>
    <p:sldId id="497" r:id="rId11"/>
    <p:sldId id="498" r:id="rId12"/>
    <p:sldId id="364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1" autoAdjust="0"/>
    <p:restoredTop sz="95617" autoAdjust="0"/>
  </p:normalViewPr>
  <p:slideViewPr>
    <p:cSldViewPr snapToGrid="0">
      <p:cViewPr varScale="1">
        <p:scale>
          <a:sx n="93" d="100"/>
          <a:sy n="93" d="100"/>
        </p:scale>
        <p:origin x="763" y="82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8T13:24:24.353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2 4899,'0'-24,"-1"-4,1-1,1 1,2 0,0 0,2 0,1 0,3-4,18-53,-16 46,1 1,11-21,13-48,-17 63,-12 26,1 0,1 0,2-3,30-45,-5 6,3 2,2 1,35-35,24-14,76-59,320-269,-428 373,52-37,84-50,-14 11,92-55,-124 89,-114 76,34-16,20-11,305-217,-301 201,529-352,-533 355,-36 24,59-31,-30 18,-46 27,220-148,-129 98,2 7,24-3,-76 32,-42 20,26-8,91-39,-95 39,1 2,3 4,19-3,7 2,70-29,-119 39,2 3,31-4,28-8,92-26,2 8,68 0,-90 22,743-89,-717 88,245-30,-29 14,-291 29,249-9,-337 16,0-2,2-1,3-1,23 1,757 3,-400 4,-145 6,35 15,-127-8,81 9,11 11,530 58,-640-73,-1 8,133 41,-229-52,6-2,-14-3,41 13,32 19,119 30,-19-6,25 5,-193-53,-2 3,1 3,24 16,88 32,-124-54,-1 3,50 28,26 16,64 19,6 3,-78-36,9-3,-11-4,18 14,-34-17,-62-25,31 17,344 174,-349-164,-13-7,138 73,-124-70,-2 3,50 40,-63-42,64 35,-54-36,25 23,-44-31,34 18,3 2,77 49,110 75,-82-29,-93-69,-25-22,221 177,-240-187,-2 2,-2 2,6 12,-9-4,42 47,9 2,-72-86,6 6,-10-1,2-2,17 12,0 9,-35-36,2-1,-1 0,2 0,-1 0,11 6,-12-9,-1 0,1 1,-1 0,-1 0,1 1,3 5,-4-5,-1-1,1 0,1 0,-1 0,1-1,1 0,-1 0,4 0,18 12,1 1,-2 2,-1 1,0 1,12 15,10-1,-7-6,-11-8,-25-20,-1 1,1 0,-1 0,0 0,0 1,4 4,79 96,-79-94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8T13:24:59.4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8T13:25:00.0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0,'0'4,"0"1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8T13:25:00.6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8T13:25:01.7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8T13:25:14.9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8T13:25:15.5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8T13:25:16.1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8T13:25:22.4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8T13:25:08.4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1 805,'1'-3,"0"-1,1 1,0 0,0-1,0 1,0 0,0 0,1 0,-1 0,1 1,0-1,0 0,2-1,5-5,13-13,1 2,1 0,22-12,39-32,-38 27,-28 22,-1 0,16-17,-22 20,0 2,0 0,1 0,0 2,0-1,8-1,-1-1,-1-1,11-8,-14 9,1 0,1 2,0 0,0 1,1 1,0 0,3 0,-2-1,1-2,-1 0,8-6,-4 2,1 0,0 1,1 2,0 1,0 1,5 0,-24 6,0 0,-1 0,1-1,-1-1,0 1,6-5,-6 4,1 0,-1 0,1 1,0 0,0 0,4-1,204-65,-197 65,8-2,-1-1,22-10,-38 15,1-1,-1 1,1 0,0 1,0 1,0-1,3 2,81 1,-39 1,444-2,-477 2,-1 0,1 1,3 2,-1 0,0-2,14 1,-26-3,0 1,0 1,0 0,0 1,0 0,0 1,11 6,-8-4,0 0,0-1,1-1,8 1,-4-1,1 1,18 8,37 10,-64-21,-1 1,1 1,-1-1,0 2,-1 0,0 0,6 5,-1-3,0 0,0-2,1 0,4 1,37 14,48 29,22 20,34 16,-150-79,-1 0,-1 1,1 0,-1 1,-1 0,0 1,3 3,-2-1,1-1,0 0,1-1,0-1,2 2,14 6,-16-9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8T13:25:10.8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8T13:24:36.2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8T13:25:11.9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1,'4'0,"1"3,0 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8T13:25:12.4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8T13:25:13.2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0,'0'4,"0"9,0 6,0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8T13:25:13.7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8T13:25:14.2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1,'0'3,"0"3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8T13:25:20.5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0 371,'1'-2,"-1"0,1 0,-1 1,1-1,0 0,0 0,0 1,0-1,0 0,0 1,0-1,0 1,1-1,-1 1,1 0,-1 0,1 0,-1-1,2 1,34-20,-34 20,45-21,21-4,-31 13,-1-2,0-2,8-6,-39 19,25-14,1 0,1 3,0 0,-8 5,-13 5,-1 0,1 1,0 1,1 0,-1 0,0 1,3 1,8-2,0-1,0 0,0-2,6-2,56-13,-39 12,-21 4,1 1,-1 1,13 1,-12 2,19 1,1-3,-1-1,18-5,-5 0,0 4,0 1,53 6,-2 0,348-3,-441 1,0 1,0 1,-1 0,1 1,-1 1,0 1,14 6,-7-2,1-2,22 5,-22-6,0 1,-1 0,1 2,-2 1,16 10,25 11,-8-9,-35-15,0 0,-1 0,-1 2,3 2,-1 0,-2 0,1 2,-2 0,0 0,-1 2,0 0,10 15,-7-7,1-2,1 0,1-1,1-1,1-1,19 12,-8-6,24 25,-47-38,-4-1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8T13:25:23.1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8T13:25:23.6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8T13:25:24.0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8T13:25:24.4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0,'0'4,"0"5,0 5,0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8T13:24:51.8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1764,'3'-1,"1"-1,-1 1,1-1,-1 0,0 1,1-1,-1-1,0 1,0 0,2-3,10-7,27-16,-2-1,17-18,40-29,-45 30,-42 35,2 0,-1 1,1 0,1 1,-6 3,1 0,-1 0,1-1,-2 0,1-1,33-30,53-23,-54 37,-1-1,-1-2,-2-2,3-4,62-50,-84 68,37-35,25-15,-68 55,1 0,-2 0,1 0,-1-1,0-1,1-2,0 1,1 1,8-6,123-113,-88 77,-43 41,1 1,0 0,1 1,0 0,1 0,11-6,-2-2,15-15,-23 19,1 1,1 0,0 2,0 0,1 0,11-4,49-27,-59 32,-1 0,2 1,-1 1,13-4,-18 7,0-1,0 0,0-1,-1-1,-1 0,7-6,6-5,18-5,-34 20,-1 0,0 0,0 0,0-1,0 0,-1 0,3-4,7-7,1 1,1 2,0 0,1 0,0 2,19-8,-4 0,-18 12,0 1,1 1,0 0,0 2,0 0,0 0,1 2,0 0,12 2,-27 0,13-1,0 1,-1 1,6 2,-17-2,0 0,1 0,-1 1,0 0,0 0,0 0,0 1,0-1,0 1,-1 1,4 2,2 1,0 0,0 0,1-1,0-1,0 0,8 2,30 16,-2-4,-37-16,0 1,-1 0,1 1,-1 0,5 4,11 7,1 0,14 5,-15-9,0 2,-2 1,2 2,-9-6,0-2,16 9,-20-13,-1 1,1 0,-2 1,1 1,-1 0,0 0,3 4,5 5,1 0,1-1,0-1,1-1,1-1,11 5,-5-2,0 1,-1 1,15 15,115 99,149 157,-262-246,16 24,-44-46,2-1,1-1,15 12,-23-20,0-1,0 2,-1-1,-1 2,4 6,-4-6,0-1,1 0,0 0,1-1,4 3,11 10,0 0,-2 2,4 7,44 46,-13-17,24 21,-71-73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8T13:25:24.7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8T13:25:25.2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 1,'-4'0,"-2"0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8T13:25:28.1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1 165,'28'-16,"-22"12,0 0,0 1,1 0,-1 0,0 1,1-1,0 1,4 0,10-2,-1-1,0-1,0-1,0 0,-1-2,6-3,9-2,1 1,1 2,0 2,24-4,-16 7,0 2,1 1,0 3,19 3,28-1,-62 0,-1 1,21 4,-20-2,0-1,17-1,-16-1,1 2,-1 1,0 1,29 11,-24-7,1-1,0-2,5-1,-20-4,0 1,-1 0,1 2,-1 0,-1 2,1 0,-1 1,13 8,-23-9,0 1,0-1,-1 2,5 5,-5-5,0-1,0 1,1-2,4 3,2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8T13:25:29.2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8T13:25:29.7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1,'0'3,"0"6,0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8T13:25:30.1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8T13:25:30.7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8T13:33:59.649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1 666,'0'-2,"0"1,1 0,-1 0,1 0,-1 0,1 1,0-1,-1 0,1 0,0 0,0 0,-1 1,1-1,0 0,0 1,0-1,0 0,0 1,0-1,0 1,0 0,0-1,0 1,0 0,1 0,-1-1,0 1,1 0,38-4,-36 4,71-3,1 3,4 3,-13 8,15 0,-47-10,-4 0,0 0,0 2,-1 1,1 2,15 5,276 82,-281-86,0-1,1-3,-1-1,37-3,-7 0,5 4,62 18,-81-15,42 10,-43-6,47 2,170 11,-78-6,37-7,-46-12,169 3,-222 10,-64-4,34-2,32-3,43 9,15 0,121-11,-123-2,775 2,-883-3,13-5,57-3,743 8,-457 5,-297 0,155-5,-270 0,0-1,0-2,11-3,-16 2,1 2,0 0,0 2,23-1,20 5,0-4,41-8,-58 6,-1 2,28 3,30-2,-86-1,1-1,-1 0,0-2,0 0,-1-1,3-3,41-13,-30 13,0-2,-1-1,4-4,-29 13,1 0,-1 0,1-1,-1 0,0 0,-1-1,1 0,-1 0,-1 0,1-1,-1 0,0 0,0 0,-1-1,2-3,-4 2,1 0,-1 0,0 0,-1 0,0 0,-1 0,0-1,0 1,-1 0,0 0,-2-7,2 9,-1 0,0 1,0-1,0 1,-1-1,0 1,-1 0,1 0,-1 0,0 1,-1-1,1 1,-1 0,0 1,-5-4,-23-15,-2 3,0 1,-1 1,-8 0,-154-53,75 29,10 6,-3 5,-1 5,0 5,-39 1,-10-2,-80-9,104 17,-75-6,-30 8,-983 12,532 2,206 20,4 26,3-1,-3-25,305-23,-302 9,-191 6,574-14,67-2,-1-1,-17-5,-19-2,-2 1,18 2,-1 2,-5 2,-358 4,394-1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8T13:24:54.4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8T13:24:55.2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8T13:24:55.8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8T13:24:56.4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8T13:24:57.0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8T13:24:58.6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1,'0'4,"0"1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1BDCA-D12C-45EC-A5A3-6DDBF4DA83DD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16772-596E-4FAD-9B46-9D98BD61E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0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16772-596E-4FAD-9B46-9D98BD61E89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5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9060C77-50BB-4442-A82C-956605853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407855"/>
              </p:ext>
            </p:extLst>
          </p:nvPr>
        </p:nvGraphicFramePr>
        <p:xfrm>
          <a:off x="838200" y="1524000"/>
          <a:ext cx="10515600" cy="381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715657296"/>
                    </a:ext>
                  </a:extLst>
                </a:gridCol>
              </a:tblGrid>
              <a:tr h="5385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aseline="0"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COMP 5523 Lecture </a:t>
                      </a:r>
                      <a:r>
                        <a:rPr lang="en-US" altLang="zh-CN" sz="3000" baseline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altLang="zh-CN" sz="28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Computer Vision and Image Processing</a:t>
                      </a:r>
                      <a:endParaRPr lang="zh-CN" altLang="en-US" sz="2800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146839"/>
                  </a:ext>
                </a:extLst>
              </a:tr>
              <a:tr h="813910">
                <a:tc>
                  <a:txBody>
                    <a:bodyPr/>
                    <a:lstStyle/>
                    <a:p>
                      <a:pPr algn="ctr"/>
                      <a:endParaRPr lang="zh-CN" altLang="en-US" sz="4800" baseline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092001"/>
                  </a:ext>
                </a:extLst>
              </a:tr>
              <a:tr h="987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aseline="0" dirty="0"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Spring, 2020</a:t>
                      </a:r>
                    </a:p>
                    <a:p>
                      <a:pPr algn="ctr"/>
                      <a:r>
                        <a:rPr lang="en-US" altLang="zh-CN" sz="3000" baseline="0" dirty="0"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Instructor: WU, Xiao-Ming</a:t>
                      </a:r>
                      <a:endParaRPr lang="zh-CN" altLang="en-US" sz="3000" baseline="0" dirty="0"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374511"/>
                  </a:ext>
                </a:extLst>
              </a:tr>
              <a:tr h="987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000" baseline="0" dirty="0">
                          <a:solidFill>
                            <a:schemeClr val="accent3"/>
                          </a:solidFill>
                          <a:latin typeface="Times New Roman" panose="02020603050405020304" pitchFamily="18" charset="0"/>
                        </a:rPr>
                        <a:t>For internal use only,</a:t>
                      </a:r>
                      <a:r>
                        <a:rPr lang="zh-CN" altLang="en-US" sz="3000" baseline="0" dirty="0">
                          <a:solidFill>
                            <a:schemeClr val="accent3"/>
                          </a:solidFill>
                          <a:latin typeface="Times New Roman" panose="02020603050405020304" pitchFamily="18" charset="0"/>
                        </a:rPr>
                        <a:t> </a:t>
                      </a:r>
                      <a:endParaRPr lang="en-US" altLang="zh-CN" sz="3000" baseline="0" dirty="0">
                        <a:solidFill>
                          <a:schemeClr val="accent3"/>
                        </a:solidFill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000" baseline="0" dirty="0">
                          <a:solidFill>
                            <a:schemeClr val="accent3"/>
                          </a:solidFill>
                          <a:latin typeface="Times New Roman" panose="02020603050405020304" pitchFamily="18" charset="0"/>
                        </a:rPr>
                        <a:t>please do not distribute!</a:t>
                      </a:r>
                      <a:endParaRPr lang="zh-CN" altLang="en-US" sz="3000" baseline="0" dirty="0">
                        <a:solidFill>
                          <a:schemeClr val="accent3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1217952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F5C6C5-6979-4265-8538-E5B3FE81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F730DA-7CBD-48BD-864A-66B287C7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29A63-1507-49BB-9694-C96C28C0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CA5145E-DFB2-488B-8F47-39E1F1578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7868" y="2517273"/>
            <a:ext cx="9670260" cy="770021"/>
          </a:xfrm>
        </p:spPr>
        <p:txBody>
          <a:bodyPr anchor="ctr" anchorCtr="0">
            <a:normAutofit/>
          </a:bodyPr>
          <a:lstStyle>
            <a:lvl1pPr algn="ctr">
              <a:defRPr sz="4000"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806100-B4CC-4D42-88AA-AF3626785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7772" y="1570788"/>
            <a:ext cx="670133" cy="486446"/>
          </a:xfrm>
        </p:spPr>
        <p:txBody>
          <a:bodyPr>
            <a:noAutofit/>
          </a:bodyPr>
          <a:lstStyle>
            <a:lvl1pPr marL="0" indent="0" algn="ctr">
              <a:buNone/>
              <a:defRPr sz="30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97035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39955D-F94B-48B3-AEBB-80622D295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969F77-B8BA-418F-AB11-C3F016B9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85BB80-EDDC-4E7E-A0BA-5C8C3246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FA55F34-C0C1-40D7-9097-3F3FFEE744AA}"/>
              </a:ext>
            </a:extLst>
          </p:cNvPr>
          <p:cNvGrpSpPr/>
          <p:nvPr/>
        </p:nvGrpSpPr>
        <p:grpSpPr>
          <a:xfrm>
            <a:off x="131884" y="0"/>
            <a:ext cx="479476" cy="6858000"/>
            <a:chOff x="131884" y="0"/>
            <a:chExt cx="479476" cy="6858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31D67D5-B23E-47BC-A73C-0124F509582F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14E1DAC-CE83-44D9-A142-C6F8FAFB681C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E6478EE-F097-4A22-9BD9-94FE99E8F3BB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E1AC823-470B-4B35-8A45-E27A334B7BF2}"/>
              </a:ext>
            </a:extLst>
          </p:cNvPr>
          <p:cNvGrpSpPr/>
          <p:nvPr/>
        </p:nvGrpSpPr>
        <p:grpSpPr>
          <a:xfrm>
            <a:off x="11580640" y="0"/>
            <a:ext cx="433756" cy="6858000"/>
            <a:chOff x="11580640" y="0"/>
            <a:chExt cx="433756" cy="6858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053BB18-2ECB-4529-A35D-014CBCC17202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2DA87C5-02FC-4CC7-B7BD-6AD8A2EC0F23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A8497FC-826E-45F4-89B7-0592A726B2E5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6">
            <a:extLst>
              <a:ext uri="{FF2B5EF4-FFF2-40B4-BE49-F238E27FC236}">
                <a16:creationId xmlns:a16="http://schemas.microsoft.com/office/drawing/2014/main" id="{5D1D6A88-7EBB-4D35-9072-682868BBB65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22840" y="971549"/>
            <a:ext cx="5029373" cy="4897439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03D9FC5F-BA43-407B-ADF6-E01F928C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256212" cy="1600200"/>
          </a:xfrm>
        </p:spPr>
        <p:txBody>
          <a:bodyPr anchor="b"/>
          <a:lstStyle>
            <a:lvl1pPr>
              <a:defRPr sz="3200"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" name="文本占位符 3">
            <a:extLst>
              <a:ext uri="{FF2B5EF4-FFF2-40B4-BE49-F238E27FC236}">
                <a16:creationId xmlns:a16="http://schemas.microsoft.com/office/drawing/2014/main" id="{9A594D08-5AE5-427A-9F27-422967184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256212" cy="3811588"/>
          </a:xfrm>
        </p:spPr>
        <p:txBody>
          <a:bodyPr/>
          <a:lstStyle>
            <a:lvl1pPr marL="0" indent="0">
              <a:buNone/>
              <a:defRPr sz="16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0613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57F57A-E635-4026-919E-24B2ED37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0E5D02-BED1-4A04-9017-0F6FD121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65EED7-4A2C-4EC0-BF42-6E5B75DC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39C4E2C-C95D-4C72-97CA-6E8C07A35BDD}"/>
              </a:ext>
            </a:extLst>
          </p:cNvPr>
          <p:cNvGrpSpPr/>
          <p:nvPr/>
        </p:nvGrpSpPr>
        <p:grpSpPr>
          <a:xfrm>
            <a:off x="5572125" y="341313"/>
            <a:ext cx="5943600" cy="5943600"/>
            <a:chOff x="5248275" y="274638"/>
            <a:chExt cx="5943600" cy="59436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8101C0-3534-4127-BA55-2FBED6F41EF5}"/>
                </a:ext>
              </a:extLst>
            </p:cNvPr>
            <p:cNvSpPr/>
            <p:nvPr/>
          </p:nvSpPr>
          <p:spPr>
            <a:xfrm>
              <a:off x="5248275" y="274638"/>
              <a:ext cx="5943600" cy="5943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D8DE457-1A13-4A74-B22A-E1AF1FE514FC}"/>
                </a:ext>
              </a:extLst>
            </p:cNvPr>
            <p:cNvSpPr/>
            <p:nvPr/>
          </p:nvSpPr>
          <p:spPr>
            <a:xfrm>
              <a:off x="5476875" y="503238"/>
              <a:ext cx="5486400" cy="54864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565D210-A123-4262-BAC1-6CFF0FD86821}"/>
                </a:ext>
              </a:extLst>
            </p:cNvPr>
            <p:cNvSpPr/>
            <p:nvPr/>
          </p:nvSpPr>
          <p:spPr>
            <a:xfrm>
              <a:off x="5568315" y="594678"/>
              <a:ext cx="5303520" cy="53035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04C7153-43EB-4674-824E-0067B4CB8850}"/>
              </a:ext>
            </a:extLst>
          </p:cNvPr>
          <p:cNvGrpSpPr/>
          <p:nvPr/>
        </p:nvGrpSpPr>
        <p:grpSpPr>
          <a:xfrm>
            <a:off x="504825" y="341313"/>
            <a:ext cx="5943600" cy="5943600"/>
            <a:chOff x="228600" y="274638"/>
            <a:chExt cx="5943600" cy="5943600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FF0EE82-5D3B-4597-8465-586910E43583}"/>
                </a:ext>
              </a:extLst>
            </p:cNvPr>
            <p:cNvSpPr/>
            <p:nvPr/>
          </p:nvSpPr>
          <p:spPr>
            <a:xfrm>
              <a:off x="228600" y="274638"/>
              <a:ext cx="5943600" cy="59436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3FF03E1-3D5E-4971-8C08-73511C0DC3ED}"/>
                </a:ext>
              </a:extLst>
            </p:cNvPr>
            <p:cNvSpPr/>
            <p:nvPr/>
          </p:nvSpPr>
          <p:spPr>
            <a:xfrm>
              <a:off x="548640" y="594678"/>
              <a:ext cx="5303520" cy="53035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7C411EE2-E1B9-448B-A3C0-34DD08183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285" y="1584325"/>
            <a:ext cx="3962400" cy="3457576"/>
          </a:xfrm>
        </p:spPr>
        <p:txBody>
          <a:bodyPr anchor="ctr" anchorCtr="1">
            <a:normAutofit/>
          </a:bodyPr>
          <a:lstStyle>
            <a:lvl1pPr>
              <a:defRPr sz="4000"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901F43F5-B59B-4F1D-8CF3-3973B4D0E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2238" y="1677182"/>
            <a:ext cx="4201477" cy="3364719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026480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52659-7CD8-43A3-AEB8-302F4701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400" y="344805"/>
            <a:ext cx="6045200" cy="1325563"/>
          </a:xfrm>
        </p:spPr>
        <p:txBody>
          <a:bodyPr/>
          <a:lstStyle>
            <a:lvl1pPr algn="ctr">
              <a:defRPr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5696F-61E3-458B-B742-5703C98A0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3400" y="1734967"/>
            <a:ext cx="6045200" cy="43513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9301E-6CB3-4215-89CF-F967D2B3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701E93-69A0-4D87-BF07-11BCDA84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4EF96B-A011-40F5-ACBD-CEA8002C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6A8D779-67EF-4BAF-900C-AE187ABBB76A}"/>
              </a:ext>
            </a:extLst>
          </p:cNvPr>
          <p:cNvGrpSpPr/>
          <p:nvPr/>
        </p:nvGrpSpPr>
        <p:grpSpPr>
          <a:xfrm>
            <a:off x="131884" y="0"/>
            <a:ext cx="2714676" cy="6858000"/>
            <a:chOff x="131884" y="0"/>
            <a:chExt cx="479476" cy="6858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F00ECDC-7753-4656-92BD-DE0C4649DD78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D424263-218A-4C5A-BED9-85FE309AB6B2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7F0BC5E-0CFC-4F5C-8315-EACCC0379EF2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4A23192-CDD8-4FDD-9237-527BD16C794E}"/>
              </a:ext>
            </a:extLst>
          </p:cNvPr>
          <p:cNvGrpSpPr/>
          <p:nvPr/>
        </p:nvGrpSpPr>
        <p:grpSpPr>
          <a:xfrm>
            <a:off x="9271196" y="0"/>
            <a:ext cx="2743200" cy="6858000"/>
            <a:chOff x="11580640" y="0"/>
            <a:chExt cx="433756" cy="6858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3A92B56-BE5F-476C-881E-E5B10B6901B9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4DE94F6-A04C-419D-AD5F-679E21BC8CDD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44B8F75-8AA6-4D0D-B37A-CAA9DBB1A071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606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52659-7CD8-43A3-AEB8-302F4701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ctr">
              <a:defRPr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5696F-61E3-458B-B742-5703C98A0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5287"/>
            <a:ext cx="10515600" cy="43513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9301E-6CB3-4215-89CF-F967D2B3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701E93-69A0-4D87-BF07-11BCDA84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4EF96B-A011-40F5-ACBD-CEA8002C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6A8D779-67EF-4BAF-900C-AE187ABBB76A}"/>
              </a:ext>
            </a:extLst>
          </p:cNvPr>
          <p:cNvGrpSpPr/>
          <p:nvPr/>
        </p:nvGrpSpPr>
        <p:grpSpPr>
          <a:xfrm>
            <a:off x="131884" y="0"/>
            <a:ext cx="479476" cy="6858000"/>
            <a:chOff x="131884" y="0"/>
            <a:chExt cx="479476" cy="6858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F00ECDC-7753-4656-92BD-DE0C4649DD78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D424263-218A-4C5A-BED9-85FE309AB6B2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7F0BC5E-0CFC-4F5C-8315-EACCC0379EF2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4A23192-CDD8-4FDD-9237-527BD16C794E}"/>
              </a:ext>
            </a:extLst>
          </p:cNvPr>
          <p:cNvGrpSpPr/>
          <p:nvPr/>
        </p:nvGrpSpPr>
        <p:grpSpPr>
          <a:xfrm>
            <a:off x="11580640" y="0"/>
            <a:ext cx="433756" cy="6858000"/>
            <a:chOff x="11580640" y="0"/>
            <a:chExt cx="433756" cy="6858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3A92B56-BE5F-476C-881E-E5B10B6901B9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4DE94F6-A04C-419D-AD5F-679E21BC8CDD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44B8F75-8AA6-4D0D-B37A-CAA9DBB1A071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9877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BA8A2-777B-413F-BC18-26C394DD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A039B6-7CF9-4B3C-9497-9E88E688D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34499"/>
          </a:xfrm>
        </p:spPr>
        <p:txBody>
          <a:bodyPr anchor="b" anchorCtr="0"/>
          <a:lstStyle>
            <a:lvl1pPr marL="0" indent="0" algn="ctr">
              <a:buNone/>
              <a:defRPr sz="2400"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BB3C06-6943-4EB0-AF7B-1859B7BE5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15662"/>
            <a:ext cx="5157787" cy="3974001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942028-2741-48EE-B459-E6825D5D7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34499"/>
          </a:xfrm>
        </p:spPr>
        <p:txBody>
          <a:bodyPr anchor="b" anchorCtr="0"/>
          <a:lstStyle>
            <a:lvl1pPr marL="0" indent="0" algn="ctr">
              <a:buNone/>
              <a:defRPr sz="2400"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316930-E770-4B5B-A798-793A5DFD2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15662"/>
            <a:ext cx="5183188" cy="3974001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349EF4-029D-4C2A-A136-8F06EA11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D239F1-B310-4AF2-A1D5-F9993767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A2C9FA-C6B2-4FC4-9E3F-7DE99287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798FCAF-4A38-4207-8367-426653D7379F}"/>
              </a:ext>
            </a:extLst>
          </p:cNvPr>
          <p:cNvGrpSpPr/>
          <p:nvPr/>
        </p:nvGrpSpPr>
        <p:grpSpPr>
          <a:xfrm>
            <a:off x="131884" y="0"/>
            <a:ext cx="479476" cy="6858000"/>
            <a:chOff x="131884" y="0"/>
            <a:chExt cx="479476" cy="6858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87AD164-C54B-4A27-8BFE-ED25E2FEC0F9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36C611C-152D-46BD-8ED1-F9E8B3D20030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4F759E-A709-41B7-ABFC-9DF643E63577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879CFE4-BCB9-4001-9C61-F9963F90593D}"/>
              </a:ext>
            </a:extLst>
          </p:cNvPr>
          <p:cNvGrpSpPr/>
          <p:nvPr/>
        </p:nvGrpSpPr>
        <p:grpSpPr>
          <a:xfrm>
            <a:off x="11580640" y="0"/>
            <a:ext cx="433756" cy="6858000"/>
            <a:chOff x="11580640" y="0"/>
            <a:chExt cx="433756" cy="68580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CDC491B-718A-45E5-9EC6-83F5F72E043D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59D9214-5686-484C-AFE7-636DFE678EFB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AF2803E-71AC-4B64-8BAF-6EDA4E1308C2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8348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BA8A2-777B-413F-BC18-26C394DD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BB3C06-6943-4EB0-AF7B-1859B7BE5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62126"/>
            <a:ext cx="5157787" cy="44275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316930-E770-4B5B-A798-793A5DFD2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62126"/>
            <a:ext cx="5183188" cy="44275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349EF4-029D-4C2A-A136-8F06EA11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D239F1-B310-4AF2-A1D5-F9993767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A2C9FA-C6B2-4FC4-9E3F-7DE99287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798FCAF-4A38-4207-8367-426653D7379F}"/>
              </a:ext>
            </a:extLst>
          </p:cNvPr>
          <p:cNvGrpSpPr/>
          <p:nvPr/>
        </p:nvGrpSpPr>
        <p:grpSpPr>
          <a:xfrm>
            <a:off x="131884" y="0"/>
            <a:ext cx="479476" cy="6858000"/>
            <a:chOff x="131884" y="0"/>
            <a:chExt cx="479476" cy="6858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87AD164-C54B-4A27-8BFE-ED25E2FEC0F9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36C611C-152D-46BD-8ED1-F9E8B3D20030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4F759E-A709-41B7-ABFC-9DF643E63577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879CFE4-BCB9-4001-9C61-F9963F90593D}"/>
              </a:ext>
            </a:extLst>
          </p:cNvPr>
          <p:cNvGrpSpPr/>
          <p:nvPr/>
        </p:nvGrpSpPr>
        <p:grpSpPr>
          <a:xfrm>
            <a:off x="11580640" y="0"/>
            <a:ext cx="433756" cy="6858000"/>
            <a:chOff x="11580640" y="0"/>
            <a:chExt cx="433756" cy="68580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CDC491B-718A-45E5-9EC6-83F5F72E043D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59D9214-5686-484C-AFE7-636DFE678EFB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AF2803E-71AC-4B64-8BAF-6EDA4E1308C2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3893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83F753-40C0-46C7-809B-7907340B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32B56B-B11E-4D5F-8C4C-3C7099C0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32DB91-533E-459A-8AF6-8381395A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6756E16-6663-40CA-8BF0-3E0E9295922C}"/>
              </a:ext>
            </a:extLst>
          </p:cNvPr>
          <p:cNvGrpSpPr/>
          <p:nvPr/>
        </p:nvGrpSpPr>
        <p:grpSpPr>
          <a:xfrm>
            <a:off x="131884" y="0"/>
            <a:ext cx="479476" cy="6858000"/>
            <a:chOff x="131884" y="0"/>
            <a:chExt cx="479476" cy="6858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2746F1A-C82B-4586-864D-9CC614B230AE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267E9C0-A273-4BF0-8A81-2F7F2678A048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F7FC18E-C67F-4B46-B6C4-1AE7DDCEDB7E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F901D2E-4403-42AB-B8F4-A472E787B707}"/>
              </a:ext>
            </a:extLst>
          </p:cNvPr>
          <p:cNvGrpSpPr/>
          <p:nvPr/>
        </p:nvGrpSpPr>
        <p:grpSpPr>
          <a:xfrm>
            <a:off x="11580640" y="0"/>
            <a:ext cx="433756" cy="6858000"/>
            <a:chOff x="11580640" y="0"/>
            <a:chExt cx="433756" cy="6858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D13CD16-E30D-460E-A949-3A1DB95B2DAD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4E50235-D71D-4491-8AF6-FFA299C83B8F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CAD78A5-BCEF-4867-9ECB-204CEAF4FCD8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952F468C-4BFE-482F-BB09-85A2E76C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4505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AC77EF-ACD4-48CE-A8D4-A0AD72E8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A99F8F-A64B-4890-B584-9AE3A67C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05B3CF-56FB-46B9-9EE5-1739820C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0B607B2-F93D-401E-8CB1-F07F3FE2C847}"/>
              </a:ext>
            </a:extLst>
          </p:cNvPr>
          <p:cNvGrpSpPr/>
          <p:nvPr/>
        </p:nvGrpSpPr>
        <p:grpSpPr>
          <a:xfrm>
            <a:off x="131884" y="0"/>
            <a:ext cx="479476" cy="6858000"/>
            <a:chOff x="131884" y="0"/>
            <a:chExt cx="479476" cy="6858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6292487-814D-4FAF-87F4-973EA302142F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7D72098-FC37-404E-808F-0D61029BABCA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CEC53FA-2876-4C4E-9742-0C97EF24C875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1DFDFCB-0179-4A11-8B21-828551FBD5FC}"/>
              </a:ext>
            </a:extLst>
          </p:cNvPr>
          <p:cNvGrpSpPr/>
          <p:nvPr/>
        </p:nvGrpSpPr>
        <p:grpSpPr>
          <a:xfrm>
            <a:off x="11580640" y="0"/>
            <a:ext cx="433756" cy="6858000"/>
            <a:chOff x="11580640" y="0"/>
            <a:chExt cx="433756" cy="68580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AB447B5-C5D4-4C47-810E-BE7D8B3FD378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9CF7B39-CFD6-43FD-BBB6-52681E79DBD7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13C70-8B2B-45CF-9B3B-FF470C195E37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01400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956D2B70-436A-46F2-AE26-00B80A913A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22840" y="971549"/>
            <a:ext cx="5029373" cy="4897439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2926964-2243-403F-AFB3-51D993D95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256212" cy="1600200"/>
          </a:xfrm>
        </p:spPr>
        <p:txBody>
          <a:bodyPr anchor="b"/>
          <a:lstStyle>
            <a:lvl1pPr>
              <a:defRPr sz="3200"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42D594-71D9-4236-89E3-995C51753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256212" cy="3811588"/>
          </a:xfrm>
        </p:spPr>
        <p:txBody>
          <a:bodyPr/>
          <a:lstStyle>
            <a:lvl1pPr marL="0" indent="0">
              <a:buNone/>
              <a:defRPr sz="16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B2C031-8279-4C07-BFA5-550C776F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6517F7-FD4C-4B75-941E-D57BDEB6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5DB653-1671-4CF9-87A1-E9B13EC0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EE36B1A-CA62-4976-8888-7623F4141272}"/>
              </a:ext>
            </a:extLst>
          </p:cNvPr>
          <p:cNvGrpSpPr/>
          <p:nvPr/>
        </p:nvGrpSpPr>
        <p:grpSpPr>
          <a:xfrm>
            <a:off x="131884" y="0"/>
            <a:ext cx="479476" cy="6858000"/>
            <a:chOff x="131884" y="0"/>
            <a:chExt cx="479476" cy="6858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C811133-7609-4686-9FDA-10CF15EE6220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0A0D670-0B28-414C-AB74-9820225BCF5C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699C52D-8887-4143-85B5-66BA931CAB65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10BD845-F167-4E59-8B17-3B4CBC967874}"/>
              </a:ext>
            </a:extLst>
          </p:cNvPr>
          <p:cNvGrpSpPr/>
          <p:nvPr/>
        </p:nvGrpSpPr>
        <p:grpSpPr>
          <a:xfrm>
            <a:off x="11580640" y="0"/>
            <a:ext cx="433756" cy="6858000"/>
            <a:chOff x="11580640" y="0"/>
            <a:chExt cx="433756" cy="6858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535778E-43C1-4C56-8C24-71F4C4899653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B59B06E-3DC1-48B2-BC29-CFB8487297BF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0197594-FD59-4D31-8821-65448DEE94E8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29935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历史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52659-7CD8-43A3-AEB8-302F4701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ctr">
              <a:defRPr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5696F-61E3-458B-B742-5703C98A0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5287"/>
            <a:ext cx="10515600" cy="43513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9301E-6CB3-4215-89CF-F967D2B3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701E93-69A0-4D87-BF07-11BCDA84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4EF96B-A011-40F5-ACBD-CEA8002C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6A8D779-67EF-4BAF-900C-AE187ABBB76A}"/>
              </a:ext>
            </a:extLst>
          </p:cNvPr>
          <p:cNvGrpSpPr/>
          <p:nvPr/>
        </p:nvGrpSpPr>
        <p:grpSpPr>
          <a:xfrm>
            <a:off x="131884" y="0"/>
            <a:ext cx="479476" cy="6858000"/>
            <a:chOff x="131884" y="0"/>
            <a:chExt cx="479476" cy="6858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F00ECDC-7753-4656-92BD-DE0C4649DD78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D424263-218A-4C5A-BED9-85FE309AB6B2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7F0BC5E-0CFC-4F5C-8315-EACCC0379EF2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4A23192-CDD8-4FDD-9237-527BD16C794E}"/>
              </a:ext>
            </a:extLst>
          </p:cNvPr>
          <p:cNvGrpSpPr/>
          <p:nvPr/>
        </p:nvGrpSpPr>
        <p:grpSpPr>
          <a:xfrm>
            <a:off x="11580640" y="0"/>
            <a:ext cx="433756" cy="6858000"/>
            <a:chOff x="11580640" y="0"/>
            <a:chExt cx="433756" cy="6858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3A92B56-BE5F-476C-881E-E5B10B6901B9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4DE94F6-A04C-419D-AD5F-679E21BC8CDD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44B8F75-8AA6-4D0D-B37A-CAA9DBB1A071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779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57F57A-E635-4026-919E-24B2ED37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0E5D02-BED1-4A04-9017-0F6FD121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65EED7-4A2C-4EC0-BF42-6E5B75DC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39C4E2C-C95D-4C72-97CA-6E8C07A35BDD}"/>
              </a:ext>
            </a:extLst>
          </p:cNvPr>
          <p:cNvGrpSpPr/>
          <p:nvPr/>
        </p:nvGrpSpPr>
        <p:grpSpPr>
          <a:xfrm>
            <a:off x="5572125" y="341313"/>
            <a:ext cx="5943600" cy="5943600"/>
            <a:chOff x="5248275" y="274638"/>
            <a:chExt cx="5943600" cy="59436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8101C0-3534-4127-BA55-2FBED6F41EF5}"/>
                </a:ext>
              </a:extLst>
            </p:cNvPr>
            <p:cNvSpPr/>
            <p:nvPr/>
          </p:nvSpPr>
          <p:spPr>
            <a:xfrm>
              <a:off x="5248275" y="274638"/>
              <a:ext cx="5943600" cy="59436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762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D8DE457-1A13-4A74-B22A-E1AF1FE514FC}"/>
                </a:ext>
              </a:extLst>
            </p:cNvPr>
            <p:cNvSpPr/>
            <p:nvPr/>
          </p:nvSpPr>
          <p:spPr>
            <a:xfrm>
              <a:off x="5476875" y="503238"/>
              <a:ext cx="5486400" cy="5486400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565D210-A123-4262-BAC1-6CFF0FD86821}"/>
                </a:ext>
              </a:extLst>
            </p:cNvPr>
            <p:cNvSpPr/>
            <p:nvPr/>
          </p:nvSpPr>
          <p:spPr>
            <a:xfrm>
              <a:off x="5568315" y="594678"/>
              <a:ext cx="5303520" cy="53035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04C7153-43EB-4674-824E-0067B4CB8850}"/>
              </a:ext>
            </a:extLst>
          </p:cNvPr>
          <p:cNvGrpSpPr/>
          <p:nvPr/>
        </p:nvGrpSpPr>
        <p:grpSpPr>
          <a:xfrm>
            <a:off x="504825" y="341313"/>
            <a:ext cx="5943600" cy="5943600"/>
            <a:chOff x="228600" y="274638"/>
            <a:chExt cx="5943600" cy="5943600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FF0EE82-5D3B-4597-8465-586910E43583}"/>
                </a:ext>
              </a:extLst>
            </p:cNvPr>
            <p:cNvSpPr/>
            <p:nvPr/>
          </p:nvSpPr>
          <p:spPr>
            <a:xfrm>
              <a:off x="228600" y="274638"/>
              <a:ext cx="5943600" cy="59436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3FF03E1-3D5E-4971-8C08-73511C0DC3ED}"/>
                </a:ext>
              </a:extLst>
            </p:cNvPr>
            <p:cNvSpPr/>
            <p:nvPr/>
          </p:nvSpPr>
          <p:spPr>
            <a:xfrm>
              <a:off x="548640" y="594678"/>
              <a:ext cx="5303520" cy="530352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7C411EE2-E1B9-448B-A3C0-34DD08183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285" y="1584325"/>
            <a:ext cx="3962400" cy="3457576"/>
          </a:xfrm>
        </p:spPr>
        <p:txBody>
          <a:bodyPr anchor="ctr" anchorCtr="1">
            <a:normAutofit/>
          </a:bodyPr>
          <a:lstStyle>
            <a:lvl1pPr>
              <a:defRPr sz="4000"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901F43F5-B59B-4F1D-8CF3-3973B4D0E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2238" y="1677182"/>
            <a:ext cx="4201477" cy="3364719"/>
          </a:xfrm>
        </p:spPr>
        <p:txBody>
          <a:bodyPr anchor="ctr" anchorCtr="0"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894396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练习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52659-7CD8-43A3-AEB8-302F4701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ctr">
              <a:defRPr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5696F-61E3-458B-B742-5703C98A0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5287"/>
            <a:ext cx="10515600" cy="43513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9301E-6CB3-4215-89CF-F967D2B3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701E93-69A0-4D87-BF07-11BCDA84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4EF96B-A011-40F5-ACBD-CEA8002C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6A8D779-67EF-4BAF-900C-AE187ABBB76A}"/>
              </a:ext>
            </a:extLst>
          </p:cNvPr>
          <p:cNvGrpSpPr/>
          <p:nvPr/>
        </p:nvGrpSpPr>
        <p:grpSpPr>
          <a:xfrm>
            <a:off x="131884" y="0"/>
            <a:ext cx="479476" cy="6858000"/>
            <a:chOff x="131884" y="0"/>
            <a:chExt cx="479476" cy="6858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F00ECDC-7753-4656-92BD-DE0C4649DD78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D424263-218A-4C5A-BED9-85FE309AB6B2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7F0BC5E-0CFC-4F5C-8315-EACCC0379EF2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4A23192-CDD8-4FDD-9237-527BD16C794E}"/>
              </a:ext>
            </a:extLst>
          </p:cNvPr>
          <p:cNvGrpSpPr/>
          <p:nvPr/>
        </p:nvGrpSpPr>
        <p:grpSpPr>
          <a:xfrm>
            <a:off x="11580640" y="0"/>
            <a:ext cx="433756" cy="6858000"/>
            <a:chOff x="11580640" y="0"/>
            <a:chExt cx="433756" cy="6858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3A92B56-BE5F-476C-881E-E5B10B6901B9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4DE94F6-A04C-419D-AD5F-679E21BC8CDD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44B8F75-8AA6-4D0D-B37A-CAA9DBB1A071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4205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2C67C-616F-43D7-8E6F-2C31DDCFA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9C7AF8-C7E4-416B-AB13-1165BF544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AA5339-855A-4633-BC3C-1DF5AE61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9BCB6B-B143-4832-A351-04E8B40C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830EC-EAED-4502-B8F0-40E59E07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34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36FE43-2A7F-4D6D-A596-79B29E8F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9973BF-AA4C-4970-A13D-6A66BA5A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9DF8D9-BB0F-4F4D-9462-6C5B04AE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5A6A4A-7636-4E88-9E95-8F76CE99D565}"/>
              </a:ext>
            </a:extLst>
          </p:cNvPr>
          <p:cNvSpPr/>
          <p:nvPr/>
        </p:nvSpPr>
        <p:spPr>
          <a:xfrm>
            <a:off x="909242" y="511492"/>
            <a:ext cx="10622358" cy="6108065"/>
          </a:xfrm>
          <a:prstGeom prst="roundRect">
            <a:avLst/>
          </a:prstGeom>
          <a:solidFill>
            <a:schemeClr val="accent6"/>
          </a:solidFill>
          <a:ln w="1270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2F31B83-D6E8-4DE2-9756-25476045F333}"/>
              </a:ext>
            </a:extLst>
          </p:cNvPr>
          <p:cNvSpPr/>
          <p:nvPr/>
        </p:nvSpPr>
        <p:spPr>
          <a:xfrm>
            <a:off x="604442" y="248285"/>
            <a:ext cx="10622358" cy="6108065"/>
          </a:xfrm>
          <a:prstGeom prst="roundRect">
            <a:avLst/>
          </a:prstGeom>
          <a:solidFill>
            <a:schemeClr val="bg1"/>
          </a:solidFill>
          <a:ln w="1270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BB82612-8BA5-43B5-A621-B32A3BF0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120" y="431568"/>
            <a:ext cx="9682480" cy="1325563"/>
          </a:xfrm>
        </p:spPr>
        <p:txBody>
          <a:bodyPr/>
          <a:lstStyle>
            <a:lvl1pPr algn="ctr">
              <a:defRPr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3C0E2CF-1BA1-4421-B66B-58F9A3645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120" y="1821730"/>
            <a:ext cx="9682480" cy="43513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60642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52659-7CD8-43A3-AEB8-302F4701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400" y="344805"/>
            <a:ext cx="6045200" cy="1325563"/>
          </a:xfrm>
        </p:spPr>
        <p:txBody>
          <a:bodyPr/>
          <a:lstStyle>
            <a:lvl1pPr algn="ctr">
              <a:defRPr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5696F-61E3-458B-B742-5703C98A0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3400" y="1734967"/>
            <a:ext cx="6045200" cy="43513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9301E-6CB3-4215-89CF-F967D2B3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701E93-69A0-4D87-BF07-11BCDA84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4EF96B-A011-40F5-ACBD-CEA8002C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6A8D779-67EF-4BAF-900C-AE187ABBB76A}"/>
              </a:ext>
            </a:extLst>
          </p:cNvPr>
          <p:cNvGrpSpPr/>
          <p:nvPr/>
        </p:nvGrpSpPr>
        <p:grpSpPr>
          <a:xfrm>
            <a:off x="131884" y="0"/>
            <a:ext cx="2714676" cy="6858000"/>
            <a:chOff x="131884" y="0"/>
            <a:chExt cx="479476" cy="6858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F00ECDC-7753-4656-92BD-DE0C4649DD78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D424263-218A-4C5A-BED9-85FE309AB6B2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7F0BC5E-0CFC-4F5C-8315-EACCC0379EF2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4A23192-CDD8-4FDD-9237-527BD16C794E}"/>
              </a:ext>
            </a:extLst>
          </p:cNvPr>
          <p:cNvGrpSpPr/>
          <p:nvPr/>
        </p:nvGrpSpPr>
        <p:grpSpPr>
          <a:xfrm>
            <a:off x="9271196" y="0"/>
            <a:ext cx="2743200" cy="6858000"/>
            <a:chOff x="11580640" y="0"/>
            <a:chExt cx="433756" cy="6858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3A92B56-BE5F-476C-881E-E5B10B6901B9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4DE94F6-A04C-419D-AD5F-679E21BC8CDD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44B8F75-8AA6-4D0D-B37A-CAA9DBB1A071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366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52659-7CD8-43A3-AEB8-302F4701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ctr">
              <a:defRPr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5696F-61E3-458B-B742-5703C98A0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5287"/>
            <a:ext cx="10515600" cy="43513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9301E-6CB3-4215-89CF-F967D2B3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701E93-69A0-4D87-BF07-11BCDA84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4EF96B-A011-40F5-ACBD-CEA8002C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6A8D779-67EF-4BAF-900C-AE187ABBB76A}"/>
              </a:ext>
            </a:extLst>
          </p:cNvPr>
          <p:cNvGrpSpPr/>
          <p:nvPr/>
        </p:nvGrpSpPr>
        <p:grpSpPr>
          <a:xfrm>
            <a:off x="131884" y="0"/>
            <a:ext cx="479476" cy="6858000"/>
            <a:chOff x="131884" y="0"/>
            <a:chExt cx="479476" cy="6858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F00ECDC-7753-4656-92BD-DE0C4649DD78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D424263-218A-4C5A-BED9-85FE309AB6B2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7F0BC5E-0CFC-4F5C-8315-EACCC0379EF2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4A23192-CDD8-4FDD-9237-527BD16C794E}"/>
              </a:ext>
            </a:extLst>
          </p:cNvPr>
          <p:cNvGrpSpPr/>
          <p:nvPr/>
        </p:nvGrpSpPr>
        <p:grpSpPr>
          <a:xfrm>
            <a:off x="11580640" y="0"/>
            <a:ext cx="433756" cy="6858000"/>
            <a:chOff x="11580640" y="0"/>
            <a:chExt cx="433756" cy="6858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3A92B56-BE5F-476C-881E-E5B10B6901B9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4DE94F6-A04C-419D-AD5F-679E21BC8CDD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44B8F75-8AA6-4D0D-B37A-CAA9DBB1A071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852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BA8A2-777B-413F-BC18-26C394DD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A039B6-7CF9-4B3C-9497-9E88E688D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34499"/>
          </a:xfrm>
        </p:spPr>
        <p:txBody>
          <a:bodyPr anchor="b" anchorCtr="0"/>
          <a:lstStyle>
            <a:lvl1pPr marL="0" indent="0" algn="ctr">
              <a:buNone/>
              <a:defRPr sz="2400"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BB3C06-6943-4EB0-AF7B-1859B7BE5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15662"/>
            <a:ext cx="5157787" cy="3974001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942028-2741-48EE-B459-E6825D5D7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34499"/>
          </a:xfrm>
        </p:spPr>
        <p:txBody>
          <a:bodyPr anchor="b" anchorCtr="0"/>
          <a:lstStyle>
            <a:lvl1pPr marL="0" indent="0" algn="ctr">
              <a:buNone/>
              <a:defRPr sz="2400"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316930-E770-4B5B-A798-793A5DFD2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15662"/>
            <a:ext cx="5183188" cy="3974001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349EF4-029D-4C2A-A136-8F06EA11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D239F1-B310-4AF2-A1D5-F9993767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A2C9FA-C6B2-4FC4-9E3F-7DE99287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798FCAF-4A38-4207-8367-426653D7379F}"/>
              </a:ext>
            </a:extLst>
          </p:cNvPr>
          <p:cNvGrpSpPr/>
          <p:nvPr/>
        </p:nvGrpSpPr>
        <p:grpSpPr>
          <a:xfrm>
            <a:off x="131884" y="0"/>
            <a:ext cx="479476" cy="6858000"/>
            <a:chOff x="131884" y="0"/>
            <a:chExt cx="479476" cy="6858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87AD164-C54B-4A27-8BFE-ED25E2FEC0F9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36C611C-152D-46BD-8ED1-F9E8B3D20030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4F759E-A709-41B7-ABFC-9DF643E63577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879CFE4-BCB9-4001-9C61-F9963F90593D}"/>
              </a:ext>
            </a:extLst>
          </p:cNvPr>
          <p:cNvGrpSpPr/>
          <p:nvPr/>
        </p:nvGrpSpPr>
        <p:grpSpPr>
          <a:xfrm>
            <a:off x="11580640" y="0"/>
            <a:ext cx="433756" cy="6858000"/>
            <a:chOff x="11580640" y="0"/>
            <a:chExt cx="433756" cy="68580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CDC491B-718A-45E5-9EC6-83F5F72E043D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59D9214-5686-484C-AFE7-636DFE678EFB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AF2803E-71AC-4B64-8BAF-6EDA4E1308C2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524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BA8A2-777B-413F-BC18-26C394DD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BB3C06-6943-4EB0-AF7B-1859B7BE5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62126"/>
            <a:ext cx="5157787" cy="44275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316930-E770-4B5B-A798-793A5DFD2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62126"/>
            <a:ext cx="5183188" cy="44275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349EF4-029D-4C2A-A136-8F06EA11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D239F1-B310-4AF2-A1D5-F9993767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A2C9FA-C6B2-4FC4-9E3F-7DE99287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798FCAF-4A38-4207-8367-426653D7379F}"/>
              </a:ext>
            </a:extLst>
          </p:cNvPr>
          <p:cNvGrpSpPr/>
          <p:nvPr/>
        </p:nvGrpSpPr>
        <p:grpSpPr>
          <a:xfrm>
            <a:off x="131884" y="0"/>
            <a:ext cx="479476" cy="6858000"/>
            <a:chOff x="131884" y="0"/>
            <a:chExt cx="479476" cy="6858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87AD164-C54B-4A27-8BFE-ED25E2FEC0F9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36C611C-152D-46BD-8ED1-F9E8B3D20030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4F759E-A709-41B7-ABFC-9DF643E63577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879CFE4-BCB9-4001-9C61-F9963F90593D}"/>
              </a:ext>
            </a:extLst>
          </p:cNvPr>
          <p:cNvGrpSpPr/>
          <p:nvPr/>
        </p:nvGrpSpPr>
        <p:grpSpPr>
          <a:xfrm>
            <a:off x="11580640" y="0"/>
            <a:ext cx="433756" cy="6858000"/>
            <a:chOff x="11580640" y="0"/>
            <a:chExt cx="433756" cy="68580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CDC491B-718A-45E5-9EC6-83F5F72E043D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59D9214-5686-484C-AFE7-636DFE678EFB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AF2803E-71AC-4B64-8BAF-6EDA4E1308C2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558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83F753-40C0-46C7-809B-7907340B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32B56B-B11E-4D5F-8C4C-3C7099C0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32DB91-533E-459A-8AF6-8381395A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6756E16-6663-40CA-8BF0-3E0E9295922C}"/>
              </a:ext>
            </a:extLst>
          </p:cNvPr>
          <p:cNvGrpSpPr/>
          <p:nvPr/>
        </p:nvGrpSpPr>
        <p:grpSpPr>
          <a:xfrm>
            <a:off x="131884" y="0"/>
            <a:ext cx="479476" cy="6858000"/>
            <a:chOff x="131884" y="0"/>
            <a:chExt cx="479476" cy="6858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2746F1A-C82B-4586-864D-9CC614B230AE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267E9C0-A273-4BF0-8A81-2F7F2678A048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F7FC18E-C67F-4B46-B6C4-1AE7DDCEDB7E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F901D2E-4403-42AB-B8F4-A472E787B707}"/>
              </a:ext>
            </a:extLst>
          </p:cNvPr>
          <p:cNvGrpSpPr/>
          <p:nvPr/>
        </p:nvGrpSpPr>
        <p:grpSpPr>
          <a:xfrm>
            <a:off x="11580640" y="0"/>
            <a:ext cx="433756" cy="6858000"/>
            <a:chOff x="11580640" y="0"/>
            <a:chExt cx="433756" cy="6858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D13CD16-E30D-460E-A949-3A1DB95B2DAD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4E50235-D71D-4491-8AF6-FFA299C83B8F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CAD78A5-BCEF-4867-9ECB-204CEAF4FCD8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952F468C-4BFE-482F-BB09-85A2E76C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586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AC77EF-ACD4-48CE-A8D4-A0AD72E8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A99F8F-A64B-4890-B584-9AE3A67C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05B3CF-56FB-46B9-9EE5-1739820C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0B607B2-F93D-401E-8CB1-F07F3FE2C847}"/>
              </a:ext>
            </a:extLst>
          </p:cNvPr>
          <p:cNvGrpSpPr/>
          <p:nvPr/>
        </p:nvGrpSpPr>
        <p:grpSpPr>
          <a:xfrm>
            <a:off x="131884" y="0"/>
            <a:ext cx="479476" cy="6858000"/>
            <a:chOff x="131884" y="0"/>
            <a:chExt cx="479476" cy="6858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6292487-814D-4FAF-87F4-973EA302142F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7D72098-FC37-404E-808F-0D61029BABCA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CEC53FA-2876-4C4E-9742-0C97EF24C875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1DFDFCB-0179-4A11-8B21-828551FBD5FC}"/>
              </a:ext>
            </a:extLst>
          </p:cNvPr>
          <p:cNvGrpSpPr/>
          <p:nvPr/>
        </p:nvGrpSpPr>
        <p:grpSpPr>
          <a:xfrm>
            <a:off x="11580640" y="0"/>
            <a:ext cx="433756" cy="6858000"/>
            <a:chOff x="11580640" y="0"/>
            <a:chExt cx="433756" cy="68580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AB447B5-C5D4-4C47-810E-BE7D8B3FD378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9CF7B39-CFD6-43FD-BBB6-52681E79DBD7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13C70-8B2B-45CF-9B3B-FF470C195E37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326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B99B10-39B6-4329-8EAC-BA1ECB60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F427D2-8C5F-45B7-BE68-6977D2657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03DDC6-EAA8-4307-8346-6A2364CE5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3A45C-3185-4DA1-AD62-7BB3540FC3D6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A1EB51-41C7-44F2-8563-A287B59AD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55865D-0DA3-4D0C-8DD4-9EE823572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12CFC-5AF9-4A6D-ADB4-3906FDC17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85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.xml"/><Relationship Id="rId18" Type="http://schemas.openxmlformats.org/officeDocument/2006/relationships/customXml" Target="../ink/ink13.xml"/><Relationship Id="rId26" Type="http://schemas.openxmlformats.org/officeDocument/2006/relationships/customXml" Target="../ink/ink20.xml"/><Relationship Id="rId39" Type="http://schemas.openxmlformats.org/officeDocument/2006/relationships/image" Target="../media/image10.png"/><Relationship Id="rId21" Type="http://schemas.openxmlformats.org/officeDocument/2006/relationships/customXml" Target="../ink/ink16.xml"/><Relationship Id="rId34" Type="http://schemas.openxmlformats.org/officeDocument/2006/relationships/image" Target="../media/image9.png"/><Relationship Id="rId42" Type="http://schemas.openxmlformats.org/officeDocument/2006/relationships/image" Target="../media/image11.png"/><Relationship Id="rId47" Type="http://schemas.openxmlformats.org/officeDocument/2006/relationships/image" Target="../media/image13.png"/><Relationship Id="rId7" Type="http://schemas.openxmlformats.org/officeDocument/2006/relationships/image" Target="../media/image40.png"/><Relationship Id="rId2" Type="http://schemas.openxmlformats.org/officeDocument/2006/relationships/customXml" Target="../ink/ink1.xml"/><Relationship Id="rId16" Type="http://schemas.openxmlformats.org/officeDocument/2006/relationships/customXml" Target="../ink/ink11.xml"/><Relationship Id="rId29" Type="http://schemas.openxmlformats.org/officeDocument/2006/relationships/customXml" Target="../ink/ink22.xml"/><Relationship Id="rId11" Type="http://schemas.openxmlformats.org/officeDocument/2006/relationships/customXml" Target="../ink/ink7.xml"/><Relationship Id="rId24" Type="http://schemas.openxmlformats.org/officeDocument/2006/relationships/image" Target="../media/image6.png"/><Relationship Id="rId32" Type="http://schemas.openxmlformats.org/officeDocument/2006/relationships/customXml" Target="../ink/ink24.xml"/><Relationship Id="rId37" Type="http://schemas.openxmlformats.org/officeDocument/2006/relationships/customXml" Target="../ink/ink28.xml"/><Relationship Id="rId40" Type="http://schemas.openxmlformats.org/officeDocument/2006/relationships/customXml" Target="../ink/ink30.xml"/><Relationship Id="rId45" Type="http://schemas.openxmlformats.org/officeDocument/2006/relationships/customXml" Target="../ink/ink33.xml"/><Relationship Id="rId5" Type="http://schemas.openxmlformats.org/officeDocument/2006/relationships/image" Target="../media/image30.png"/><Relationship Id="rId15" Type="http://schemas.openxmlformats.org/officeDocument/2006/relationships/customXml" Target="../ink/ink10.xml"/><Relationship Id="rId23" Type="http://schemas.openxmlformats.org/officeDocument/2006/relationships/customXml" Target="../ink/ink18.xml"/><Relationship Id="rId28" Type="http://schemas.openxmlformats.org/officeDocument/2006/relationships/customXml" Target="../ink/ink21.xml"/><Relationship Id="rId36" Type="http://schemas.openxmlformats.org/officeDocument/2006/relationships/customXml" Target="../ink/ink27.xml"/><Relationship Id="rId49" Type="http://schemas.openxmlformats.org/officeDocument/2006/relationships/customXml" Target="../ink/ink36.xml"/><Relationship Id="rId10" Type="http://schemas.openxmlformats.org/officeDocument/2006/relationships/customXml" Target="../ink/ink6.xml"/><Relationship Id="rId19" Type="http://schemas.openxmlformats.org/officeDocument/2006/relationships/customXml" Target="../ink/ink14.xml"/><Relationship Id="rId31" Type="http://schemas.openxmlformats.org/officeDocument/2006/relationships/customXml" Target="../ink/ink23.xml"/><Relationship Id="rId44" Type="http://schemas.openxmlformats.org/officeDocument/2006/relationships/image" Target="../media/image12.png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image" Target="../media/image50.png"/><Relationship Id="rId22" Type="http://schemas.openxmlformats.org/officeDocument/2006/relationships/customXml" Target="../ink/ink17.xml"/><Relationship Id="rId27" Type="http://schemas.openxmlformats.org/officeDocument/2006/relationships/image" Target="../media/image7.png"/><Relationship Id="rId30" Type="http://schemas.openxmlformats.org/officeDocument/2006/relationships/image" Target="../media/image8.png"/><Relationship Id="rId35" Type="http://schemas.openxmlformats.org/officeDocument/2006/relationships/customXml" Target="../ink/ink26.xml"/><Relationship Id="rId43" Type="http://schemas.openxmlformats.org/officeDocument/2006/relationships/customXml" Target="../ink/ink32.xml"/><Relationship Id="rId48" Type="http://schemas.openxmlformats.org/officeDocument/2006/relationships/customXml" Target="../ink/ink35.xml"/><Relationship Id="rId8" Type="http://schemas.openxmlformats.org/officeDocument/2006/relationships/customXml" Target="../ink/ink4.xml"/><Relationship Id="rId3" Type="http://schemas.openxmlformats.org/officeDocument/2006/relationships/image" Target="../media/image5.png"/><Relationship Id="rId12" Type="http://schemas.openxmlformats.org/officeDocument/2006/relationships/customXml" Target="../ink/ink8.xml"/><Relationship Id="rId17" Type="http://schemas.openxmlformats.org/officeDocument/2006/relationships/customXml" Target="../ink/ink12.xml"/><Relationship Id="rId25" Type="http://schemas.openxmlformats.org/officeDocument/2006/relationships/customXml" Target="../ink/ink19.xml"/><Relationship Id="rId33" Type="http://schemas.openxmlformats.org/officeDocument/2006/relationships/customXml" Target="../ink/ink25.xml"/><Relationship Id="rId38" Type="http://schemas.openxmlformats.org/officeDocument/2006/relationships/customXml" Target="../ink/ink29.xml"/><Relationship Id="rId46" Type="http://schemas.openxmlformats.org/officeDocument/2006/relationships/customXml" Target="../ink/ink34.xml"/><Relationship Id="rId20" Type="http://schemas.openxmlformats.org/officeDocument/2006/relationships/customXml" Target="../ink/ink15.xml"/><Relationship Id="rId41" Type="http://schemas.openxmlformats.org/officeDocument/2006/relationships/customXml" Target="../ink/ink31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7102E-04E0-4ED4-8486-E879D25B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COMP5523</a:t>
            </a:r>
            <a:br>
              <a:rPr lang="en-US" dirty="0"/>
            </a:br>
            <a:r>
              <a:rPr lang="en-US" dirty="0"/>
              <a:t>Lab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E82FD-B8DE-4202-8BE6-E6602C492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86638" y="1523661"/>
            <a:ext cx="4201477" cy="3364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Segmentation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9054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112EC1-B553-45A0-AE54-C1E6178A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11E958-58E4-48F8-930E-DF5357103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Recap on clustering </a:t>
            </a:r>
          </a:p>
          <a:p>
            <a:r>
              <a:rPr lang="en-US" dirty="0"/>
              <a:t>Lab details</a:t>
            </a:r>
          </a:p>
          <a:p>
            <a:r>
              <a:rPr lang="en-US" b="1" dirty="0"/>
              <a:t>Administrative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713121-BDAB-4399-AB73-209F9EC1EB29}"/>
              </a:ext>
            </a:extLst>
          </p:cNvPr>
          <p:cNvSpPr txBox="1"/>
          <p:nvPr/>
        </p:nvSpPr>
        <p:spPr>
          <a:xfrm>
            <a:off x="1482811" y="922638"/>
            <a:ext cx="7356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Share your ideas and efforts by adding more comments in your codes.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you want to share more, pls give us a pdf report. </a:t>
            </a:r>
          </a:p>
        </p:txBody>
      </p:sp>
    </p:spTree>
    <p:extLst>
      <p:ext uri="{BB962C8B-B14F-4D97-AF65-F5344CB8AC3E}">
        <p14:creationId xmlns:p14="http://schemas.microsoft.com/office/powerpoint/2010/main" val="2007293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643132-06EF-4CAD-A303-A6A1E4123FB4}"/>
              </a:ext>
            </a:extLst>
          </p:cNvPr>
          <p:cNvSpPr/>
          <p:nvPr/>
        </p:nvSpPr>
        <p:spPr>
          <a:xfrm>
            <a:off x="3265784" y="2313459"/>
            <a:ext cx="55857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Due: April 19 at 23:59 pm</a:t>
            </a:r>
          </a:p>
        </p:txBody>
      </p:sp>
    </p:spTree>
    <p:extLst>
      <p:ext uri="{BB962C8B-B14F-4D97-AF65-F5344CB8AC3E}">
        <p14:creationId xmlns:p14="http://schemas.microsoft.com/office/powerpoint/2010/main" val="325394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112EC1-B553-45A0-AE54-C1E6178A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11E958-58E4-48F8-930E-DF5357103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Recap on clustering </a:t>
            </a:r>
          </a:p>
          <a:p>
            <a:r>
              <a:rPr lang="en-US" dirty="0"/>
              <a:t>Lab details</a:t>
            </a:r>
          </a:p>
          <a:p>
            <a:r>
              <a:rPr lang="en-US" dirty="0"/>
              <a:t>Administrative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DDF9757-D64F-4660-98F1-7A05C09CF4B5}"/>
              </a:ext>
            </a:extLst>
          </p:cNvPr>
          <p:cNvSpPr txBox="1">
            <a:spLocks noChangeArrowheads="1"/>
          </p:cNvSpPr>
          <p:nvPr/>
        </p:nvSpPr>
        <p:spPr>
          <a:xfrm>
            <a:off x="1498921" y="205451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K-Means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0C2C0CE-A16D-4748-9CBD-D64D584DB7A6}"/>
              </a:ext>
            </a:extLst>
          </p:cNvPr>
          <p:cNvSpPr txBox="1">
            <a:spLocks noChangeArrowheads="1"/>
          </p:cNvSpPr>
          <p:nvPr/>
        </p:nvSpPr>
        <p:spPr>
          <a:xfrm>
            <a:off x="1498921" y="1577051"/>
            <a:ext cx="39624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dirty="0"/>
              <a:t>An iterative clustering algorithm</a:t>
            </a:r>
          </a:p>
          <a:p>
            <a:pPr lvl="1">
              <a:lnSpc>
                <a:spcPct val="80000"/>
              </a:lnSpc>
              <a:spcBef>
                <a:spcPts val="1800"/>
              </a:spcBef>
            </a:pPr>
            <a:r>
              <a:rPr lang="en-US" dirty="0"/>
              <a:t>Pick K random points as cluster centers (means)</a:t>
            </a:r>
          </a:p>
          <a:p>
            <a:pPr lvl="1">
              <a:lnSpc>
                <a:spcPct val="80000"/>
              </a:lnSpc>
              <a:spcBef>
                <a:spcPts val="1800"/>
              </a:spcBef>
            </a:pPr>
            <a:r>
              <a:rPr lang="en-US" dirty="0"/>
              <a:t>Alternate:</a:t>
            </a:r>
          </a:p>
          <a:p>
            <a:pPr lvl="2">
              <a:lnSpc>
                <a:spcPct val="80000"/>
              </a:lnSpc>
              <a:spcBef>
                <a:spcPts val="1800"/>
              </a:spcBef>
            </a:pPr>
            <a:r>
              <a:rPr lang="en-US" b="1" dirty="0"/>
              <a:t>Assign data instances to closest mean</a:t>
            </a:r>
          </a:p>
          <a:p>
            <a:pPr lvl="2">
              <a:lnSpc>
                <a:spcPct val="80000"/>
              </a:lnSpc>
              <a:spcBef>
                <a:spcPts val="1800"/>
              </a:spcBef>
            </a:pPr>
            <a:r>
              <a:rPr lang="en-US" dirty="0"/>
              <a:t>Assign each mean to the average of its assigned points</a:t>
            </a:r>
          </a:p>
          <a:p>
            <a:pPr lvl="1">
              <a:lnSpc>
                <a:spcPct val="80000"/>
              </a:lnSpc>
              <a:spcBef>
                <a:spcPts val="1800"/>
              </a:spcBef>
            </a:pPr>
            <a:r>
              <a:rPr lang="en-US" dirty="0"/>
              <a:t>Stop when no points’ assignments change</a:t>
            </a:r>
          </a:p>
        </p:txBody>
      </p:sp>
      <p:pic>
        <p:nvPicPr>
          <p:cNvPr id="4" name="Picture 4" descr="km-data">
            <a:extLst>
              <a:ext uri="{FF2B5EF4-FFF2-40B4-BE49-F238E27FC236}">
                <a16:creationId xmlns:a16="http://schemas.microsoft.com/office/drawing/2014/main" id="{46BA9A00-49B4-4B11-AA67-DFFD57B33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7" t="5797" r="1930" b="11594"/>
          <a:stretch>
            <a:fillRect/>
          </a:stretch>
        </p:blipFill>
        <p:spPr bwMode="auto">
          <a:xfrm>
            <a:off x="5613721" y="1653251"/>
            <a:ext cx="4343400" cy="43434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5">
            <a:extLst>
              <a:ext uri="{FF2B5EF4-FFF2-40B4-BE49-F238E27FC236}">
                <a16:creationId xmlns:a16="http://schemas.microsoft.com/office/drawing/2014/main" id="{8824DE61-95AC-43EA-8929-8840E557D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1084" y="5379114"/>
            <a:ext cx="60325" cy="60325"/>
          </a:xfrm>
          <a:prstGeom prst="ellipse">
            <a:avLst/>
          </a:prstGeom>
          <a:solidFill>
            <a:srgbClr val="CC0000"/>
          </a:solidFill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7F335F0A-BD01-4015-A2C4-DD7DCF083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884" y="5490239"/>
            <a:ext cx="61912" cy="60325"/>
          </a:xfrm>
          <a:prstGeom prst="ellipse">
            <a:avLst/>
          </a:prstGeom>
          <a:solidFill>
            <a:srgbClr val="CC0000"/>
          </a:solidFill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CD0457C4-F9E3-4178-B079-06D70298A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7221" y="4790151"/>
            <a:ext cx="60325" cy="60325"/>
          </a:xfrm>
          <a:prstGeom prst="ellipse">
            <a:avLst/>
          </a:prstGeom>
          <a:solidFill>
            <a:srgbClr val="CC0000"/>
          </a:solidFill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6944F033-8F2A-41C1-98E6-06B3BE5B6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1096" y="4955251"/>
            <a:ext cx="61913" cy="60325"/>
          </a:xfrm>
          <a:prstGeom prst="ellipse">
            <a:avLst/>
          </a:prstGeom>
          <a:solidFill>
            <a:srgbClr val="CC0000"/>
          </a:solidFill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B7A6FE4A-EBC8-451D-9BE4-FB15CCCF0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09" y="2943889"/>
            <a:ext cx="60325" cy="58737"/>
          </a:xfrm>
          <a:prstGeom prst="ellipse">
            <a:avLst/>
          </a:prstGeom>
          <a:solidFill>
            <a:srgbClr val="CC0000"/>
          </a:solidFill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0B6EAB04-AB1F-4187-BAF9-C95A8494EC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10809" y="2326351"/>
            <a:ext cx="2078037" cy="1684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5B45C461-F016-470B-B85D-D0A3164D38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0809" y="4010689"/>
            <a:ext cx="155575" cy="1084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086F51A1-BDF4-497A-BB01-C19381B086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6384" y="5094951"/>
            <a:ext cx="677862" cy="476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18D455D3-88E5-4323-9775-D0D839C8E0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4121" y="5094951"/>
            <a:ext cx="322263" cy="131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974EC7F3-C665-4E12-B42E-6DF9219A6BB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70871" y="4771101"/>
            <a:ext cx="1884363" cy="455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2CB0DBFC-F8C7-4976-AE76-8D7C0A3181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15546" y="5226714"/>
            <a:ext cx="39688" cy="828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DA726047-F9DA-4209-B652-1E15BE7110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0871" y="4010689"/>
            <a:ext cx="2030413" cy="179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Oval 17">
            <a:extLst>
              <a:ext uri="{FF2B5EF4-FFF2-40B4-BE49-F238E27FC236}">
                <a16:creationId xmlns:a16="http://schemas.microsoft.com/office/drawing/2014/main" id="{5FDF54EC-1B61-487E-8534-8A8E873326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91759" y="2781964"/>
            <a:ext cx="101600" cy="96837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3C2AA2EF-D718-435D-9C5D-52E1FF5901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21934" y="5517226"/>
            <a:ext cx="101600" cy="98425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9" name="Oval 19">
            <a:extLst>
              <a:ext uri="{FF2B5EF4-FFF2-40B4-BE49-F238E27FC236}">
                <a16:creationId xmlns:a16="http://schemas.microsoft.com/office/drawing/2014/main" id="{3E0CC929-1628-4E53-B5D6-F3D23C2316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83684" y="5256876"/>
            <a:ext cx="101600" cy="98425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20" name="Oval 20">
            <a:extLst>
              <a:ext uri="{FF2B5EF4-FFF2-40B4-BE49-F238E27FC236}">
                <a16:creationId xmlns:a16="http://schemas.microsoft.com/office/drawing/2014/main" id="{0B01AE95-07EE-4FE4-83CE-0DAF7293EE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78946" y="4671089"/>
            <a:ext cx="101600" cy="96837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46ED6C5E-3818-453C-93C4-D0E3404A15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68071" y="4020214"/>
            <a:ext cx="101600" cy="96837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936AC1E1-1528-4F33-B77D-31E0BF3695C0}"/>
              </a:ext>
            </a:extLst>
          </p:cNvPr>
          <p:cNvSpPr>
            <a:spLocks/>
          </p:cNvSpPr>
          <p:nvPr/>
        </p:nvSpPr>
        <p:spPr bwMode="auto">
          <a:xfrm>
            <a:off x="7217096" y="2750214"/>
            <a:ext cx="427038" cy="125412"/>
          </a:xfrm>
          <a:custGeom>
            <a:avLst/>
            <a:gdLst>
              <a:gd name="T0" fmla="*/ 0 w 314"/>
              <a:gd name="T1" fmla="*/ 2147483646 h 92"/>
              <a:gd name="T2" fmla="*/ 2147483646 w 314"/>
              <a:gd name="T3" fmla="*/ 0 h 92"/>
              <a:gd name="T4" fmla="*/ 2147483646 w 314"/>
              <a:gd name="T5" fmla="*/ 2147483646 h 92"/>
              <a:gd name="T6" fmla="*/ 2147483646 w 314"/>
              <a:gd name="T7" fmla="*/ 2147483646 h 92"/>
              <a:gd name="T8" fmla="*/ 0 60000 65536"/>
              <a:gd name="T9" fmla="*/ 0 60000 65536"/>
              <a:gd name="T10" fmla="*/ 0 60000 65536"/>
              <a:gd name="T11" fmla="*/ 0 60000 65536"/>
              <a:gd name="T12" fmla="*/ 0 w 314"/>
              <a:gd name="T13" fmla="*/ 0 h 92"/>
              <a:gd name="T14" fmla="*/ 314 w 314"/>
              <a:gd name="T15" fmla="*/ 92 h 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4" h="92">
                <a:moveTo>
                  <a:pt x="0" y="92"/>
                </a:moveTo>
                <a:cubicBezTo>
                  <a:pt x="16" y="21"/>
                  <a:pt x="78" y="21"/>
                  <a:pt x="138" y="0"/>
                </a:cubicBezTo>
                <a:cubicBezTo>
                  <a:pt x="166" y="3"/>
                  <a:pt x="194" y="6"/>
                  <a:pt x="222" y="8"/>
                </a:cubicBezTo>
                <a:cubicBezTo>
                  <a:pt x="253" y="11"/>
                  <a:pt x="314" y="15"/>
                  <a:pt x="314" y="15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96474CEC-3224-4E1A-89CD-0036269E5E95}"/>
              </a:ext>
            </a:extLst>
          </p:cNvPr>
          <p:cNvSpPr>
            <a:spLocks/>
          </p:cNvSpPr>
          <p:nvPr/>
        </p:nvSpPr>
        <p:spPr bwMode="auto">
          <a:xfrm>
            <a:off x="8353746" y="4240876"/>
            <a:ext cx="363538" cy="552450"/>
          </a:xfrm>
          <a:custGeom>
            <a:avLst/>
            <a:gdLst>
              <a:gd name="T0" fmla="*/ 0 w 268"/>
              <a:gd name="T1" fmla="*/ 2147483646 h 407"/>
              <a:gd name="T2" fmla="*/ 2147483646 w 268"/>
              <a:gd name="T3" fmla="*/ 2147483646 h 407"/>
              <a:gd name="T4" fmla="*/ 2147483646 w 268"/>
              <a:gd name="T5" fmla="*/ 2147483646 h 407"/>
              <a:gd name="T6" fmla="*/ 2147483646 w 268"/>
              <a:gd name="T7" fmla="*/ 2147483646 h 407"/>
              <a:gd name="T8" fmla="*/ 2147483646 w 268"/>
              <a:gd name="T9" fmla="*/ 2147483646 h 407"/>
              <a:gd name="T10" fmla="*/ 2147483646 w 268"/>
              <a:gd name="T11" fmla="*/ 0 h 4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8"/>
              <a:gd name="T19" fmla="*/ 0 h 407"/>
              <a:gd name="T20" fmla="*/ 268 w 268"/>
              <a:gd name="T21" fmla="*/ 407 h 4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8" h="407">
                <a:moveTo>
                  <a:pt x="0" y="407"/>
                </a:moveTo>
                <a:cubicBezTo>
                  <a:pt x="43" y="379"/>
                  <a:pt x="86" y="360"/>
                  <a:pt x="123" y="323"/>
                </a:cubicBezTo>
                <a:cubicBezTo>
                  <a:pt x="136" y="310"/>
                  <a:pt x="148" y="297"/>
                  <a:pt x="161" y="284"/>
                </a:cubicBezTo>
                <a:cubicBezTo>
                  <a:pt x="174" y="271"/>
                  <a:pt x="192" y="238"/>
                  <a:pt x="192" y="238"/>
                </a:cubicBezTo>
                <a:cubicBezTo>
                  <a:pt x="206" y="193"/>
                  <a:pt x="238" y="159"/>
                  <a:pt x="253" y="115"/>
                </a:cubicBezTo>
                <a:cubicBezTo>
                  <a:pt x="257" y="84"/>
                  <a:pt x="268" y="33"/>
                  <a:pt x="268" y="0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" name="Freeform 24">
            <a:extLst>
              <a:ext uri="{FF2B5EF4-FFF2-40B4-BE49-F238E27FC236}">
                <a16:creationId xmlns:a16="http://schemas.microsoft.com/office/drawing/2014/main" id="{C252FAE4-286C-4D14-9C8C-F8459F60067E}"/>
              </a:ext>
            </a:extLst>
          </p:cNvPr>
          <p:cNvSpPr>
            <a:spLocks/>
          </p:cNvSpPr>
          <p:nvPr/>
        </p:nvSpPr>
        <p:spPr bwMode="auto">
          <a:xfrm>
            <a:off x="6953571" y="4775864"/>
            <a:ext cx="514350" cy="131762"/>
          </a:xfrm>
          <a:custGeom>
            <a:avLst/>
            <a:gdLst>
              <a:gd name="T0" fmla="*/ 2147483646 w 378"/>
              <a:gd name="T1" fmla="*/ 2147483646 h 98"/>
              <a:gd name="T2" fmla="*/ 2147483646 w 378"/>
              <a:gd name="T3" fmla="*/ 2147483646 h 98"/>
              <a:gd name="T4" fmla="*/ 2147483646 w 378"/>
              <a:gd name="T5" fmla="*/ 2147483646 h 98"/>
              <a:gd name="T6" fmla="*/ 2147483646 w 378"/>
              <a:gd name="T7" fmla="*/ 2147483646 h 98"/>
              <a:gd name="T8" fmla="*/ 2147483646 w 378"/>
              <a:gd name="T9" fmla="*/ 2147483646 h 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8"/>
              <a:gd name="T16" fmla="*/ 0 h 98"/>
              <a:gd name="T17" fmla="*/ 378 w 378"/>
              <a:gd name="T18" fmla="*/ 98 h 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8" h="98">
                <a:moveTo>
                  <a:pt x="378" y="98"/>
                </a:moveTo>
                <a:cubicBezTo>
                  <a:pt x="314" y="0"/>
                  <a:pt x="172" y="27"/>
                  <a:pt x="71" y="21"/>
                </a:cubicBezTo>
                <a:cubicBezTo>
                  <a:pt x="68" y="20"/>
                  <a:pt x="29" y="6"/>
                  <a:pt x="25" y="6"/>
                </a:cubicBezTo>
                <a:cubicBezTo>
                  <a:pt x="17" y="6"/>
                  <a:pt x="9" y="10"/>
                  <a:pt x="2" y="13"/>
                </a:cubicBezTo>
                <a:cubicBezTo>
                  <a:pt x="0" y="14"/>
                  <a:pt x="7" y="13"/>
                  <a:pt x="9" y="13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" name="Freeform 25">
            <a:extLst>
              <a:ext uri="{FF2B5EF4-FFF2-40B4-BE49-F238E27FC236}">
                <a16:creationId xmlns:a16="http://schemas.microsoft.com/office/drawing/2014/main" id="{B321A8E7-2FA3-418B-991D-7A22AD8BBEC2}"/>
              </a:ext>
            </a:extLst>
          </p:cNvPr>
          <p:cNvSpPr>
            <a:spLocks/>
          </p:cNvSpPr>
          <p:nvPr/>
        </p:nvSpPr>
        <p:spPr bwMode="auto">
          <a:xfrm>
            <a:off x="6799584" y="5356889"/>
            <a:ext cx="542925" cy="187325"/>
          </a:xfrm>
          <a:custGeom>
            <a:avLst/>
            <a:gdLst>
              <a:gd name="T0" fmla="*/ 2147483646 w 400"/>
              <a:gd name="T1" fmla="*/ 2147483646 h 138"/>
              <a:gd name="T2" fmla="*/ 2147483646 w 400"/>
              <a:gd name="T3" fmla="*/ 2147483646 h 138"/>
              <a:gd name="T4" fmla="*/ 2147483646 w 400"/>
              <a:gd name="T5" fmla="*/ 2147483646 h 138"/>
              <a:gd name="T6" fmla="*/ 2147483646 w 400"/>
              <a:gd name="T7" fmla="*/ 2147483646 h 138"/>
              <a:gd name="T8" fmla="*/ 2147483646 w 400"/>
              <a:gd name="T9" fmla="*/ 2147483646 h 138"/>
              <a:gd name="T10" fmla="*/ 0 w 400"/>
              <a:gd name="T11" fmla="*/ 0 h 1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0"/>
              <a:gd name="T19" fmla="*/ 0 h 138"/>
              <a:gd name="T20" fmla="*/ 400 w 400"/>
              <a:gd name="T21" fmla="*/ 138 h 1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0" h="138">
                <a:moveTo>
                  <a:pt x="400" y="107"/>
                </a:moveTo>
                <a:cubicBezTo>
                  <a:pt x="374" y="125"/>
                  <a:pt x="355" y="131"/>
                  <a:pt x="323" y="138"/>
                </a:cubicBezTo>
                <a:cubicBezTo>
                  <a:pt x="282" y="136"/>
                  <a:pt x="241" y="137"/>
                  <a:pt x="200" y="131"/>
                </a:cubicBezTo>
                <a:cubicBezTo>
                  <a:pt x="151" y="124"/>
                  <a:pt x="101" y="44"/>
                  <a:pt x="39" y="23"/>
                </a:cubicBezTo>
                <a:cubicBezTo>
                  <a:pt x="34" y="18"/>
                  <a:pt x="29" y="12"/>
                  <a:pt x="23" y="8"/>
                </a:cubicBezTo>
                <a:cubicBezTo>
                  <a:pt x="16" y="4"/>
                  <a:pt x="0" y="0"/>
                  <a:pt x="0" y="0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DF8CA85B-AADC-4259-8763-D0748B1A7FC1}"/>
              </a:ext>
            </a:extLst>
          </p:cNvPr>
          <p:cNvSpPr>
            <a:spLocks/>
          </p:cNvSpPr>
          <p:nvPr/>
        </p:nvSpPr>
        <p:spPr bwMode="auto">
          <a:xfrm>
            <a:off x="7598096" y="5617239"/>
            <a:ext cx="258763" cy="228600"/>
          </a:xfrm>
          <a:custGeom>
            <a:avLst/>
            <a:gdLst>
              <a:gd name="T0" fmla="*/ 2147483646 w 191"/>
              <a:gd name="T1" fmla="*/ 0 h 169"/>
              <a:gd name="T2" fmla="*/ 2147483646 w 191"/>
              <a:gd name="T3" fmla="*/ 2147483646 h 169"/>
              <a:gd name="T4" fmla="*/ 2147483646 w 191"/>
              <a:gd name="T5" fmla="*/ 2147483646 h 169"/>
              <a:gd name="T6" fmla="*/ 2147483646 w 191"/>
              <a:gd name="T7" fmla="*/ 2147483646 h 169"/>
              <a:gd name="T8" fmla="*/ 2147483646 w 191"/>
              <a:gd name="T9" fmla="*/ 2147483646 h 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1"/>
              <a:gd name="T16" fmla="*/ 0 h 169"/>
              <a:gd name="T17" fmla="*/ 191 w 191"/>
              <a:gd name="T18" fmla="*/ 169 h 1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1" h="169">
                <a:moveTo>
                  <a:pt x="50" y="0"/>
                </a:moveTo>
                <a:cubicBezTo>
                  <a:pt x="24" y="51"/>
                  <a:pt x="0" y="122"/>
                  <a:pt x="50" y="169"/>
                </a:cubicBezTo>
                <a:cubicBezTo>
                  <a:pt x="78" y="166"/>
                  <a:pt x="107" y="167"/>
                  <a:pt x="134" y="161"/>
                </a:cubicBezTo>
                <a:cubicBezTo>
                  <a:pt x="157" y="156"/>
                  <a:pt x="164" y="101"/>
                  <a:pt x="180" y="84"/>
                </a:cubicBezTo>
                <a:cubicBezTo>
                  <a:pt x="191" y="54"/>
                  <a:pt x="188" y="69"/>
                  <a:pt x="188" y="38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10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3ED030-6014-436A-9C56-9F0572DDF480}"/>
              </a:ext>
            </a:extLst>
          </p:cNvPr>
          <p:cNvSpPr txBox="1"/>
          <p:nvPr/>
        </p:nvSpPr>
        <p:spPr>
          <a:xfrm>
            <a:off x="2809103" y="980303"/>
            <a:ext cx="767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K-means can be regarded as a variant of Gaussian Mixture Model  </a:t>
            </a:r>
            <a:endParaRPr lang="en-US" dirty="0"/>
          </a:p>
        </p:txBody>
      </p:sp>
      <p:pic>
        <p:nvPicPr>
          <p:cNvPr id="1028" name="Picture 4" descr="Introduction To k-Means Clustering">
            <a:extLst>
              <a:ext uri="{FF2B5EF4-FFF2-40B4-BE49-F238E27FC236}">
                <a16:creationId xmlns:a16="http://schemas.microsoft.com/office/drawing/2014/main" id="{6807E4B7-BDA8-458D-A8F7-70F965400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353" y="227209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EDFDCE-BE42-4631-98D2-067103B0F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367" y="1975601"/>
            <a:ext cx="4267570" cy="326926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2A0A55D-5F36-4901-A82A-480B9FC71118}"/>
              </a:ext>
            </a:extLst>
          </p:cNvPr>
          <p:cNvSpPr/>
          <p:nvPr/>
        </p:nvSpPr>
        <p:spPr>
          <a:xfrm rot="10800000">
            <a:off x="5200022" y="3516182"/>
            <a:ext cx="7249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13592E-1F9F-4BF4-AF06-C5CCD401ED9A}"/>
                  </a:ext>
                </a:extLst>
              </p:cNvPr>
              <p:cNvSpPr txBox="1"/>
              <p:nvPr/>
            </p:nvSpPr>
            <p:spPr>
              <a:xfrm>
                <a:off x="4934465" y="2985874"/>
                <a:ext cx="165580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050" dirty="0"/>
                  <a:t>Hard assignment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5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𝑓𝑖𝑥𝑒𝑑</m:t>
                    </m:r>
                  </m:oMath>
                </a14:m>
                <a:endParaRPr lang="en-US" sz="105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13592E-1F9F-4BF4-AF06-C5CCD401E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465" y="2985874"/>
                <a:ext cx="1655805" cy="415498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44D08AC-D585-4EAB-B7F5-4DD811B23522}"/>
              </a:ext>
            </a:extLst>
          </p:cNvPr>
          <p:cNvSpPr txBox="1"/>
          <p:nvPr/>
        </p:nvSpPr>
        <p:spPr>
          <a:xfrm>
            <a:off x="4530812" y="5626443"/>
            <a:ext cx="723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 PRML  chapter 9~11</a:t>
            </a:r>
          </a:p>
        </p:txBody>
      </p:sp>
    </p:spTree>
    <p:extLst>
      <p:ext uri="{BB962C8B-B14F-4D97-AF65-F5344CB8AC3E}">
        <p14:creationId xmlns:p14="http://schemas.microsoft.com/office/powerpoint/2010/main" val="324114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F70D149-7FF4-41ED-B591-CFCAAF21DFCF}"/>
                  </a:ext>
                </a:extLst>
              </p14:cNvPr>
              <p14:cNvContentPartPr/>
              <p14:nvPr/>
            </p14:nvContentPartPr>
            <p14:xfrm>
              <a:off x="2026508" y="2075037"/>
              <a:ext cx="7485276" cy="1764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F70D149-7FF4-41ED-B591-CFCAAF21DF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0507" y="2039037"/>
                <a:ext cx="7556917" cy="18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63EB068-C5C7-4A9F-A0C2-FBC82080D842}"/>
                  </a:ext>
                </a:extLst>
              </p14:cNvPr>
              <p14:cNvContentPartPr/>
              <p14:nvPr/>
            </p14:nvContentPartPr>
            <p14:xfrm>
              <a:off x="2124944" y="3648957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63EB068-C5C7-4A9F-A0C2-FBC82080D8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6304" y="36403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3BFB746-8053-4F69-B84B-3CF15F0DF649}"/>
                  </a:ext>
                </a:extLst>
              </p14:cNvPr>
              <p14:cNvContentPartPr/>
              <p14:nvPr/>
            </p14:nvContentPartPr>
            <p14:xfrm>
              <a:off x="2124944" y="2989437"/>
              <a:ext cx="1625760" cy="635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3BFB746-8053-4F69-B84B-3CF15F0DF6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6304" y="2980437"/>
                <a:ext cx="164340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AD2AB89-C509-4CD0-AD14-0404DC643BBC}"/>
                  </a:ext>
                </a:extLst>
              </p14:cNvPr>
              <p14:cNvContentPartPr/>
              <p14:nvPr/>
            </p14:nvContentPartPr>
            <p14:xfrm>
              <a:off x="2982104" y="2932197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AD2AB89-C509-4CD0-AD14-0404DC643B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73104" y="292355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DF09A00-57D0-4A4F-8DE2-B28E38F0076D}"/>
                  </a:ext>
                </a:extLst>
              </p14:cNvPr>
              <p14:cNvContentPartPr/>
              <p14:nvPr/>
            </p14:nvContentPartPr>
            <p14:xfrm>
              <a:off x="2982104" y="2949117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DF09A00-57D0-4A4F-8DE2-B28E38F007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73104" y="29401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016D2B3-01B2-4DAA-A275-2FB0555B80FE}"/>
                  </a:ext>
                </a:extLst>
              </p14:cNvPr>
              <p14:cNvContentPartPr/>
              <p14:nvPr/>
            </p14:nvContentPartPr>
            <p14:xfrm>
              <a:off x="2982104" y="3047757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016D2B3-01B2-4DAA-A275-2FB0555B80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73104" y="30391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647B65B-8DD0-40D6-ACF0-883809CF0F3D}"/>
                  </a:ext>
                </a:extLst>
              </p14:cNvPr>
              <p14:cNvContentPartPr/>
              <p14:nvPr/>
            </p14:nvContentPartPr>
            <p14:xfrm>
              <a:off x="2982104" y="3179517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647B65B-8DD0-40D6-ACF0-883809CF0F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73104" y="31705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C11504D-7B4B-4056-9941-94432EB0C922}"/>
                  </a:ext>
                </a:extLst>
              </p14:cNvPr>
              <p14:cNvContentPartPr/>
              <p14:nvPr/>
            </p14:nvContentPartPr>
            <p14:xfrm>
              <a:off x="2982104" y="3335757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C11504D-7B4B-4056-9941-94432EB0C9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73104" y="33271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FC78147-DF61-4EED-A9BA-DCF4029EC0CA}"/>
                  </a:ext>
                </a:extLst>
              </p14:cNvPr>
              <p14:cNvContentPartPr/>
              <p14:nvPr/>
            </p14:nvContentPartPr>
            <p14:xfrm>
              <a:off x="2990024" y="3245397"/>
              <a:ext cx="360" cy="36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FC78147-DF61-4EED-A9BA-DCF4029EC0C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81384" y="3236757"/>
                <a:ext cx="180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B27BCDB-F3EC-4198-A12B-2033B13DF67B}"/>
                  </a:ext>
                </a:extLst>
              </p14:cNvPr>
              <p14:cNvContentPartPr/>
              <p14:nvPr/>
            </p14:nvContentPartPr>
            <p14:xfrm>
              <a:off x="2982104" y="3443397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B27BCDB-F3EC-4198-A12B-2033B13DF6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73104" y="34343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1659586-22FD-4B50-9C3C-85CA3C9CFFC5}"/>
                  </a:ext>
                </a:extLst>
              </p14:cNvPr>
              <p14:cNvContentPartPr/>
              <p14:nvPr/>
            </p14:nvContentPartPr>
            <p14:xfrm>
              <a:off x="2982104" y="3558597"/>
              <a:ext cx="360" cy="3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1659586-22FD-4B50-9C3C-85CA3C9CFF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73104" y="3549597"/>
                <a:ext cx="180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4F3C8A4-EDF1-4855-86FF-A180859C2608}"/>
                  </a:ext>
                </a:extLst>
              </p14:cNvPr>
              <p14:cNvContentPartPr/>
              <p14:nvPr/>
            </p14:nvContentPartPr>
            <p14:xfrm>
              <a:off x="2982104" y="3648957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4F3C8A4-EDF1-4855-86FF-A180859C26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73104" y="36403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7C5771A-0D8C-425E-A50E-14FCEA1A71F3}"/>
                  </a:ext>
                </a:extLst>
              </p14:cNvPr>
              <p14:cNvContentPartPr/>
              <p14:nvPr/>
            </p14:nvContentPartPr>
            <p14:xfrm>
              <a:off x="2990024" y="3105357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7C5771A-0D8C-425E-A50E-14FCEA1A71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81384" y="30967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03A78CB-C0CB-4AF2-BBF0-42399A86159E}"/>
                  </a:ext>
                </a:extLst>
              </p14:cNvPr>
              <p14:cNvContentPartPr/>
              <p14:nvPr/>
            </p14:nvContentPartPr>
            <p14:xfrm>
              <a:off x="3649184" y="3022917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03A78CB-C0CB-4AF2-BBF0-42399A8615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40184" y="30139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9873444-3529-4757-AAF6-DE0651A9E689}"/>
                  </a:ext>
                </a:extLst>
              </p14:cNvPr>
              <p14:cNvContentPartPr/>
              <p14:nvPr/>
            </p14:nvContentPartPr>
            <p14:xfrm>
              <a:off x="3640904" y="3187437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9873444-3529-4757-AAF6-DE0651A9E6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1904" y="31787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22CCBC5-7384-44F8-B6C7-D1CDB8E668D5}"/>
                  </a:ext>
                </a:extLst>
              </p14:cNvPr>
              <p14:cNvContentPartPr/>
              <p14:nvPr/>
            </p14:nvContentPartPr>
            <p14:xfrm>
              <a:off x="3657104" y="2957037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22CCBC5-7384-44F8-B6C7-D1CDB8E668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48464" y="29483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1D500C2-49E6-4FA0-8C00-D3F66C9DD5EE}"/>
                  </a:ext>
                </a:extLst>
              </p14:cNvPr>
              <p14:cNvContentPartPr/>
              <p14:nvPr/>
            </p14:nvContentPartPr>
            <p14:xfrm>
              <a:off x="4266944" y="2273397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1D500C2-49E6-4FA0-8C00-D3F66C9DD5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8304" y="22643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7F0A4E4-1D23-49D6-9DDD-F6A9F78D4582}"/>
                  </a:ext>
                </a:extLst>
              </p14:cNvPr>
              <p14:cNvContentPartPr/>
              <p14:nvPr/>
            </p14:nvContentPartPr>
            <p14:xfrm>
              <a:off x="2998304" y="2617917"/>
              <a:ext cx="1281240" cy="290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7F0A4E4-1D23-49D6-9DDD-F6A9F78D458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989664" y="2609277"/>
                <a:ext cx="129888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C5D3321-B121-46CA-B580-EF1729CC0BCF}"/>
                  </a:ext>
                </a:extLst>
              </p14:cNvPr>
              <p14:cNvContentPartPr/>
              <p14:nvPr/>
            </p14:nvContentPartPr>
            <p14:xfrm>
              <a:off x="3649184" y="2479317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C5D3321-B121-46CA-B580-EF1729CC0B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40184" y="24703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20E924B-DC1C-4CBC-B878-6B4A5502756A}"/>
                  </a:ext>
                </a:extLst>
              </p14:cNvPr>
              <p14:cNvContentPartPr/>
              <p14:nvPr/>
            </p14:nvContentPartPr>
            <p14:xfrm>
              <a:off x="3649184" y="2528637"/>
              <a:ext cx="5400" cy="3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20E924B-DC1C-4CBC-B878-6B4A5502756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40184" y="2519997"/>
                <a:ext cx="230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42D9C70-FACE-4D5C-9055-8AD91364E725}"/>
                  </a:ext>
                </a:extLst>
              </p14:cNvPr>
              <p14:cNvContentPartPr/>
              <p14:nvPr/>
            </p14:nvContentPartPr>
            <p14:xfrm>
              <a:off x="3665384" y="260279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42D9C70-FACE-4D5C-9055-8AD91364E7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56744" y="259415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E352EBE-7493-4706-AFEA-0BC04A85F2C7}"/>
                  </a:ext>
                </a:extLst>
              </p14:cNvPr>
              <p14:cNvContentPartPr/>
              <p14:nvPr/>
            </p14:nvContentPartPr>
            <p14:xfrm>
              <a:off x="3665384" y="2685237"/>
              <a:ext cx="360" cy="201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E352EBE-7493-4706-AFEA-0BC04A85F2C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656744" y="2676237"/>
                <a:ext cx="180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A186754-25B9-467C-86DE-5B4170319F58}"/>
                  </a:ext>
                </a:extLst>
              </p14:cNvPr>
              <p14:cNvContentPartPr/>
              <p14:nvPr/>
            </p14:nvContentPartPr>
            <p14:xfrm>
              <a:off x="3665384" y="28007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A186754-25B9-467C-86DE-5B4170319F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56744" y="27917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BEB554D-4C07-476B-914E-59242CE43560}"/>
                  </a:ext>
                </a:extLst>
              </p14:cNvPr>
              <p14:cNvContentPartPr/>
              <p14:nvPr/>
            </p14:nvContentPartPr>
            <p14:xfrm>
              <a:off x="3665384" y="2874597"/>
              <a:ext cx="360" cy="3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BEB554D-4C07-476B-914E-59242CE4356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56744" y="2865957"/>
                <a:ext cx="180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6570C39-3F60-4059-86AA-9A7C21656731}"/>
                  </a:ext>
                </a:extLst>
              </p14:cNvPr>
              <p14:cNvContentPartPr/>
              <p14:nvPr/>
            </p14:nvContentPartPr>
            <p14:xfrm>
              <a:off x="3640904" y="2354037"/>
              <a:ext cx="1094760" cy="225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6570C39-3F60-4059-86AA-9A7C2165673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631904" y="2345037"/>
                <a:ext cx="11124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13ABCFD-EDF6-421B-9C26-44FE3763EF7C}"/>
                  </a:ext>
                </a:extLst>
              </p14:cNvPr>
              <p14:cNvContentPartPr/>
              <p14:nvPr/>
            </p14:nvContentPartPr>
            <p14:xfrm>
              <a:off x="4266944" y="2330997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13ABCFD-EDF6-421B-9C26-44FE3763EF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8304" y="23219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3B3B0F8-69E3-433F-AA73-878F36B532F8}"/>
                  </a:ext>
                </a:extLst>
              </p14:cNvPr>
              <p14:cNvContentPartPr/>
              <p14:nvPr/>
            </p14:nvContentPartPr>
            <p14:xfrm>
              <a:off x="4275224" y="2388597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3B3B0F8-69E3-433F-AA73-878F36B532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66584" y="23795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8B9E44D-75E9-4D88-8184-A6A35F73169D}"/>
                  </a:ext>
                </a:extLst>
              </p14:cNvPr>
              <p14:cNvContentPartPr/>
              <p14:nvPr/>
            </p14:nvContentPartPr>
            <p14:xfrm>
              <a:off x="4275224" y="2446197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8B9E44D-75E9-4D88-8184-A6A35F7316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66584" y="24371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1D89CAD-962D-460B-ADCB-4F5F3C3763F5}"/>
                  </a:ext>
                </a:extLst>
              </p14:cNvPr>
              <p14:cNvContentPartPr/>
              <p14:nvPr/>
            </p14:nvContentPartPr>
            <p14:xfrm>
              <a:off x="4275224" y="2512437"/>
              <a:ext cx="360" cy="151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1D89CAD-962D-460B-ADCB-4F5F3C3763F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66584" y="2503437"/>
                <a:ext cx="1800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B577E9E-1D4E-4B31-89EA-4BA96507AB7C}"/>
                  </a:ext>
                </a:extLst>
              </p14:cNvPr>
              <p14:cNvContentPartPr/>
              <p14:nvPr/>
            </p14:nvContentPartPr>
            <p14:xfrm>
              <a:off x="4266944" y="2627637"/>
              <a:ext cx="3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B577E9E-1D4E-4B31-89EA-4BA96507AB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8304" y="26186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0A75A02-1E32-4267-90BE-0DC8FA43DD31}"/>
                  </a:ext>
                </a:extLst>
              </p14:cNvPr>
              <p14:cNvContentPartPr/>
              <p14:nvPr/>
            </p14:nvContentPartPr>
            <p14:xfrm>
              <a:off x="4263704" y="2660397"/>
              <a:ext cx="360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0A75A02-1E32-4267-90BE-0DC8FA43DD3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254704" y="2651757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AE12170-AF71-4478-A58A-58CC6FCCA38E}"/>
                  </a:ext>
                </a:extLst>
              </p14:cNvPr>
              <p14:cNvContentPartPr/>
              <p14:nvPr/>
            </p14:nvContentPartPr>
            <p14:xfrm>
              <a:off x="4291424" y="2213997"/>
              <a:ext cx="592560" cy="896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AE12170-AF71-4478-A58A-58CC6FCCA38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282784" y="2204997"/>
                <a:ext cx="61020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8292669-2876-4621-B3D6-1EBC3699DB93}"/>
                  </a:ext>
                </a:extLst>
              </p14:cNvPr>
              <p14:cNvContentPartPr/>
              <p14:nvPr/>
            </p14:nvContentPartPr>
            <p14:xfrm>
              <a:off x="4653944" y="2207517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8292669-2876-4621-B3D6-1EBC3699DB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4944" y="21988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0D3AF21-51D6-46C3-8AF8-2C54041B8269}"/>
                  </a:ext>
                </a:extLst>
              </p14:cNvPr>
              <p14:cNvContentPartPr/>
              <p14:nvPr/>
            </p14:nvContentPartPr>
            <p14:xfrm>
              <a:off x="4653944" y="2265117"/>
              <a:ext cx="360" cy="8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0D3AF21-51D6-46C3-8AF8-2C54041B826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644944" y="2256477"/>
                <a:ext cx="18000" cy="2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49AAF672-076F-40C1-BE0E-EACE4254D828}"/>
              </a:ext>
            </a:extLst>
          </p:cNvPr>
          <p:cNvGrpSpPr/>
          <p:nvPr/>
        </p:nvGrpSpPr>
        <p:grpSpPr>
          <a:xfrm>
            <a:off x="4653944" y="2347197"/>
            <a:ext cx="360" cy="17280"/>
            <a:chOff x="4653944" y="2347197"/>
            <a:chExt cx="360" cy="1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05752BF-F9FA-4F33-A222-8C60FB4C1DF0}"/>
                    </a:ext>
                  </a:extLst>
                </p14:cNvPr>
                <p14:cNvContentPartPr/>
                <p14:nvPr/>
              </p14:nvContentPartPr>
              <p14:xfrm>
                <a:off x="4653944" y="2347197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05752BF-F9FA-4F33-A222-8C60FB4C1DF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44944" y="23385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8CFA945-77CE-4ED8-95DF-B0A27F217FB8}"/>
                    </a:ext>
                  </a:extLst>
                </p14:cNvPr>
                <p14:cNvContentPartPr/>
                <p14:nvPr/>
              </p14:nvContentPartPr>
              <p14:xfrm>
                <a:off x="4653944" y="2364117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8CFA945-77CE-4ED8-95DF-B0A27F217FB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44944" y="23551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93954733-B467-4C79-99CA-8095F95EF952}"/>
              </a:ext>
            </a:extLst>
          </p:cNvPr>
          <p:cNvSpPr txBox="1"/>
          <p:nvPr/>
        </p:nvSpPr>
        <p:spPr>
          <a:xfrm>
            <a:off x="4587704" y="216932"/>
            <a:ext cx="5404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EM in nutshell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7C2C48-2055-47F2-8AB8-D63991BD29BB}"/>
              </a:ext>
            </a:extLst>
          </p:cNvPr>
          <p:cNvSpPr txBox="1"/>
          <p:nvPr/>
        </p:nvSpPr>
        <p:spPr>
          <a:xfrm>
            <a:off x="5692346" y="4866145"/>
            <a:ext cx="453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Jensen's inequality if you’re interested</a:t>
            </a:r>
          </a:p>
        </p:txBody>
      </p:sp>
    </p:spTree>
    <p:extLst>
      <p:ext uri="{BB962C8B-B14F-4D97-AF65-F5344CB8AC3E}">
        <p14:creationId xmlns:p14="http://schemas.microsoft.com/office/powerpoint/2010/main" val="404991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112EC1-B553-45A0-AE54-C1E6178A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11E958-58E4-48F8-930E-DF5357103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Recap on clustering </a:t>
            </a:r>
          </a:p>
          <a:p>
            <a:r>
              <a:rPr lang="en-US" b="1" dirty="0"/>
              <a:t>Lab details</a:t>
            </a:r>
          </a:p>
          <a:p>
            <a:r>
              <a:rPr lang="en-US" dirty="0"/>
              <a:t>Administrative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6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096AD1-0484-4847-B746-A4BBB19B480C}"/>
              </a:ext>
            </a:extLst>
          </p:cNvPr>
          <p:cNvSpPr txBox="1"/>
          <p:nvPr/>
        </p:nvSpPr>
        <p:spPr>
          <a:xfrm>
            <a:off x="3196280" y="758228"/>
            <a:ext cx="7068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your can change in lab material?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9E532F-3C09-40A2-B712-38F04F9F6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66" y="1420259"/>
            <a:ext cx="9249314" cy="1949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A43951-62DB-470D-A4C2-43FABDCFC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06" y="3430467"/>
            <a:ext cx="9331691" cy="200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6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9A7223-79E3-4A28-A4DB-254A525A4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52" y="697341"/>
            <a:ext cx="11783106" cy="45571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698A947-3D26-422A-9554-CB3FE748A6FB}"/>
                  </a:ext>
                </a:extLst>
              </p14:cNvPr>
              <p14:cNvContentPartPr/>
              <p14:nvPr/>
            </p14:nvContentPartPr>
            <p14:xfrm>
              <a:off x="3723344" y="1737357"/>
              <a:ext cx="3133080" cy="347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698A947-3D26-422A-9554-CB3FE748A6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0704" y="1674357"/>
                <a:ext cx="3258720" cy="4730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7D48EF0-50A7-47B2-9FE0-E0B73CB6B74F}"/>
              </a:ext>
            </a:extLst>
          </p:cNvPr>
          <p:cNvSpPr txBox="1"/>
          <p:nvPr/>
        </p:nvSpPr>
        <p:spPr>
          <a:xfrm>
            <a:off x="6856424" y="1408670"/>
            <a:ext cx="390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are part of your algorithms!</a:t>
            </a:r>
          </a:p>
        </p:txBody>
      </p:sp>
    </p:spTree>
    <p:extLst>
      <p:ext uri="{BB962C8B-B14F-4D97-AF65-F5344CB8AC3E}">
        <p14:creationId xmlns:p14="http://schemas.microsoft.com/office/powerpoint/2010/main" val="195692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FD001D-BC7B-4689-A696-F41618578569}"/>
              </a:ext>
            </a:extLst>
          </p:cNvPr>
          <p:cNvSpPr txBox="1"/>
          <p:nvPr/>
        </p:nvSpPr>
        <p:spPr>
          <a:xfrm>
            <a:off x="5169243" y="510919"/>
            <a:ext cx="635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Why k-means?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D7A3C0-598C-4DBC-A373-5B2474A200CD}"/>
              </a:ext>
            </a:extLst>
          </p:cNvPr>
          <p:cNvSpPr txBox="1"/>
          <p:nvPr/>
        </p:nvSpPr>
        <p:spPr>
          <a:xfrm>
            <a:off x="1556951" y="2257167"/>
            <a:ext cx="5016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Basics empower your further careers.</a:t>
            </a:r>
          </a:p>
        </p:txBody>
      </p:sp>
    </p:spTree>
    <p:extLst>
      <p:ext uri="{BB962C8B-B14F-4D97-AF65-F5344CB8AC3E}">
        <p14:creationId xmlns:p14="http://schemas.microsoft.com/office/powerpoint/2010/main" val="4240468051"/>
      </p:ext>
    </p:extLst>
  </p:cSld>
  <p:clrMapOvr>
    <a:masterClrMapping/>
  </p:clrMapOvr>
</p:sld>
</file>

<file path=ppt/theme/theme1.xml><?xml version="1.0" encoding="utf-8"?>
<a:theme xmlns:a="http://schemas.openxmlformats.org/drawingml/2006/main" name="COMP5523">
  <a:themeElements>
    <a:clrScheme name="自定义 2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70C0"/>
      </a:hlink>
      <a:folHlink>
        <a:srgbClr val="7030A0"/>
      </a:folHlink>
    </a:clrScheme>
    <a:fontScheme name="自定义 4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5523" id="{E7CAE084-968E-4D6C-BE09-4FF0CEDF95DC}" vid="{3DD6E8F1-3BFF-4B98-9E0A-553ACB51E0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155</Words>
  <Application>Microsoft Office PowerPoint</Application>
  <PresentationFormat>Widescreen</PresentationFormat>
  <Paragraphs>35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Wingdings</vt:lpstr>
      <vt:lpstr>Times New Roman</vt:lpstr>
      <vt:lpstr>Calibri</vt:lpstr>
      <vt:lpstr>Cambria Math</vt:lpstr>
      <vt:lpstr>COMP5523</vt:lpstr>
      <vt:lpstr>COMP5523 Lab 2</vt:lpstr>
      <vt:lpstr>Outline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Filters and convolution</dc:title>
  <dc:creator>Wang Kaiying</dc:creator>
  <cp:lastModifiedBy>ZHAN, lmzhan [Student]</cp:lastModifiedBy>
  <cp:revision>48</cp:revision>
  <dcterms:created xsi:type="dcterms:W3CDTF">2020-02-16T15:53:24Z</dcterms:created>
  <dcterms:modified xsi:type="dcterms:W3CDTF">2020-03-29T07:00:16Z</dcterms:modified>
</cp:coreProperties>
</file>