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3"/>
  </p:notesMasterIdLst>
  <p:sldIdLst>
    <p:sldId id="356" r:id="rId2"/>
    <p:sldId id="258" r:id="rId3"/>
    <p:sldId id="364" r:id="rId4"/>
    <p:sldId id="365" r:id="rId5"/>
    <p:sldId id="366" r:id="rId6"/>
    <p:sldId id="370" r:id="rId7"/>
    <p:sldId id="368" r:id="rId8"/>
    <p:sldId id="367" r:id="rId9"/>
    <p:sldId id="369" r:id="rId10"/>
    <p:sldId id="372" r:id="rId11"/>
    <p:sldId id="373" r:id="rId12"/>
  </p:sldIdLst>
  <p:sldSz cx="12192000" cy="6858000"/>
  <p:notesSz cx="6858000" cy="9144000"/>
  <p:embeddedFontLst>
    <p:embeddedFont>
      <p:font typeface="宋体" pitchFamily="2" charset="-122"/>
      <p:regular r:id="rId14"/>
    </p:embeddedFont>
    <p:embeddedFont>
      <p:font typeface="Calibri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1" autoAdjust="0"/>
    <p:restoredTop sz="95617" autoAdjust="0"/>
  </p:normalViewPr>
  <p:slideViewPr>
    <p:cSldViewPr snapToGrid="0">
      <p:cViewPr varScale="1">
        <p:scale>
          <a:sx n="89" d="100"/>
          <a:sy n="89" d="100"/>
        </p:scale>
        <p:origin x="-619" y="-82"/>
      </p:cViewPr>
      <p:guideLst>
        <p:guide orient="horz" pos="2160"/>
        <p:guide pos="384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1BDCA-D12C-45EC-A5A3-6DDBF4DA83DD}" type="datetimeFigureOut">
              <a:rPr lang="en-US" smtClean="0"/>
              <a:pPr/>
              <a:t>5/17/2020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16772-596E-4FAD-9B46-9D98BD61E8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9980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416772-596E-4FAD-9B46-9D98BD61E89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70054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xmlns="" id="{29060C77-50BB-4442-A82C-956605853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94407855"/>
              </p:ext>
            </p:extLst>
          </p:nvPr>
        </p:nvGraphicFramePr>
        <p:xfrm>
          <a:off x="838200" y="1524000"/>
          <a:ext cx="10515600" cy="381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xmlns="" val="2715657296"/>
                    </a:ext>
                  </a:extLst>
                </a:gridCol>
              </a:tblGrid>
              <a:tr h="5385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aseline="0"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COMP 5523 Lecture </a:t>
                      </a:r>
                      <a:r>
                        <a:rPr lang="en-US" altLang="zh-CN" sz="3000" baseline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12</a:t>
                      </a:r>
                    </a:p>
                    <a:p>
                      <a:pPr algn="ctr"/>
                      <a:r>
                        <a:rPr lang="en-US" altLang="zh-CN" sz="2800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Computer Vision and Image Processing</a:t>
                      </a:r>
                      <a:endParaRPr lang="zh-CN" altLang="en-US" sz="2800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64146839"/>
                  </a:ext>
                </a:extLst>
              </a:tr>
              <a:tr h="813910">
                <a:tc>
                  <a:txBody>
                    <a:bodyPr/>
                    <a:lstStyle/>
                    <a:p>
                      <a:pPr algn="ctr"/>
                      <a:endParaRPr lang="zh-CN" altLang="en-US" sz="4800" baseline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41092001"/>
                  </a:ext>
                </a:extLst>
              </a:tr>
              <a:tr h="9873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aseline="0" dirty="0"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Spring, 2020</a:t>
                      </a:r>
                    </a:p>
                    <a:p>
                      <a:pPr algn="ctr"/>
                      <a:r>
                        <a:rPr lang="en-US" altLang="zh-CN" sz="3000" baseline="0" dirty="0"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Instructor: WU, Xiao-Ming</a:t>
                      </a:r>
                      <a:endParaRPr lang="zh-CN" altLang="en-US" sz="3000" baseline="0" dirty="0"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99374511"/>
                  </a:ext>
                </a:extLst>
              </a:tr>
              <a:tr h="9873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000" baseline="0" dirty="0">
                          <a:solidFill>
                            <a:schemeClr val="accent3"/>
                          </a:solidFill>
                          <a:latin typeface="Times New Roman" panose="02020603050405020304" pitchFamily="18" charset="0"/>
                        </a:rPr>
                        <a:t>For internal use only,</a:t>
                      </a:r>
                      <a:r>
                        <a:rPr lang="zh-CN" altLang="en-US" sz="3000" baseline="0" dirty="0">
                          <a:solidFill>
                            <a:schemeClr val="accent3"/>
                          </a:solidFill>
                          <a:latin typeface="Times New Roman" panose="02020603050405020304" pitchFamily="18" charset="0"/>
                        </a:rPr>
                        <a:t> </a:t>
                      </a:r>
                      <a:endParaRPr lang="en-US" altLang="zh-CN" sz="3000" baseline="0" dirty="0">
                        <a:solidFill>
                          <a:schemeClr val="accent3"/>
                        </a:solidFill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000" baseline="0" dirty="0">
                          <a:solidFill>
                            <a:schemeClr val="accent3"/>
                          </a:solidFill>
                          <a:latin typeface="Times New Roman" panose="02020603050405020304" pitchFamily="18" charset="0"/>
                        </a:rPr>
                        <a:t>please do not distribute!</a:t>
                      </a:r>
                      <a:endParaRPr lang="zh-CN" altLang="en-US" sz="3000" baseline="0" dirty="0">
                        <a:solidFill>
                          <a:schemeClr val="accent3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61217952"/>
                  </a:ext>
                </a:extLst>
              </a:tr>
            </a:tbl>
          </a:graphicData>
        </a:graphic>
      </p:graphicFrame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FF5C6C5-6979-4265-8538-E5B3FE81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pPr/>
              <a:t>2020/5/17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9F730DA-7CBD-48BD-864A-66B287C7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68529A63-1507-49BB-9694-C96C28C0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CA5145E-DFB2-488B-8F47-39E1F1578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7868" y="2517273"/>
            <a:ext cx="9670260" cy="770021"/>
          </a:xfrm>
        </p:spPr>
        <p:txBody>
          <a:bodyPr anchor="ctr" anchorCtr="0">
            <a:normAutofit/>
          </a:bodyPr>
          <a:lstStyle>
            <a:lvl1pPr algn="ctr">
              <a:defRPr sz="4000"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DA806100-B4CC-4D42-88AA-AF3626785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7772" y="1570788"/>
            <a:ext cx="670133" cy="486446"/>
          </a:xfrm>
        </p:spPr>
        <p:txBody>
          <a:bodyPr>
            <a:noAutofit/>
          </a:bodyPr>
          <a:lstStyle>
            <a:lvl1pPr marL="0" indent="0" algn="ctr">
              <a:buNone/>
              <a:defRPr sz="30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197035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3F39955D-F94B-48B3-AEBB-80622D295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pPr/>
              <a:t>2020/5/17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7969F77-B8BA-418F-AB11-C3F016B9A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F685BB80-EDDC-4E7E-A0BA-5C8C3246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7FA55F34-C0C1-40D7-9097-3F3FFEE744AA}"/>
              </a:ext>
            </a:extLst>
          </p:cNvPr>
          <p:cNvGrpSpPr/>
          <p:nvPr/>
        </p:nvGrpSpPr>
        <p:grpSpPr>
          <a:xfrm>
            <a:off x="131884" y="0"/>
            <a:ext cx="479476" cy="6858000"/>
            <a:chOff x="131884" y="0"/>
            <a:chExt cx="479476" cy="6858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931D67D5-B23E-47BC-A73C-0124F509582F}"/>
                </a:ext>
              </a:extLst>
            </p:cNvPr>
            <p:cNvSpPr/>
            <p:nvPr/>
          </p:nvSpPr>
          <p:spPr>
            <a:xfrm>
              <a:off x="131884" y="0"/>
              <a:ext cx="27432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D14E1DAC-CE83-44D9-A142-C6F8FAFB681C}"/>
                </a:ext>
              </a:extLst>
            </p:cNvPr>
            <p:cNvSpPr/>
            <p:nvPr/>
          </p:nvSpPr>
          <p:spPr>
            <a:xfrm>
              <a:off x="440202" y="0"/>
              <a:ext cx="4572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8E6478EE-F097-4A22-9BD9-94FE99E8F3BB}"/>
                </a:ext>
              </a:extLst>
            </p:cNvPr>
            <p:cNvSpPr/>
            <p:nvPr/>
          </p:nvSpPr>
          <p:spPr>
            <a:xfrm>
              <a:off x="519920" y="0"/>
              <a:ext cx="9144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FE1AC823-470B-4B35-8A45-E27A334B7BF2}"/>
              </a:ext>
            </a:extLst>
          </p:cNvPr>
          <p:cNvGrpSpPr/>
          <p:nvPr/>
        </p:nvGrpSpPr>
        <p:grpSpPr>
          <a:xfrm>
            <a:off x="11580640" y="0"/>
            <a:ext cx="433756" cy="6858000"/>
            <a:chOff x="11580640" y="0"/>
            <a:chExt cx="433756" cy="6858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9053BB18-2ECB-4529-A35D-014CBCC17202}"/>
                </a:ext>
              </a:extLst>
            </p:cNvPr>
            <p:cNvSpPr/>
            <p:nvPr/>
          </p:nvSpPr>
          <p:spPr>
            <a:xfrm>
              <a:off x="11580640" y="0"/>
              <a:ext cx="4572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72DA87C5-02FC-4CC7-B7BD-6AD8A2EC0F23}"/>
                </a:ext>
              </a:extLst>
            </p:cNvPr>
            <p:cNvSpPr/>
            <p:nvPr/>
          </p:nvSpPr>
          <p:spPr>
            <a:xfrm>
              <a:off x="11660358" y="0"/>
              <a:ext cx="18288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2A8497FC-826E-45F4-89B7-0592A726B2E5}"/>
                </a:ext>
              </a:extLst>
            </p:cNvPr>
            <p:cNvSpPr/>
            <p:nvPr/>
          </p:nvSpPr>
          <p:spPr>
            <a:xfrm>
              <a:off x="11877236" y="0"/>
              <a:ext cx="13716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内容占位符 16">
            <a:extLst>
              <a:ext uri="{FF2B5EF4-FFF2-40B4-BE49-F238E27FC236}">
                <a16:creationId xmlns:a16="http://schemas.microsoft.com/office/drawing/2014/main" xmlns="" id="{5D1D6A88-7EBB-4D35-9072-682868BBB65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22840" y="971549"/>
            <a:ext cx="5029373" cy="4897439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xmlns="" id="{03D9FC5F-BA43-407B-ADF6-E01F928C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256212" cy="1600200"/>
          </a:xfrm>
        </p:spPr>
        <p:txBody>
          <a:bodyPr anchor="b"/>
          <a:lstStyle>
            <a:lvl1pPr>
              <a:defRPr sz="3200"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" name="文本占位符 3">
            <a:extLst>
              <a:ext uri="{FF2B5EF4-FFF2-40B4-BE49-F238E27FC236}">
                <a16:creationId xmlns:a16="http://schemas.microsoft.com/office/drawing/2014/main" xmlns="" id="{9A594D08-5AE5-427A-9F27-422967184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256212" cy="3811588"/>
          </a:xfrm>
        </p:spPr>
        <p:txBody>
          <a:bodyPr/>
          <a:lstStyle>
            <a:lvl1pPr marL="0" indent="0">
              <a:buNone/>
              <a:defRPr sz="16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410613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657F57A-E635-4026-919E-24B2ED376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pPr/>
              <a:t>2020/5/17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AB0E5D02-BED1-4A04-9017-0F6FD121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AF65EED7-4A2C-4EC0-BF42-6E5B75DCE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39C4E2C-C95D-4C72-97CA-6E8C07A35BDD}"/>
              </a:ext>
            </a:extLst>
          </p:cNvPr>
          <p:cNvGrpSpPr/>
          <p:nvPr/>
        </p:nvGrpSpPr>
        <p:grpSpPr>
          <a:xfrm>
            <a:off x="5572125" y="341313"/>
            <a:ext cx="5943600" cy="5943600"/>
            <a:chOff x="5248275" y="274638"/>
            <a:chExt cx="5943600" cy="59436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328101C0-3534-4127-BA55-2FBED6F41EF5}"/>
                </a:ext>
              </a:extLst>
            </p:cNvPr>
            <p:cNvSpPr/>
            <p:nvPr/>
          </p:nvSpPr>
          <p:spPr>
            <a:xfrm>
              <a:off x="5248275" y="274638"/>
              <a:ext cx="5943600" cy="5943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D8DE457-1A13-4A74-B22A-E1AF1FE514FC}"/>
                </a:ext>
              </a:extLst>
            </p:cNvPr>
            <p:cNvSpPr/>
            <p:nvPr/>
          </p:nvSpPr>
          <p:spPr>
            <a:xfrm>
              <a:off x="5476875" y="503238"/>
              <a:ext cx="5486400" cy="54864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9565D210-A123-4262-BAC1-6CFF0FD86821}"/>
                </a:ext>
              </a:extLst>
            </p:cNvPr>
            <p:cNvSpPr/>
            <p:nvPr/>
          </p:nvSpPr>
          <p:spPr>
            <a:xfrm>
              <a:off x="5568315" y="594678"/>
              <a:ext cx="5303520" cy="530352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D04C7153-43EB-4674-824E-0067B4CB8850}"/>
              </a:ext>
            </a:extLst>
          </p:cNvPr>
          <p:cNvGrpSpPr/>
          <p:nvPr/>
        </p:nvGrpSpPr>
        <p:grpSpPr>
          <a:xfrm>
            <a:off x="504825" y="341313"/>
            <a:ext cx="5943600" cy="5943600"/>
            <a:chOff x="228600" y="274638"/>
            <a:chExt cx="5943600" cy="5943600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CFF0EE82-5D3B-4597-8465-586910E43583}"/>
                </a:ext>
              </a:extLst>
            </p:cNvPr>
            <p:cNvSpPr/>
            <p:nvPr/>
          </p:nvSpPr>
          <p:spPr>
            <a:xfrm>
              <a:off x="228600" y="274638"/>
              <a:ext cx="5943600" cy="59436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xmlns="" id="{33FF03E1-3D5E-4971-8C08-73511C0DC3ED}"/>
                </a:ext>
              </a:extLst>
            </p:cNvPr>
            <p:cNvSpPr/>
            <p:nvPr/>
          </p:nvSpPr>
          <p:spPr>
            <a:xfrm>
              <a:off x="548640" y="594678"/>
              <a:ext cx="5303520" cy="530352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xmlns="" id="{7C411EE2-E1B9-448B-A3C0-34DD08183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285" y="1584325"/>
            <a:ext cx="3962400" cy="3457576"/>
          </a:xfrm>
        </p:spPr>
        <p:txBody>
          <a:bodyPr anchor="ctr" anchorCtr="1">
            <a:normAutofit/>
          </a:bodyPr>
          <a:lstStyle>
            <a:lvl1pPr>
              <a:defRPr sz="4000"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xmlns="" id="{901F43F5-B59B-4F1D-8CF3-3973B4D0E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2238" y="1677182"/>
            <a:ext cx="4201477" cy="3364719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3026480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6152659-7CD8-43A3-AEB8-302F4701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400" y="344805"/>
            <a:ext cx="6045200" cy="1325563"/>
          </a:xfrm>
        </p:spPr>
        <p:txBody>
          <a:bodyPr/>
          <a:lstStyle>
            <a:lvl1pPr algn="ctr">
              <a:defRPr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AE5696F-61E3-458B-B742-5703C98A0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3400" y="1734967"/>
            <a:ext cx="6045200" cy="435133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A9301E-6CB3-4215-89CF-F967D2B3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pPr/>
              <a:t>2020/5/17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E701E93-69A0-4D87-BF07-11BCDA84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A4EF96B-A011-40F5-ACBD-CEA8002C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46A8D779-67EF-4BAF-900C-AE187ABBB76A}"/>
              </a:ext>
            </a:extLst>
          </p:cNvPr>
          <p:cNvGrpSpPr/>
          <p:nvPr/>
        </p:nvGrpSpPr>
        <p:grpSpPr>
          <a:xfrm>
            <a:off x="131884" y="0"/>
            <a:ext cx="2714676" cy="6858000"/>
            <a:chOff x="131884" y="0"/>
            <a:chExt cx="479476" cy="6858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FF00ECDC-7753-4656-92BD-DE0C4649DD78}"/>
                </a:ext>
              </a:extLst>
            </p:cNvPr>
            <p:cNvSpPr/>
            <p:nvPr/>
          </p:nvSpPr>
          <p:spPr>
            <a:xfrm>
              <a:off x="131884" y="0"/>
              <a:ext cx="27432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7D424263-218A-4C5A-BED9-85FE309AB6B2}"/>
                </a:ext>
              </a:extLst>
            </p:cNvPr>
            <p:cNvSpPr/>
            <p:nvPr/>
          </p:nvSpPr>
          <p:spPr>
            <a:xfrm>
              <a:off x="440202" y="0"/>
              <a:ext cx="4572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67F0BC5E-0CFC-4F5C-8315-EACCC0379EF2}"/>
                </a:ext>
              </a:extLst>
            </p:cNvPr>
            <p:cNvSpPr/>
            <p:nvPr/>
          </p:nvSpPr>
          <p:spPr>
            <a:xfrm>
              <a:off x="519920" y="0"/>
              <a:ext cx="9144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D4A23192-CDD8-4FDD-9237-527BD16C794E}"/>
              </a:ext>
            </a:extLst>
          </p:cNvPr>
          <p:cNvGrpSpPr/>
          <p:nvPr/>
        </p:nvGrpSpPr>
        <p:grpSpPr>
          <a:xfrm>
            <a:off x="9271196" y="0"/>
            <a:ext cx="2743200" cy="6858000"/>
            <a:chOff x="11580640" y="0"/>
            <a:chExt cx="433756" cy="6858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E3A92B56-BE5F-476C-881E-E5B10B6901B9}"/>
                </a:ext>
              </a:extLst>
            </p:cNvPr>
            <p:cNvSpPr/>
            <p:nvPr/>
          </p:nvSpPr>
          <p:spPr>
            <a:xfrm>
              <a:off x="11580640" y="0"/>
              <a:ext cx="4572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14DE94F6-A04C-419D-AD5F-679E21BC8CDD}"/>
                </a:ext>
              </a:extLst>
            </p:cNvPr>
            <p:cNvSpPr/>
            <p:nvPr/>
          </p:nvSpPr>
          <p:spPr>
            <a:xfrm>
              <a:off x="11660358" y="0"/>
              <a:ext cx="18288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D44B8F75-8AA6-4D0D-B37A-CAA9DBB1A071}"/>
                </a:ext>
              </a:extLst>
            </p:cNvPr>
            <p:cNvSpPr/>
            <p:nvPr/>
          </p:nvSpPr>
          <p:spPr>
            <a:xfrm>
              <a:off x="11877236" y="0"/>
              <a:ext cx="13716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248606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6152659-7CD8-43A3-AEB8-302F4701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 algn="ctr">
              <a:defRPr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AE5696F-61E3-458B-B742-5703C98A0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5287"/>
            <a:ext cx="10515600" cy="435133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A9301E-6CB3-4215-89CF-F967D2B3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pPr/>
              <a:t>2020/5/17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E701E93-69A0-4D87-BF07-11BCDA84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A4EF96B-A011-40F5-ACBD-CEA8002C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46A8D779-67EF-4BAF-900C-AE187ABBB76A}"/>
              </a:ext>
            </a:extLst>
          </p:cNvPr>
          <p:cNvGrpSpPr/>
          <p:nvPr/>
        </p:nvGrpSpPr>
        <p:grpSpPr>
          <a:xfrm>
            <a:off x="131884" y="0"/>
            <a:ext cx="479476" cy="6858000"/>
            <a:chOff x="131884" y="0"/>
            <a:chExt cx="479476" cy="6858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FF00ECDC-7753-4656-92BD-DE0C4649DD78}"/>
                </a:ext>
              </a:extLst>
            </p:cNvPr>
            <p:cNvSpPr/>
            <p:nvPr/>
          </p:nvSpPr>
          <p:spPr>
            <a:xfrm>
              <a:off x="131884" y="0"/>
              <a:ext cx="27432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7D424263-218A-4C5A-BED9-85FE309AB6B2}"/>
                </a:ext>
              </a:extLst>
            </p:cNvPr>
            <p:cNvSpPr/>
            <p:nvPr/>
          </p:nvSpPr>
          <p:spPr>
            <a:xfrm>
              <a:off x="440202" y="0"/>
              <a:ext cx="4572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67F0BC5E-0CFC-4F5C-8315-EACCC0379EF2}"/>
                </a:ext>
              </a:extLst>
            </p:cNvPr>
            <p:cNvSpPr/>
            <p:nvPr/>
          </p:nvSpPr>
          <p:spPr>
            <a:xfrm>
              <a:off x="519920" y="0"/>
              <a:ext cx="9144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D4A23192-CDD8-4FDD-9237-527BD16C794E}"/>
              </a:ext>
            </a:extLst>
          </p:cNvPr>
          <p:cNvGrpSpPr/>
          <p:nvPr/>
        </p:nvGrpSpPr>
        <p:grpSpPr>
          <a:xfrm>
            <a:off x="11580640" y="0"/>
            <a:ext cx="433756" cy="6858000"/>
            <a:chOff x="11580640" y="0"/>
            <a:chExt cx="433756" cy="6858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E3A92B56-BE5F-476C-881E-E5B10B6901B9}"/>
                </a:ext>
              </a:extLst>
            </p:cNvPr>
            <p:cNvSpPr/>
            <p:nvPr/>
          </p:nvSpPr>
          <p:spPr>
            <a:xfrm>
              <a:off x="11580640" y="0"/>
              <a:ext cx="4572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14DE94F6-A04C-419D-AD5F-679E21BC8CDD}"/>
                </a:ext>
              </a:extLst>
            </p:cNvPr>
            <p:cNvSpPr/>
            <p:nvPr/>
          </p:nvSpPr>
          <p:spPr>
            <a:xfrm>
              <a:off x="11660358" y="0"/>
              <a:ext cx="18288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D44B8F75-8AA6-4D0D-B37A-CAA9DBB1A071}"/>
                </a:ext>
              </a:extLst>
            </p:cNvPr>
            <p:cNvSpPr/>
            <p:nvPr/>
          </p:nvSpPr>
          <p:spPr>
            <a:xfrm>
              <a:off x="11877236" y="0"/>
              <a:ext cx="13716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739877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59BA8A2-777B-413F-BC18-26C394DD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AA039B6-7CF9-4B3C-9497-9E88E688D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34499"/>
          </a:xfrm>
        </p:spPr>
        <p:txBody>
          <a:bodyPr anchor="b" anchorCtr="0"/>
          <a:lstStyle>
            <a:lvl1pPr marL="0" indent="0" algn="ctr">
              <a:buNone/>
              <a:defRPr sz="2400"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4BB3C06-6943-4EB0-AF7B-1859B7BE5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15662"/>
            <a:ext cx="5157787" cy="3974001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B9942028-2741-48EE-B459-E6825D5D7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34499"/>
          </a:xfrm>
        </p:spPr>
        <p:txBody>
          <a:bodyPr anchor="b" anchorCtr="0"/>
          <a:lstStyle>
            <a:lvl1pPr marL="0" indent="0" algn="ctr">
              <a:buNone/>
              <a:defRPr sz="2400"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6B316930-E770-4B5B-A798-793A5DFD2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15662"/>
            <a:ext cx="5183188" cy="3974001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B5349EF4-029D-4C2A-A136-8F06EA11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pPr/>
              <a:t>2020/5/17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C8D239F1-B310-4AF2-A1D5-F9993767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96A2C9FA-C6B2-4FC4-9E3F-7DE99287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6798FCAF-4A38-4207-8367-426653D7379F}"/>
              </a:ext>
            </a:extLst>
          </p:cNvPr>
          <p:cNvGrpSpPr/>
          <p:nvPr/>
        </p:nvGrpSpPr>
        <p:grpSpPr>
          <a:xfrm>
            <a:off x="131884" y="0"/>
            <a:ext cx="479476" cy="6858000"/>
            <a:chOff x="131884" y="0"/>
            <a:chExt cx="479476" cy="6858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587AD164-C54B-4A27-8BFE-ED25E2FEC0F9}"/>
                </a:ext>
              </a:extLst>
            </p:cNvPr>
            <p:cNvSpPr/>
            <p:nvPr/>
          </p:nvSpPr>
          <p:spPr>
            <a:xfrm>
              <a:off x="131884" y="0"/>
              <a:ext cx="27432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36C611C-152D-46BD-8ED1-F9E8B3D20030}"/>
                </a:ext>
              </a:extLst>
            </p:cNvPr>
            <p:cNvSpPr/>
            <p:nvPr/>
          </p:nvSpPr>
          <p:spPr>
            <a:xfrm>
              <a:off x="440202" y="0"/>
              <a:ext cx="4572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894F759E-A709-41B7-ABFC-9DF643E63577}"/>
                </a:ext>
              </a:extLst>
            </p:cNvPr>
            <p:cNvSpPr/>
            <p:nvPr/>
          </p:nvSpPr>
          <p:spPr>
            <a:xfrm>
              <a:off x="519920" y="0"/>
              <a:ext cx="9144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1879CFE4-BCB9-4001-9C61-F9963F90593D}"/>
              </a:ext>
            </a:extLst>
          </p:cNvPr>
          <p:cNvGrpSpPr/>
          <p:nvPr/>
        </p:nvGrpSpPr>
        <p:grpSpPr>
          <a:xfrm>
            <a:off x="11580640" y="0"/>
            <a:ext cx="433756" cy="6858000"/>
            <a:chOff x="11580640" y="0"/>
            <a:chExt cx="433756" cy="68580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0CDC491B-718A-45E5-9EC6-83F5F72E043D}"/>
                </a:ext>
              </a:extLst>
            </p:cNvPr>
            <p:cNvSpPr/>
            <p:nvPr/>
          </p:nvSpPr>
          <p:spPr>
            <a:xfrm>
              <a:off x="11580640" y="0"/>
              <a:ext cx="4572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359D9214-5686-484C-AFE7-636DFE678EFB}"/>
                </a:ext>
              </a:extLst>
            </p:cNvPr>
            <p:cNvSpPr/>
            <p:nvPr/>
          </p:nvSpPr>
          <p:spPr>
            <a:xfrm>
              <a:off x="11660358" y="0"/>
              <a:ext cx="18288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0AF2803E-71AC-4B64-8BAF-6EDA4E1308C2}"/>
                </a:ext>
              </a:extLst>
            </p:cNvPr>
            <p:cNvSpPr/>
            <p:nvPr/>
          </p:nvSpPr>
          <p:spPr>
            <a:xfrm>
              <a:off x="11877236" y="0"/>
              <a:ext cx="13716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508348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59BA8A2-777B-413F-BC18-26C394DD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4BB3C06-6943-4EB0-AF7B-1859B7BE5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62126"/>
            <a:ext cx="5157787" cy="442753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6B316930-E770-4B5B-A798-793A5DFD2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62126"/>
            <a:ext cx="5183188" cy="442753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B5349EF4-029D-4C2A-A136-8F06EA11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pPr/>
              <a:t>2020/5/17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C8D239F1-B310-4AF2-A1D5-F9993767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96A2C9FA-C6B2-4FC4-9E3F-7DE99287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6798FCAF-4A38-4207-8367-426653D7379F}"/>
              </a:ext>
            </a:extLst>
          </p:cNvPr>
          <p:cNvGrpSpPr/>
          <p:nvPr/>
        </p:nvGrpSpPr>
        <p:grpSpPr>
          <a:xfrm>
            <a:off x="131884" y="0"/>
            <a:ext cx="479476" cy="6858000"/>
            <a:chOff x="131884" y="0"/>
            <a:chExt cx="479476" cy="6858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587AD164-C54B-4A27-8BFE-ED25E2FEC0F9}"/>
                </a:ext>
              </a:extLst>
            </p:cNvPr>
            <p:cNvSpPr/>
            <p:nvPr/>
          </p:nvSpPr>
          <p:spPr>
            <a:xfrm>
              <a:off x="131884" y="0"/>
              <a:ext cx="27432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36C611C-152D-46BD-8ED1-F9E8B3D20030}"/>
                </a:ext>
              </a:extLst>
            </p:cNvPr>
            <p:cNvSpPr/>
            <p:nvPr/>
          </p:nvSpPr>
          <p:spPr>
            <a:xfrm>
              <a:off x="440202" y="0"/>
              <a:ext cx="4572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894F759E-A709-41B7-ABFC-9DF643E63577}"/>
                </a:ext>
              </a:extLst>
            </p:cNvPr>
            <p:cNvSpPr/>
            <p:nvPr/>
          </p:nvSpPr>
          <p:spPr>
            <a:xfrm>
              <a:off x="519920" y="0"/>
              <a:ext cx="9144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1879CFE4-BCB9-4001-9C61-F9963F90593D}"/>
              </a:ext>
            </a:extLst>
          </p:cNvPr>
          <p:cNvGrpSpPr/>
          <p:nvPr/>
        </p:nvGrpSpPr>
        <p:grpSpPr>
          <a:xfrm>
            <a:off x="11580640" y="0"/>
            <a:ext cx="433756" cy="6858000"/>
            <a:chOff x="11580640" y="0"/>
            <a:chExt cx="433756" cy="68580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0CDC491B-718A-45E5-9EC6-83F5F72E043D}"/>
                </a:ext>
              </a:extLst>
            </p:cNvPr>
            <p:cNvSpPr/>
            <p:nvPr/>
          </p:nvSpPr>
          <p:spPr>
            <a:xfrm>
              <a:off x="11580640" y="0"/>
              <a:ext cx="4572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359D9214-5686-484C-AFE7-636DFE678EFB}"/>
                </a:ext>
              </a:extLst>
            </p:cNvPr>
            <p:cNvSpPr/>
            <p:nvPr/>
          </p:nvSpPr>
          <p:spPr>
            <a:xfrm>
              <a:off x="11660358" y="0"/>
              <a:ext cx="18288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0AF2803E-71AC-4B64-8BAF-6EDA4E1308C2}"/>
                </a:ext>
              </a:extLst>
            </p:cNvPr>
            <p:cNvSpPr/>
            <p:nvPr/>
          </p:nvSpPr>
          <p:spPr>
            <a:xfrm>
              <a:off x="11877236" y="0"/>
              <a:ext cx="13716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43893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0883F753-40C0-46C7-809B-7907340B6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pPr/>
              <a:t>2020/5/17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1C32B56B-B11E-4D5F-8C4C-3C7099C02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5932DB91-533E-459A-8AF6-8381395A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D6756E16-6663-40CA-8BF0-3E0E9295922C}"/>
              </a:ext>
            </a:extLst>
          </p:cNvPr>
          <p:cNvGrpSpPr/>
          <p:nvPr/>
        </p:nvGrpSpPr>
        <p:grpSpPr>
          <a:xfrm>
            <a:off x="131884" y="0"/>
            <a:ext cx="479476" cy="6858000"/>
            <a:chOff x="131884" y="0"/>
            <a:chExt cx="479476" cy="6858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72746F1A-C82B-4586-864D-9CC614B230AE}"/>
                </a:ext>
              </a:extLst>
            </p:cNvPr>
            <p:cNvSpPr/>
            <p:nvPr/>
          </p:nvSpPr>
          <p:spPr>
            <a:xfrm>
              <a:off x="131884" y="0"/>
              <a:ext cx="27432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7267E9C0-A273-4BF0-8A81-2F7F2678A048}"/>
                </a:ext>
              </a:extLst>
            </p:cNvPr>
            <p:cNvSpPr/>
            <p:nvPr/>
          </p:nvSpPr>
          <p:spPr>
            <a:xfrm>
              <a:off x="440202" y="0"/>
              <a:ext cx="4572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5F7FC18E-C67F-4B46-B6C4-1AE7DDCEDB7E}"/>
                </a:ext>
              </a:extLst>
            </p:cNvPr>
            <p:cNvSpPr/>
            <p:nvPr/>
          </p:nvSpPr>
          <p:spPr>
            <a:xfrm>
              <a:off x="519920" y="0"/>
              <a:ext cx="9144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0F901D2E-4403-42AB-B8F4-A472E787B707}"/>
              </a:ext>
            </a:extLst>
          </p:cNvPr>
          <p:cNvGrpSpPr/>
          <p:nvPr/>
        </p:nvGrpSpPr>
        <p:grpSpPr>
          <a:xfrm>
            <a:off x="11580640" y="0"/>
            <a:ext cx="433756" cy="6858000"/>
            <a:chOff x="11580640" y="0"/>
            <a:chExt cx="433756" cy="6858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1D13CD16-E30D-460E-A949-3A1DB95B2DAD}"/>
                </a:ext>
              </a:extLst>
            </p:cNvPr>
            <p:cNvSpPr/>
            <p:nvPr/>
          </p:nvSpPr>
          <p:spPr>
            <a:xfrm>
              <a:off x="11580640" y="0"/>
              <a:ext cx="4572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4E50235-D71D-4491-8AF6-FFA299C83B8F}"/>
                </a:ext>
              </a:extLst>
            </p:cNvPr>
            <p:cNvSpPr/>
            <p:nvPr/>
          </p:nvSpPr>
          <p:spPr>
            <a:xfrm>
              <a:off x="11660358" y="0"/>
              <a:ext cx="18288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0CAD78A5-BCEF-4867-9ECB-204CEAF4FCD8}"/>
                </a:ext>
              </a:extLst>
            </p:cNvPr>
            <p:cNvSpPr/>
            <p:nvPr/>
          </p:nvSpPr>
          <p:spPr>
            <a:xfrm>
              <a:off x="11877236" y="0"/>
              <a:ext cx="13716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xmlns="" id="{952F468C-4BFE-482F-BB09-85A2E76CA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444505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2BAC77EF-ACD4-48CE-A8D4-A0AD72E8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pPr/>
              <a:t>2020/5/17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4CA99F8F-A64B-4890-B584-9AE3A67C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505B3CF-56FB-46B9-9EE5-1739820C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60B607B2-F93D-401E-8CB1-F07F3FE2C847}"/>
              </a:ext>
            </a:extLst>
          </p:cNvPr>
          <p:cNvGrpSpPr/>
          <p:nvPr/>
        </p:nvGrpSpPr>
        <p:grpSpPr>
          <a:xfrm>
            <a:off x="131884" y="0"/>
            <a:ext cx="479476" cy="6858000"/>
            <a:chOff x="131884" y="0"/>
            <a:chExt cx="479476" cy="6858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96292487-814D-4FAF-87F4-973EA302142F}"/>
                </a:ext>
              </a:extLst>
            </p:cNvPr>
            <p:cNvSpPr/>
            <p:nvPr/>
          </p:nvSpPr>
          <p:spPr>
            <a:xfrm>
              <a:off x="131884" y="0"/>
              <a:ext cx="27432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67D72098-FC37-404E-808F-0D61029BABCA}"/>
                </a:ext>
              </a:extLst>
            </p:cNvPr>
            <p:cNvSpPr/>
            <p:nvPr/>
          </p:nvSpPr>
          <p:spPr>
            <a:xfrm>
              <a:off x="440202" y="0"/>
              <a:ext cx="4572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CCEC53FA-2876-4C4E-9742-0C97EF24C875}"/>
                </a:ext>
              </a:extLst>
            </p:cNvPr>
            <p:cNvSpPr/>
            <p:nvPr/>
          </p:nvSpPr>
          <p:spPr>
            <a:xfrm>
              <a:off x="519920" y="0"/>
              <a:ext cx="9144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31DFDFCB-0179-4A11-8B21-828551FBD5FC}"/>
              </a:ext>
            </a:extLst>
          </p:cNvPr>
          <p:cNvGrpSpPr/>
          <p:nvPr/>
        </p:nvGrpSpPr>
        <p:grpSpPr>
          <a:xfrm>
            <a:off x="11580640" y="0"/>
            <a:ext cx="433756" cy="6858000"/>
            <a:chOff x="11580640" y="0"/>
            <a:chExt cx="433756" cy="68580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2AB447B5-C5D4-4C47-810E-BE7D8B3FD378}"/>
                </a:ext>
              </a:extLst>
            </p:cNvPr>
            <p:cNvSpPr/>
            <p:nvPr/>
          </p:nvSpPr>
          <p:spPr>
            <a:xfrm>
              <a:off x="11580640" y="0"/>
              <a:ext cx="4572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59CF7B39-CFD6-43FD-BBB6-52681E79DBD7}"/>
                </a:ext>
              </a:extLst>
            </p:cNvPr>
            <p:cNvSpPr/>
            <p:nvPr/>
          </p:nvSpPr>
          <p:spPr>
            <a:xfrm>
              <a:off x="11660358" y="0"/>
              <a:ext cx="18288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D2C13C70-8B2B-45CF-9B3B-FF470C195E37}"/>
                </a:ext>
              </a:extLst>
            </p:cNvPr>
            <p:cNvSpPr/>
            <p:nvPr/>
          </p:nvSpPr>
          <p:spPr>
            <a:xfrm>
              <a:off x="11877236" y="0"/>
              <a:ext cx="13716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6201400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16">
            <a:extLst>
              <a:ext uri="{FF2B5EF4-FFF2-40B4-BE49-F238E27FC236}">
                <a16:creationId xmlns:a16="http://schemas.microsoft.com/office/drawing/2014/main" xmlns="" id="{956D2B70-436A-46F2-AE26-00B80A913A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22840" y="971549"/>
            <a:ext cx="5029373" cy="4897439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2926964-2243-403F-AFB3-51D993D95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256212" cy="1600200"/>
          </a:xfrm>
        </p:spPr>
        <p:txBody>
          <a:bodyPr anchor="b"/>
          <a:lstStyle>
            <a:lvl1pPr>
              <a:defRPr sz="3200"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9242D594-71D9-4236-89E3-995C51753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256212" cy="3811588"/>
          </a:xfrm>
        </p:spPr>
        <p:txBody>
          <a:bodyPr/>
          <a:lstStyle>
            <a:lvl1pPr marL="0" indent="0">
              <a:buNone/>
              <a:defRPr sz="1600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FB2C031-8279-4C07-BFA5-550C776F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pPr/>
              <a:t>2020/5/17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7B6517F7-FD4C-4B75-941E-D57BDEB6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A75DB653-1671-4CF9-87A1-E9B13EC0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xmlns="" id="{5EE36B1A-CA62-4976-8888-7623F4141272}"/>
              </a:ext>
            </a:extLst>
          </p:cNvPr>
          <p:cNvGrpSpPr/>
          <p:nvPr/>
        </p:nvGrpSpPr>
        <p:grpSpPr>
          <a:xfrm>
            <a:off x="131884" y="0"/>
            <a:ext cx="479476" cy="6858000"/>
            <a:chOff x="131884" y="0"/>
            <a:chExt cx="479476" cy="685800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1C811133-7609-4686-9FDA-10CF15EE6220}"/>
                </a:ext>
              </a:extLst>
            </p:cNvPr>
            <p:cNvSpPr/>
            <p:nvPr/>
          </p:nvSpPr>
          <p:spPr>
            <a:xfrm>
              <a:off x="131884" y="0"/>
              <a:ext cx="27432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20A0D670-0B28-414C-AB74-9820225BCF5C}"/>
                </a:ext>
              </a:extLst>
            </p:cNvPr>
            <p:cNvSpPr/>
            <p:nvPr/>
          </p:nvSpPr>
          <p:spPr>
            <a:xfrm>
              <a:off x="440202" y="0"/>
              <a:ext cx="4572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A699C52D-8887-4143-85B5-66BA931CAB65}"/>
                </a:ext>
              </a:extLst>
            </p:cNvPr>
            <p:cNvSpPr/>
            <p:nvPr/>
          </p:nvSpPr>
          <p:spPr>
            <a:xfrm>
              <a:off x="519920" y="0"/>
              <a:ext cx="9144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310BD845-F167-4E59-8B17-3B4CBC967874}"/>
              </a:ext>
            </a:extLst>
          </p:cNvPr>
          <p:cNvGrpSpPr/>
          <p:nvPr/>
        </p:nvGrpSpPr>
        <p:grpSpPr>
          <a:xfrm>
            <a:off x="11580640" y="0"/>
            <a:ext cx="433756" cy="6858000"/>
            <a:chOff x="11580640" y="0"/>
            <a:chExt cx="433756" cy="6858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D535778E-43C1-4C56-8C24-71F4C4899653}"/>
                </a:ext>
              </a:extLst>
            </p:cNvPr>
            <p:cNvSpPr/>
            <p:nvPr/>
          </p:nvSpPr>
          <p:spPr>
            <a:xfrm>
              <a:off x="11580640" y="0"/>
              <a:ext cx="4572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6B59B06E-3DC1-48B2-BC29-CFB8487297BF}"/>
                </a:ext>
              </a:extLst>
            </p:cNvPr>
            <p:cNvSpPr/>
            <p:nvPr/>
          </p:nvSpPr>
          <p:spPr>
            <a:xfrm>
              <a:off x="11660358" y="0"/>
              <a:ext cx="182880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90197594-FD59-4D31-8821-65448DEE94E8}"/>
                </a:ext>
              </a:extLst>
            </p:cNvPr>
            <p:cNvSpPr/>
            <p:nvPr/>
          </p:nvSpPr>
          <p:spPr>
            <a:xfrm>
              <a:off x="11877236" y="0"/>
              <a:ext cx="13716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9329935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历史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6152659-7CD8-43A3-AEB8-302F4701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 algn="ctr">
              <a:defRPr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AE5696F-61E3-458B-B742-5703C98A0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5287"/>
            <a:ext cx="10515600" cy="435133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A9301E-6CB3-4215-89CF-F967D2B3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pPr/>
              <a:t>2020/5/17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E701E93-69A0-4D87-BF07-11BCDA84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A4EF96B-A011-40F5-ACBD-CEA8002C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46A8D779-67EF-4BAF-900C-AE187ABBB76A}"/>
              </a:ext>
            </a:extLst>
          </p:cNvPr>
          <p:cNvGrpSpPr/>
          <p:nvPr/>
        </p:nvGrpSpPr>
        <p:grpSpPr>
          <a:xfrm>
            <a:off x="131884" y="0"/>
            <a:ext cx="479476" cy="6858000"/>
            <a:chOff x="131884" y="0"/>
            <a:chExt cx="479476" cy="6858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FF00ECDC-7753-4656-92BD-DE0C4649DD78}"/>
                </a:ext>
              </a:extLst>
            </p:cNvPr>
            <p:cNvSpPr/>
            <p:nvPr/>
          </p:nvSpPr>
          <p:spPr>
            <a:xfrm>
              <a:off x="131884" y="0"/>
              <a:ext cx="274320" cy="6858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7D424263-218A-4C5A-BED9-85FE309AB6B2}"/>
                </a:ext>
              </a:extLst>
            </p:cNvPr>
            <p:cNvSpPr/>
            <p:nvPr/>
          </p:nvSpPr>
          <p:spPr>
            <a:xfrm>
              <a:off x="440202" y="0"/>
              <a:ext cx="4572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67F0BC5E-0CFC-4F5C-8315-EACCC0379EF2}"/>
                </a:ext>
              </a:extLst>
            </p:cNvPr>
            <p:cNvSpPr/>
            <p:nvPr/>
          </p:nvSpPr>
          <p:spPr>
            <a:xfrm>
              <a:off x="519920" y="0"/>
              <a:ext cx="91440" cy="6858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D4A23192-CDD8-4FDD-9237-527BD16C794E}"/>
              </a:ext>
            </a:extLst>
          </p:cNvPr>
          <p:cNvGrpSpPr/>
          <p:nvPr/>
        </p:nvGrpSpPr>
        <p:grpSpPr>
          <a:xfrm>
            <a:off x="11580640" y="0"/>
            <a:ext cx="433756" cy="6858000"/>
            <a:chOff x="11580640" y="0"/>
            <a:chExt cx="433756" cy="6858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E3A92B56-BE5F-476C-881E-E5B10B6901B9}"/>
                </a:ext>
              </a:extLst>
            </p:cNvPr>
            <p:cNvSpPr/>
            <p:nvPr/>
          </p:nvSpPr>
          <p:spPr>
            <a:xfrm>
              <a:off x="11580640" y="0"/>
              <a:ext cx="45720" cy="6858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14DE94F6-A04C-419D-AD5F-679E21BC8CDD}"/>
                </a:ext>
              </a:extLst>
            </p:cNvPr>
            <p:cNvSpPr/>
            <p:nvPr/>
          </p:nvSpPr>
          <p:spPr>
            <a:xfrm>
              <a:off x="11660358" y="0"/>
              <a:ext cx="182880" cy="6858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D44B8F75-8AA6-4D0D-B37A-CAA9DBB1A071}"/>
                </a:ext>
              </a:extLst>
            </p:cNvPr>
            <p:cNvSpPr/>
            <p:nvPr/>
          </p:nvSpPr>
          <p:spPr>
            <a:xfrm>
              <a:off x="11877236" y="0"/>
              <a:ext cx="13716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127796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3657F57A-E635-4026-919E-24B2ED376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pPr/>
              <a:t>2020/5/17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AB0E5D02-BED1-4A04-9017-0F6FD121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AF65EED7-4A2C-4EC0-BF42-6E5B75DCE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xmlns="" id="{C39C4E2C-C95D-4C72-97CA-6E8C07A35BDD}"/>
              </a:ext>
            </a:extLst>
          </p:cNvPr>
          <p:cNvGrpSpPr/>
          <p:nvPr/>
        </p:nvGrpSpPr>
        <p:grpSpPr>
          <a:xfrm>
            <a:off x="5572125" y="341313"/>
            <a:ext cx="5943600" cy="5943600"/>
            <a:chOff x="5248275" y="274638"/>
            <a:chExt cx="5943600" cy="59436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xmlns="" id="{328101C0-3534-4127-BA55-2FBED6F41EF5}"/>
                </a:ext>
              </a:extLst>
            </p:cNvPr>
            <p:cNvSpPr/>
            <p:nvPr/>
          </p:nvSpPr>
          <p:spPr>
            <a:xfrm>
              <a:off x="5248275" y="274638"/>
              <a:ext cx="5943600" cy="59436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762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xmlns="" id="{7D8DE457-1A13-4A74-B22A-E1AF1FE514FC}"/>
                </a:ext>
              </a:extLst>
            </p:cNvPr>
            <p:cNvSpPr/>
            <p:nvPr/>
          </p:nvSpPr>
          <p:spPr>
            <a:xfrm>
              <a:off x="5476875" y="503238"/>
              <a:ext cx="5486400" cy="5486400"/>
            </a:xfrm>
            <a:prstGeom prst="ellipse">
              <a:avLst/>
            </a:prstGeom>
            <a:solidFill>
              <a:schemeClr val="accent6"/>
            </a:solidFill>
            <a:ln w="762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xmlns="" id="{9565D210-A123-4262-BAC1-6CFF0FD86821}"/>
                </a:ext>
              </a:extLst>
            </p:cNvPr>
            <p:cNvSpPr/>
            <p:nvPr/>
          </p:nvSpPr>
          <p:spPr>
            <a:xfrm>
              <a:off x="5568315" y="594678"/>
              <a:ext cx="5303520" cy="530352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D04C7153-43EB-4674-824E-0067B4CB8850}"/>
              </a:ext>
            </a:extLst>
          </p:cNvPr>
          <p:cNvGrpSpPr/>
          <p:nvPr/>
        </p:nvGrpSpPr>
        <p:grpSpPr>
          <a:xfrm>
            <a:off x="504825" y="341313"/>
            <a:ext cx="5943600" cy="5943600"/>
            <a:chOff x="228600" y="274638"/>
            <a:chExt cx="5943600" cy="5943600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xmlns="" id="{CFF0EE82-5D3B-4597-8465-586910E43583}"/>
                </a:ext>
              </a:extLst>
            </p:cNvPr>
            <p:cNvSpPr/>
            <p:nvPr/>
          </p:nvSpPr>
          <p:spPr>
            <a:xfrm>
              <a:off x="228600" y="274638"/>
              <a:ext cx="5943600" cy="59436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xmlns="" id="{33FF03E1-3D5E-4971-8C08-73511C0DC3ED}"/>
                </a:ext>
              </a:extLst>
            </p:cNvPr>
            <p:cNvSpPr/>
            <p:nvPr/>
          </p:nvSpPr>
          <p:spPr>
            <a:xfrm>
              <a:off x="548640" y="594678"/>
              <a:ext cx="5303520" cy="530352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xmlns="" id="{7C411EE2-E1B9-448B-A3C0-34DD08183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285" y="1584325"/>
            <a:ext cx="3962400" cy="3457576"/>
          </a:xfrm>
        </p:spPr>
        <p:txBody>
          <a:bodyPr anchor="ctr" anchorCtr="1">
            <a:normAutofit/>
          </a:bodyPr>
          <a:lstStyle>
            <a:lvl1pPr>
              <a:defRPr sz="4000"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xmlns="" id="{901F43F5-B59B-4F1D-8CF3-3973B4D0E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2238" y="1677182"/>
            <a:ext cx="4201477" cy="3364719"/>
          </a:xfrm>
        </p:spPr>
        <p:txBody>
          <a:bodyPr anchor="ctr" anchorCtr="0"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38943964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练习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6152659-7CD8-43A3-AEB8-302F4701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 algn="ctr">
              <a:defRPr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AE5696F-61E3-458B-B742-5703C98A0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5287"/>
            <a:ext cx="10515600" cy="435133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A9301E-6CB3-4215-89CF-F967D2B3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pPr/>
              <a:t>2020/5/17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E701E93-69A0-4D87-BF07-11BCDA84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A4EF96B-A011-40F5-ACBD-CEA8002C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46A8D779-67EF-4BAF-900C-AE187ABBB76A}"/>
              </a:ext>
            </a:extLst>
          </p:cNvPr>
          <p:cNvGrpSpPr/>
          <p:nvPr/>
        </p:nvGrpSpPr>
        <p:grpSpPr>
          <a:xfrm>
            <a:off x="131884" y="0"/>
            <a:ext cx="479476" cy="6858000"/>
            <a:chOff x="131884" y="0"/>
            <a:chExt cx="479476" cy="6858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FF00ECDC-7753-4656-92BD-DE0C4649DD78}"/>
                </a:ext>
              </a:extLst>
            </p:cNvPr>
            <p:cNvSpPr/>
            <p:nvPr/>
          </p:nvSpPr>
          <p:spPr>
            <a:xfrm>
              <a:off x="131884" y="0"/>
              <a:ext cx="274320" cy="685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7D424263-218A-4C5A-BED9-85FE309AB6B2}"/>
                </a:ext>
              </a:extLst>
            </p:cNvPr>
            <p:cNvSpPr/>
            <p:nvPr/>
          </p:nvSpPr>
          <p:spPr>
            <a:xfrm>
              <a:off x="440202" y="0"/>
              <a:ext cx="4572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67F0BC5E-0CFC-4F5C-8315-EACCC0379EF2}"/>
                </a:ext>
              </a:extLst>
            </p:cNvPr>
            <p:cNvSpPr/>
            <p:nvPr/>
          </p:nvSpPr>
          <p:spPr>
            <a:xfrm>
              <a:off x="519920" y="0"/>
              <a:ext cx="91440" cy="685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D4A23192-CDD8-4FDD-9237-527BD16C794E}"/>
              </a:ext>
            </a:extLst>
          </p:cNvPr>
          <p:cNvGrpSpPr/>
          <p:nvPr/>
        </p:nvGrpSpPr>
        <p:grpSpPr>
          <a:xfrm>
            <a:off x="11580640" y="0"/>
            <a:ext cx="433756" cy="6858000"/>
            <a:chOff x="11580640" y="0"/>
            <a:chExt cx="433756" cy="6858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E3A92B56-BE5F-476C-881E-E5B10B6901B9}"/>
                </a:ext>
              </a:extLst>
            </p:cNvPr>
            <p:cNvSpPr/>
            <p:nvPr/>
          </p:nvSpPr>
          <p:spPr>
            <a:xfrm>
              <a:off x="11580640" y="0"/>
              <a:ext cx="45720" cy="685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14DE94F6-A04C-419D-AD5F-679E21BC8CDD}"/>
                </a:ext>
              </a:extLst>
            </p:cNvPr>
            <p:cNvSpPr/>
            <p:nvPr/>
          </p:nvSpPr>
          <p:spPr>
            <a:xfrm>
              <a:off x="11660358" y="0"/>
              <a:ext cx="182880" cy="6858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D44B8F75-8AA6-4D0D-B37A-CAA9DBB1A071}"/>
                </a:ext>
              </a:extLst>
            </p:cNvPr>
            <p:cNvSpPr/>
            <p:nvPr/>
          </p:nvSpPr>
          <p:spPr>
            <a:xfrm>
              <a:off x="11877236" y="0"/>
              <a:ext cx="13716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9742056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AF2C67C-616F-43D7-8E6F-2C31DDCFA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5D9C7AF8-C7E4-416B-AB13-1165BF544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6AA5339-855A-4633-BC3C-1DF5AE61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pPr/>
              <a:t>2020/5/17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49BCB6B-B143-4832-A351-04E8B40C5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4E830EC-EAED-4502-B8F0-40E59E07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6934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1936FE43-2A7F-4D6D-A596-79B29E8F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pPr/>
              <a:t>2020/5/17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6E9973BF-AA4C-4970-A13D-6A66BA5AE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D19DF8D9-BB0F-4F4D-9462-6C5B04AE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xmlns="" id="{335A6A4A-7636-4E88-9E95-8F76CE99D565}"/>
              </a:ext>
            </a:extLst>
          </p:cNvPr>
          <p:cNvSpPr/>
          <p:nvPr/>
        </p:nvSpPr>
        <p:spPr>
          <a:xfrm>
            <a:off x="909242" y="511492"/>
            <a:ext cx="10622358" cy="6108065"/>
          </a:xfrm>
          <a:prstGeom prst="roundRect">
            <a:avLst/>
          </a:prstGeom>
          <a:solidFill>
            <a:schemeClr val="accent6"/>
          </a:solidFill>
          <a:ln w="1270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xmlns="" id="{A2F31B83-D6E8-4DE2-9756-25476045F333}"/>
              </a:ext>
            </a:extLst>
          </p:cNvPr>
          <p:cNvSpPr/>
          <p:nvPr/>
        </p:nvSpPr>
        <p:spPr>
          <a:xfrm>
            <a:off x="604442" y="248285"/>
            <a:ext cx="10622358" cy="6108065"/>
          </a:xfrm>
          <a:prstGeom prst="roundRect">
            <a:avLst/>
          </a:prstGeom>
          <a:solidFill>
            <a:schemeClr val="bg1"/>
          </a:solidFill>
          <a:ln w="1270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xmlns="" id="{ABB82612-8BA5-43B5-A621-B32A3BF0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120" y="431568"/>
            <a:ext cx="9682480" cy="1325563"/>
          </a:xfrm>
        </p:spPr>
        <p:txBody>
          <a:bodyPr/>
          <a:lstStyle>
            <a:lvl1pPr algn="ctr">
              <a:defRPr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xmlns="" id="{23C0E2CF-1BA1-4421-B66B-58F9A3645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120" y="1821730"/>
            <a:ext cx="9682480" cy="435133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xmlns="" val="160642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6152659-7CD8-43A3-AEB8-302F4701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400" y="344805"/>
            <a:ext cx="6045200" cy="1325563"/>
          </a:xfrm>
        </p:spPr>
        <p:txBody>
          <a:bodyPr/>
          <a:lstStyle>
            <a:lvl1pPr algn="ctr">
              <a:defRPr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AE5696F-61E3-458B-B742-5703C98A0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3400" y="1734967"/>
            <a:ext cx="6045200" cy="435133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A9301E-6CB3-4215-89CF-F967D2B3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pPr/>
              <a:t>2020/5/17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E701E93-69A0-4D87-BF07-11BCDA84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A4EF96B-A011-40F5-ACBD-CEA8002C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46A8D779-67EF-4BAF-900C-AE187ABBB76A}"/>
              </a:ext>
            </a:extLst>
          </p:cNvPr>
          <p:cNvGrpSpPr/>
          <p:nvPr/>
        </p:nvGrpSpPr>
        <p:grpSpPr>
          <a:xfrm>
            <a:off x="131884" y="0"/>
            <a:ext cx="2714676" cy="6858000"/>
            <a:chOff x="131884" y="0"/>
            <a:chExt cx="479476" cy="6858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FF00ECDC-7753-4656-92BD-DE0C4649DD78}"/>
                </a:ext>
              </a:extLst>
            </p:cNvPr>
            <p:cNvSpPr/>
            <p:nvPr/>
          </p:nvSpPr>
          <p:spPr>
            <a:xfrm>
              <a:off x="131884" y="0"/>
              <a:ext cx="27432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7D424263-218A-4C5A-BED9-85FE309AB6B2}"/>
                </a:ext>
              </a:extLst>
            </p:cNvPr>
            <p:cNvSpPr/>
            <p:nvPr/>
          </p:nvSpPr>
          <p:spPr>
            <a:xfrm>
              <a:off x="440202" y="0"/>
              <a:ext cx="4572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67F0BC5E-0CFC-4F5C-8315-EACCC0379EF2}"/>
                </a:ext>
              </a:extLst>
            </p:cNvPr>
            <p:cNvSpPr/>
            <p:nvPr/>
          </p:nvSpPr>
          <p:spPr>
            <a:xfrm>
              <a:off x="519920" y="0"/>
              <a:ext cx="9144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D4A23192-CDD8-4FDD-9237-527BD16C794E}"/>
              </a:ext>
            </a:extLst>
          </p:cNvPr>
          <p:cNvGrpSpPr/>
          <p:nvPr/>
        </p:nvGrpSpPr>
        <p:grpSpPr>
          <a:xfrm>
            <a:off x="9271196" y="0"/>
            <a:ext cx="2743200" cy="6858000"/>
            <a:chOff x="11580640" y="0"/>
            <a:chExt cx="433756" cy="6858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E3A92B56-BE5F-476C-881E-E5B10B6901B9}"/>
                </a:ext>
              </a:extLst>
            </p:cNvPr>
            <p:cNvSpPr/>
            <p:nvPr/>
          </p:nvSpPr>
          <p:spPr>
            <a:xfrm>
              <a:off x="11580640" y="0"/>
              <a:ext cx="4572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14DE94F6-A04C-419D-AD5F-679E21BC8CDD}"/>
                </a:ext>
              </a:extLst>
            </p:cNvPr>
            <p:cNvSpPr/>
            <p:nvPr/>
          </p:nvSpPr>
          <p:spPr>
            <a:xfrm>
              <a:off x="11660358" y="0"/>
              <a:ext cx="18288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D44B8F75-8AA6-4D0D-B37A-CAA9DBB1A071}"/>
                </a:ext>
              </a:extLst>
            </p:cNvPr>
            <p:cNvSpPr/>
            <p:nvPr/>
          </p:nvSpPr>
          <p:spPr>
            <a:xfrm>
              <a:off x="11877236" y="0"/>
              <a:ext cx="13716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303366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6152659-7CD8-43A3-AEB8-302F4701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 algn="ctr">
              <a:defRPr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AE5696F-61E3-458B-B742-5703C98A0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5287"/>
            <a:ext cx="10515600" cy="435133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08A9301E-6CB3-4215-89CF-F967D2B3C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pPr/>
              <a:t>2020/5/17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E701E93-69A0-4D87-BF07-11BCDA84D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A4EF96B-A011-40F5-ACBD-CEA8002C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46A8D779-67EF-4BAF-900C-AE187ABBB76A}"/>
              </a:ext>
            </a:extLst>
          </p:cNvPr>
          <p:cNvGrpSpPr/>
          <p:nvPr/>
        </p:nvGrpSpPr>
        <p:grpSpPr>
          <a:xfrm>
            <a:off x="131884" y="0"/>
            <a:ext cx="479476" cy="6858000"/>
            <a:chOff x="131884" y="0"/>
            <a:chExt cx="479476" cy="6858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FF00ECDC-7753-4656-92BD-DE0C4649DD78}"/>
                </a:ext>
              </a:extLst>
            </p:cNvPr>
            <p:cNvSpPr/>
            <p:nvPr/>
          </p:nvSpPr>
          <p:spPr>
            <a:xfrm>
              <a:off x="131884" y="0"/>
              <a:ext cx="27432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7D424263-218A-4C5A-BED9-85FE309AB6B2}"/>
                </a:ext>
              </a:extLst>
            </p:cNvPr>
            <p:cNvSpPr/>
            <p:nvPr/>
          </p:nvSpPr>
          <p:spPr>
            <a:xfrm>
              <a:off x="440202" y="0"/>
              <a:ext cx="4572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67F0BC5E-0CFC-4F5C-8315-EACCC0379EF2}"/>
                </a:ext>
              </a:extLst>
            </p:cNvPr>
            <p:cNvSpPr/>
            <p:nvPr/>
          </p:nvSpPr>
          <p:spPr>
            <a:xfrm>
              <a:off x="519920" y="0"/>
              <a:ext cx="9144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D4A23192-CDD8-4FDD-9237-527BD16C794E}"/>
              </a:ext>
            </a:extLst>
          </p:cNvPr>
          <p:cNvGrpSpPr/>
          <p:nvPr/>
        </p:nvGrpSpPr>
        <p:grpSpPr>
          <a:xfrm>
            <a:off x="11580640" y="0"/>
            <a:ext cx="433756" cy="6858000"/>
            <a:chOff x="11580640" y="0"/>
            <a:chExt cx="433756" cy="6858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xmlns="" id="{E3A92B56-BE5F-476C-881E-E5B10B6901B9}"/>
                </a:ext>
              </a:extLst>
            </p:cNvPr>
            <p:cNvSpPr/>
            <p:nvPr/>
          </p:nvSpPr>
          <p:spPr>
            <a:xfrm>
              <a:off x="11580640" y="0"/>
              <a:ext cx="4572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14DE94F6-A04C-419D-AD5F-679E21BC8CDD}"/>
                </a:ext>
              </a:extLst>
            </p:cNvPr>
            <p:cNvSpPr/>
            <p:nvPr/>
          </p:nvSpPr>
          <p:spPr>
            <a:xfrm>
              <a:off x="11660358" y="0"/>
              <a:ext cx="18288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D44B8F75-8AA6-4D0D-B37A-CAA9DBB1A071}"/>
                </a:ext>
              </a:extLst>
            </p:cNvPr>
            <p:cNvSpPr/>
            <p:nvPr/>
          </p:nvSpPr>
          <p:spPr>
            <a:xfrm>
              <a:off x="11877236" y="0"/>
              <a:ext cx="13716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27852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59BA8A2-777B-413F-BC18-26C394DD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AA039B6-7CF9-4B3C-9497-9E88E688D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34499"/>
          </a:xfrm>
        </p:spPr>
        <p:txBody>
          <a:bodyPr anchor="b" anchorCtr="0"/>
          <a:lstStyle>
            <a:lvl1pPr marL="0" indent="0" algn="ctr">
              <a:buNone/>
              <a:defRPr sz="2400"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4BB3C06-6943-4EB0-AF7B-1859B7BE5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15662"/>
            <a:ext cx="5157787" cy="3974001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B9942028-2741-48EE-B459-E6825D5D7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34499"/>
          </a:xfrm>
        </p:spPr>
        <p:txBody>
          <a:bodyPr anchor="b" anchorCtr="0"/>
          <a:lstStyle>
            <a:lvl1pPr marL="0" indent="0" algn="ctr">
              <a:buNone/>
              <a:defRPr sz="2400"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6B316930-E770-4B5B-A798-793A5DFD2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15662"/>
            <a:ext cx="5183188" cy="3974001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B5349EF4-029D-4C2A-A136-8F06EA11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pPr/>
              <a:t>2020/5/17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C8D239F1-B310-4AF2-A1D5-F9993767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96A2C9FA-C6B2-4FC4-9E3F-7DE99287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6798FCAF-4A38-4207-8367-426653D7379F}"/>
              </a:ext>
            </a:extLst>
          </p:cNvPr>
          <p:cNvGrpSpPr/>
          <p:nvPr/>
        </p:nvGrpSpPr>
        <p:grpSpPr>
          <a:xfrm>
            <a:off x="131884" y="0"/>
            <a:ext cx="479476" cy="6858000"/>
            <a:chOff x="131884" y="0"/>
            <a:chExt cx="479476" cy="6858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587AD164-C54B-4A27-8BFE-ED25E2FEC0F9}"/>
                </a:ext>
              </a:extLst>
            </p:cNvPr>
            <p:cNvSpPr/>
            <p:nvPr/>
          </p:nvSpPr>
          <p:spPr>
            <a:xfrm>
              <a:off x="131884" y="0"/>
              <a:ext cx="27432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36C611C-152D-46BD-8ED1-F9E8B3D20030}"/>
                </a:ext>
              </a:extLst>
            </p:cNvPr>
            <p:cNvSpPr/>
            <p:nvPr/>
          </p:nvSpPr>
          <p:spPr>
            <a:xfrm>
              <a:off x="440202" y="0"/>
              <a:ext cx="4572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894F759E-A709-41B7-ABFC-9DF643E63577}"/>
                </a:ext>
              </a:extLst>
            </p:cNvPr>
            <p:cNvSpPr/>
            <p:nvPr/>
          </p:nvSpPr>
          <p:spPr>
            <a:xfrm>
              <a:off x="519920" y="0"/>
              <a:ext cx="9144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1879CFE4-BCB9-4001-9C61-F9963F90593D}"/>
              </a:ext>
            </a:extLst>
          </p:cNvPr>
          <p:cNvGrpSpPr/>
          <p:nvPr/>
        </p:nvGrpSpPr>
        <p:grpSpPr>
          <a:xfrm>
            <a:off x="11580640" y="0"/>
            <a:ext cx="433756" cy="6858000"/>
            <a:chOff x="11580640" y="0"/>
            <a:chExt cx="433756" cy="68580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0CDC491B-718A-45E5-9EC6-83F5F72E043D}"/>
                </a:ext>
              </a:extLst>
            </p:cNvPr>
            <p:cNvSpPr/>
            <p:nvPr/>
          </p:nvSpPr>
          <p:spPr>
            <a:xfrm>
              <a:off x="11580640" y="0"/>
              <a:ext cx="4572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359D9214-5686-484C-AFE7-636DFE678EFB}"/>
                </a:ext>
              </a:extLst>
            </p:cNvPr>
            <p:cNvSpPr/>
            <p:nvPr/>
          </p:nvSpPr>
          <p:spPr>
            <a:xfrm>
              <a:off x="11660358" y="0"/>
              <a:ext cx="18288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0AF2803E-71AC-4B64-8BAF-6EDA4E1308C2}"/>
                </a:ext>
              </a:extLst>
            </p:cNvPr>
            <p:cNvSpPr/>
            <p:nvPr/>
          </p:nvSpPr>
          <p:spPr>
            <a:xfrm>
              <a:off x="11877236" y="0"/>
              <a:ext cx="13716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80524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59BA8A2-777B-413F-BC18-26C394DD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4BB3C06-6943-4EB0-AF7B-1859B7BE5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62126"/>
            <a:ext cx="5157787" cy="442753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6B316930-E770-4B5B-A798-793A5DFD24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62126"/>
            <a:ext cx="5183188" cy="4427538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aseline="0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B5349EF4-029D-4C2A-A136-8F06EA11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pPr/>
              <a:t>2020/5/17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C8D239F1-B310-4AF2-A1D5-F9993767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96A2C9FA-C6B2-4FC4-9E3F-7DE99287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6798FCAF-4A38-4207-8367-426653D7379F}"/>
              </a:ext>
            </a:extLst>
          </p:cNvPr>
          <p:cNvGrpSpPr/>
          <p:nvPr/>
        </p:nvGrpSpPr>
        <p:grpSpPr>
          <a:xfrm>
            <a:off x="131884" y="0"/>
            <a:ext cx="479476" cy="6858000"/>
            <a:chOff x="131884" y="0"/>
            <a:chExt cx="479476" cy="6858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587AD164-C54B-4A27-8BFE-ED25E2FEC0F9}"/>
                </a:ext>
              </a:extLst>
            </p:cNvPr>
            <p:cNvSpPr/>
            <p:nvPr/>
          </p:nvSpPr>
          <p:spPr>
            <a:xfrm>
              <a:off x="131884" y="0"/>
              <a:ext cx="27432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36C611C-152D-46BD-8ED1-F9E8B3D20030}"/>
                </a:ext>
              </a:extLst>
            </p:cNvPr>
            <p:cNvSpPr/>
            <p:nvPr/>
          </p:nvSpPr>
          <p:spPr>
            <a:xfrm>
              <a:off x="440202" y="0"/>
              <a:ext cx="4572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894F759E-A709-41B7-ABFC-9DF643E63577}"/>
                </a:ext>
              </a:extLst>
            </p:cNvPr>
            <p:cNvSpPr/>
            <p:nvPr/>
          </p:nvSpPr>
          <p:spPr>
            <a:xfrm>
              <a:off x="519920" y="0"/>
              <a:ext cx="9144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xmlns="" id="{1879CFE4-BCB9-4001-9C61-F9963F90593D}"/>
              </a:ext>
            </a:extLst>
          </p:cNvPr>
          <p:cNvGrpSpPr/>
          <p:nvPr/>
        </p:nvGrpSpPr>
        <p:grpSpPr>
          <a:xfrm>
            <a:off x="11580640" y="0"/>
            <a:ext cx="433756" cy="6858000"/>
            <a:chOff x="11580640" y="0"/>
            <a:chExt cx="433756" cy="68580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xmlns="" id="{0CDC491B-718A-45E5-9EC6-83F5F72E043D}"/>
                </a:ext>
              </a:extLst>
            </p:cNvPr>
            <p:cNvSpPr/>
            <p:nvPr/>
          </p:nvSpPr>
          <p:spPr>
            <a:xfrm>
              <a:off x="11580640" y="0"/>
              <a:ext cx="4572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xmlns="" id="{359D9214-5686-484C-AFE7-636DFE678EFB}"/>
                </a:ext>
              </a:extLst>
            </p:cNvPr>
            <p:cNvSpPr/>
            <p:nvPr/>
          </p:nvSpPr>
          <p:spPr>
            <a:xfrm>
              <a:off x="11660358" y="0"/>
              <a:ext cx="18288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xmlns="" id="{0AF2803E-71AC-4B64-8BAF-6EDA4E1308C2}"/>
                </a:ext>
              </a:extLst>
            </p:cNvPr>
            <p:cNvSpPr/>
            <p:nvPr/>
          </p:nvSpPr>
          <p:spPr>
            <a:xfrm>
              <a:off x="11877236" y="0"/>
              <a:ext cx="13716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75558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0883F753-40C0-46C7-809B-7907340B6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pPr/>
              <a:t>2020/5/17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1C32B56B-B11E-4D5F-8C4C-3C7099C02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5932DB91-533E-459A-8AF6-8381395A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xmlns="" id="{D6756E16-6663-40CA-8BF0-3E0E9295922C}"/>
              </a:ext>
            </a:extLst>
          </p:cNvPr>
          <p:cNvGrpSpPr/>
          <p:nvPr/>
        </p:nvGrpSpPr>
        <p:grpSpPr>
          <a:xfrm>
            <a:off x="131884" y="0"/>
            <a:ext cx="479476" cy="6858000"/>
            <a:chOff x="131884" y="0"/>
            <a:chExt cx="479476" cy="6858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72746F1A-C82B-4586-864D-9CC614B230AE}"/>
                </a:ext>
              </a:extLst>
            </p:cNvPr>
            <p:cNvSpPr/>
            <p:nvPr/>
          </p:nvSpPr>
          <p:spPr>
            <a:xfrm>
              <a:off x="131884" y="0"/>
              <a:ext cx="27432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7267E9C0-A273-4BF0-8A81-2F7F2678A048}"/>
                </a:ext>
              </a:extLst>
            </p:cNvPr>
            <p:cNvSpPr/>
            <p:nvPr/>
          </p:nvSpPr>
          <p:spPr>
            <a:xfrm>
              <a:off x="440202" y="0"/>
              <a:ext cx="4572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xmlns="" id="{5F7FC18E-C67F-4B46-B6C4-1AE7DDCEDB7E}"/>
                </a:ext>
              </a:extLst>
            </p:cNvPr>
            <p:cNvSpPr/>
            <p:nvPr/>
          </p:nvSpPr>
          <p:spPr>
            <a:xfrm>
              <a:off x="519920" y="0"/>
              <a:ext cx="9144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xmlns="" id="{0F901D2E-4403-42AB-B8F4-A472E787B707}"/>
              </a:ext>
            </a:extLst>
          </p:cNvPr>
          <p:cNvGrpSpPr/>
          <p:nvPr/>
        </p:nvGrpSpPr>
        <p:grpSpPr>
          <a:xfrm>
            <a:off x="11580640" y="0"/>
            <a:ext cx="433756" cy="6858000"/>
            <a:chOff x="11580640" y="0"/>
            <a:chExt cx="433756" cy="6858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1D13CD16-E30D-460E-A949-3A1DB95B2DAD}"/>
                </a:ext>
              </a:extLst>
            </p:cNvPr>
            <p:cNvSpPr/>
            <p:nvPr/>
          </p:nvSpPr>
          <p:spPr>
            <a:xfrm>
              <a:off x="11580640" y="0"/>
              <a:ext cx="4572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B4E50235-D71D-4491-8AF6-FFA299C83B8F}"/>
                </a:ext>
              </a:extLst>
            </p:cNvPr>
            <p:cNvSpPr/>
            <p:nvPr/>
          </p:nvSpPr>
          <p:spPr>
            <a:xfrm>
              <a:off x="11660358" y="0"/>
              <a:ext cx="18288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xmlns="" id="{0CAD78A5-BCEF-4867-9ECB-204CEAF4FCD8}"/>
                </a:ext>
              </a:extLst>
            </p:cNvPr>
            <p:cNvSpPr/>
            <p:nvPr/>
          </p:nvSpPr>
          <p:spPr>
            <a:xfrm>
              <a:off x="11877236" y="0"/>
              <a:ext cx="13716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xmlns="" id="{952F468C-4BFE-482F-BB09-85A2E76CA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 b="1" baseline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205864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2BAC77EF-ACD4-48CE-A8D4-A0AD72E82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3A45C-3185-4DA1-AD62-7BB3540FC3D6}" type="datetimeFigureOut">
              <a:rPr lang="zh-CN" altLang="en-US" smtClean="0"/>
              <a:pPr/>
              <a:t>2020/5/17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4CA99F8F-A64B-4890-B584-9AE3A67C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505B3CF-56FB-46B9-9EE5-1739820C4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12CFC-5AF9-4A6D-ADB4-3906FDC1796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60B607B2-F93D-401E-8CB1-F07F3FE2C847}"/>
              </a:ext>
            </a:extLst>
          </p:cNvPr>
          <p:cNvGrpSpPr/>
          <p:nvPr/>
        </p:nvGrpSpPr>
        <p:grpSpPr>
          <a:xfrm>
            <a:off x="131884" y="0"/>
            <a:ext cx="479476" cy="6858000"/>
            <a:chOff x="131884" y="0"/>
            <a:chExt cx="479476" cy="68580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xmlns="" id="{96292487-814D-4FAF-87F4-973EA302142F}"/>
                </a:ext>
              </a:extLst>
            </p:cNvPr>
            <p:cNvSpPr/>
            <p:nvPr/>
          </p:nvSpPr>
          <p:spPr>
            <a:xfrm>
              <a:off x="131884" y="0"/>
              <a:ext cx="27432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xmlns="" id="{67D72098-FC37-404E-808F-0D61029BABCA}"/>
                </a:ext>
              </a:extLst>
            </p:cNvPr>
            <p:cNvSpPr/>
            <p:nvPr/>
          </p:nvSpPr>
          <p:spPr>
            <a:xfrm>
              <a:off x="440202" y="0"/>
              <a:ext cx="4572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xmlns="" id="{CCEC53FA-2876-4C4E-9742-0C97EF24C875}"/>
                </a:ext>
              </a:extLst>
            </p:cNvPr>
            <p:cNvSpPr/>
            <p:nvPr/>
          </p:nvSpPr>
          <p:spPr>
            <a:xfrm>
              <a:off x="519920" y="0"/>
              <a:ext cx="9144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31DFDFCB-0179-4A11-8B21-828551FBD5FC}"/>
              </a:ext>
            </a:extLst>
          </p:cNvPr>
          <p:cNvGrpSpPr/>
          <p:nvPr/>
        </p:nvGrpSpPr>
        <p:grpSpPr>
          <a:xfrm>
            <a:off x="11580640" y="0"/>
            <a:ext cx="433756" cy="6858000"/>
            <a:chOff x="11580640" y="0"/>
            <a:chExt cx="433756" cy="68580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xmlns="" id="{2AB447B5-C5D4-4C47-810E-BE7D8B3FD378}"/>
                </a:ext>
              </a:extLst>
            </p:cNvPr>
            <p:cNvSpPr/>
            <p:nvPr/>
          </p:nvSpPr>
          <p:spPr>
            <a:xfrm>
              <a:off x="11580640" y="0"/>
              <a:ext cx="4572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xmlns="" id="{59CF7B39-CFD6-43FD-BBB6-52681E79DBD7}"/>
                </a:ext>
              </a:extLst>
            </p:cNvPr>
            <p:cNvSpPr/>
            <p:nvPr/>
          </p:nvSpPr>
          <p:spPr>
            <a:xfrm>
              <a:off x="11660358" y="0"/>
              <a:ext cx="182880" cy="68580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xmlns="" id="{D2C13C70-8B2B-45CF-9B3B-FF470C195E37}"/>
                </a:ext>
              </a:extLst>
            </p:cNvPr>
            <p:cNvSpPr/>
            <p:nvPr/>
          </p:nvSpPr>
          <p:spPr>
            <a:xfrm>
              <a:off x="11877236" y="0"/>
              <a:ext cx="137160" cy="6858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92326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BAB99B10-39B6-4329-8EAC-BA1ECB600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3CF427D2-8C5F-45B7-BE68-6977D2657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403DDC6-EAA8-4307-8346-6A2364CE5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3A45C-3185-4DA1-AD62-7BB3540FC3D6}" type="datetimeFigureOut">
              <a:rPr lang="zh-CN" altLang="en-US" smtClean="0"/>
              <a:pPr/>
              <a:t>2020/5/17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FA1EB51-41C7-44F2-8563-A287B59AD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F55865D-0DA3-4D0C-8DD4-9EE823572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12CFC-5AF9-4A6D-ADB4-3906FDC179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4585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502.03167" TargetMode="External"/><Relationship Id="rId2" Type="http://schemas.openxmlformats.org/officeDocument/2006/relationships/hyperlink" Target="https://www.cs.toronto.edu/~hinton/absps/JMLRdropout.pdf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tensorflow.org/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yann.lecun.com/exdb/mnist/" TargetMode="External"/><Relationship Id="rId2" Type="http://schemas.openxmlformats.org/officeDocument/2006/relationships/hyperlink" Target="https://www.cs.toronto.edu/~kriz/cifar.html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B7102E-04E0-4ED4-8486-E879D25B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COMP5523</a:t>
            </a:r>
            <a:br>
              <a:rPr lang="en-US" dirty="0"/>
            </a:br>
            <a:r>
              <a:rPr lang="en-US" dirty="0"/>
              <a:t>Lab </a:t>
            </a:r>
            <a:r>
              <a:rPr lang="en-US" altLang="zh-CN" dirty="0"/>
              <a:t>3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D1E82FD-B8DE-4202-8BE6-E6602C492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31265" y="1515423"/>
            <a:ext cx="4201477" cy="3364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/>
              <a:t>Neural Networks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129054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30F94E3-65EB-4013-8690-8B87353B0331}"/>
              </a:ext>
            </a:extLst>
          </p:cNvPr>
          <p:cNvSpPr txBox="1"/>
          <p:nvPr/>
        </p:nvSpPr>
        <p:spPr>
          <a:xfrm>
            <a:off x="3741490" y="489967"/>
            <a:ext cx="638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Multilayer Nets (Bonus Version)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6921F8AD-7F1A-4FE5-8FC3-E67268F890FB}"/>
              </a:ext>
            </a:extLst>
          </p:cNvPr>
          <p:cNvSpPr/>
          <p:nvPr/>
        </p:nvSpPr>
        <p:spPr>
          <a:xfrm>
            <a:off x="1194814" y="1977812"/>
            <a:ext cx="840195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Affine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1D7CC298-F40D-461D-9D64-E3EB8087327A}"/>
              </a:ext>
            </a:extLst>
          </p:cNvPr>
          <p:cNvSpPr/>
          <p:nvPr/>
        </p:nvSpPr>
        <p:spPr>
          <a:xfrm>
            <a:off x="3178130" y="1979205"/>
            <a:ext cx="840197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xmlns="" id="{7A7FDE07-890F-4C6A-8639-44F28BD27EA8}"/>
              </a:ext>
            </a:extLst>
          </p:cNvPr>
          <p:cNvSpPr/>
          <p:nvPr/>
        </p:nvSpPr>
        <p:spPr>
          <a:xfrm rot="16200000">
            <a:off x="5255564" y="-756750"/>
            <a:ext cx="970814" cy="7799377"/>
          </a:xfrm>
          <a:prstGeom prst="leftBrace">
            <a:avLst>
              <a:gd name="adj1" fmla="val 8333"/>
              <a:gd name="adj2" fmla="val 493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46C2069-A9BD-41AC-9D39-EB5419772004}"/>
              </a:ext>
            </a:extLst>
          </p:cNvPr>
          <p:cNvSpPr txBox="1"/>
          <p:nvPr/>
        </p:nvSpPr>
        <p:spPr>
          <a:xfrm>
            <a:off x="5261092" y="2069982"/>
            <a:ext cx="177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5FDA52C-A720-4335-A017-6A1742383BCE}"/>
              </a:ext>
            </a:extLst>
          </p:cNvPr>
          <p:cNvSpPr txBox="1"/>
          <p:nvPr/>
        </p:nvSpPr>
        <p:spPr>
          <a:xfrm>
            <a:off x="4775124" y="3661897"/>
            <a:ext cx="200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 L-1 times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D676935-EE90-4B33-8F8D-5C1E35D0C21E}"/>
              </a:ext>
            </a:extLst>
          </p:cNvPr>
          <p:cNvSpPr/>
          <p:nvPr/>
        </p:nvSpPr>
        <p:spPr>
          <a:xfrm>
            <a:off x="1857498" y="4737575"/>
            <a:ext cx="9209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{affine - [batch/layer norm] - </a:t>
            </a:r>
            <a:r>
              <a:rPr lang="en-US" sz="2400" dirty="0" err="1"/>
              <a:t>relu</a:t>
            </a:r>
            <a:r>
              <a:rPr lang="en-US" sz="2400" dirty="0"/>
              <a:t> - [dropout]} x (L - 1) - affine - </a:t>
            </a:r>
            <a:r>
              <a:rPr lang="en-US" sz="2400" dirty="0" err="1"/>
              <a:t>softmax</a:t>
            </a:r>
            <a:endParaRPr lang="en-US" sz="24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B9908D1E-17F4-452D-A93F-29E87F3CC66C}"/>
              </a:ext>
            </a:extLst>
          </p:cNvPr>
          <p:cNvSpPr/>
          <p:nvPr/>
        </p:nvSpPr>
        <p:spPr>
          <a:xfrm>
            <a:off x="10156990" y="1977812"/>
            <a:ext cx="1216403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Affine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6F421B88-8965-4F73-B110-B4F376A246DA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9719265" y="2263038"/>
            <a:ext cx="437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xmlns="" id="{89EB2061-83B4-41F3-BC59-912663C6898A}"/>
              </a:ext>
            </a:extLst>
          </p:cNvPr>
          <p:cNvSpPr/>
          <p:nvPr/>
        </p:nvSpPr>
        <p:spPr>
          <a:xfrm>
            <a:off x="10177710" y="3378666"/>
            <a:ext cx="1216403" cy="57045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Softmax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xmlns="" id="{8E2B545D-1EA8-446F-A82E-845E1AA67C76}"/>
              </a:ext>
            </a:extLst>
          </p:cNvPr>
          <p:cNvSpPr/>
          <p:nvPr/>
        </p:nvSpPr>
        <p:spPr>
          <a:xfrm>
            <a:off x="2176738" y="1977812"/>
            <a:ext cx="858889" cy="57045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xmlns="" id="{F035CB33-26E9-497D-9AEA-8985BF741FD4}"/>
              </a:ext>
            </a:extLst>
          </p:cNvPr>
          <p:cNvSpPr/>
          <p:nvPr/>
        </p:nvSpPr>
        <p:spPr>
          <a:xfrm>
            <a:off x="4192035" y="1988613"/>
            <a:ext cx="967534" cy="57045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dropout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784361D6-3D72-4BB9-8019-67B38A3E0C0D}"/>
              </a:ext>
            </a:extLst>
          </p:cNvPr>
          <p:cNvCxnSpPr>
            <a:stCxn id="3" idx="3"/>
            <a:endCxn id="20" idx="1"/>
          </p:cNvCxnSpPr>
          <p:nvPr/>
        </p:nvCxnSpPr>
        <p:spPr>
          <a:xfrm>
            <a:off x="2035009" y="2263038"/>
            <a:ext cx="14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33168BC5-90CE-4014-9738-CE6143F5F99F}"/>
              </a:ext>
            </a:extLst>
          </p:cNvPr>
          <p:cNvCxnSpPr>
            <a:stCxn id="20" idx="3"/>
            <a:endCxn id="5" idx="1"/>
          </p:cNvCxnSpPr>
          <p:nvPr/>
        </p:nvCxnSpPr>
        <p:spPr>
          <a:xfrm>
            <a:off x="3035627" y="2263038"/>
            <a:ext cx="142503" cy="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4901835F-C1ED-4F4C-A144-E451807CED5A}"/>
              </a:ext>
            </a:extLst>
          </p:cNvPr>
          <p:cNvCxnSpPr>
            <a:stCxn id="5" idx="3"/>
            <a:endCxn id="22" idx="1"/>
          </p:cNvCxnSpPr>
          <p:nvPr/>
        </p:nvCxnSpPr>
        <p:spPr>
          <a:xfrm>
            <a:off x="4018327" y="2264431"/>
            <a:ext cx="173708" cy="9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xmlns="" id="{E729BD72-C6A2-4BB5-889D-883EE31D37D8}"/>
              </a:ext>
            </a:extLst>
          </p:cNvPr>
          <p:cNvSpPr/>
          <p:nvPr/>
        </p:nvSpPr>
        <p:spPr>
          <a:xfrm>
            <a:off x="5675902" y="1954505"/>
            <a:ext cx="840195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Affine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xmlns="" id="{82D83AD6-90A3-4B19-B395-AD36B37D7C70}"/>
              </a:ext>
            </a:extLst>
          </p:cNvPr>
          <p:cNvSpPr/>
          <p:nvPr/>
        </p:nvSpPr>
        <p:spPr>
          <a:xfrm>
            <a:off x="7659218" y="1955898"/>
            <a:ext cx="840197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Relu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xmlns="" id="{8B275442-541B-43A7-9C58-51C72564C78C}"/>
              </a:ext>
            </a:extLst>
          </p:cNvPr>
          <p:cNvSpPr/>
          <p:nvPr/>
        </p:nvSpPr>
        <p:spPr>
          <a:xfrm>
            <a:off x="6657826" y="1954505"/>
            <a:ext cx="858889" cy="57045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xmlns="" id="{EC328391-BCF7-4EB7-93EC-59BD00AB3B57}"/>
              </a:ext>
            </a:extLst>
          </p:cNvPr>
          <p:cNvSpPr/>
          <p:nvPr/>
        </p:nvSpPr>
        <p:spPr>
          <a:xfrm>
            <a:off x="8673123" y="1965306"/>
            <a:ext cx="967534" cy="57045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dropout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B0E75179-676E-4A54-8541-5B436CC6CF5A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>
            <a:off x="6516097" y="2239731"/>
            <a:ext cx="14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xmlns="" id="{C981B70F-01ED-4EB7-98AF-DB9A2F9684EC}"/>
              </a:ext>
            </a:extLst>
          </p:cNvPr>
          <p:cNvCxnSpPr>
            <a:stCxn id="31" idx="3"/>
            <a:endCxn id="30" idx="1"/>
          </p:cNvCxnSpPr>
          <p:nvPr/>
        </p:nvCxnSpPr>
        <p:spPr>
          <a:xfrm>
            <a:off x="7516715" y="2239731"/>
            <a:ext cx="142503" cy="1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xmlns="" id="{EF621027-751B-45B7-AB94-5BCE2F86BA20}"/>
              </a:ext>
            </a:extLst>
          </p:cNvPr>
          <p:cNvCxnSpPr>
            <a:stCxn id="30" idx="3"/>
            <a:endCxn id="32" idx="1"/>
          </p:cNvCxnSpPr>
          <p:nvPr/>
        </p:nvCxnSpPr>
        <p:spPr>
          <a:xfrm>
            <a:off x="8499415" y="2241124"/>
            <a:ext cx="173708" cy="9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6A39AD1A-93A9-482A-AC84-F2E569C470E8}"/>
              </a:ext>
            </a:extLst>
          </p:cNvPr>
          <p:cNvCxnSpPr>
            <a:stCxn id="23" idx="2"/>
            <a:endCxn id="26" idx="0"/>
          </p:cNvCxnSpPr>
          <p:nvPr/>
        </p:nvCxnSpPr>
        <p:spPr>
          <a:xfrm>
            <a:off x="10765192" y="2548263"/>
            <a:ext cx="20720" cy="83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22015023-6A03-4F0F-B07A-984F87F6D319}"/>
              </a:ext>
            </a:extLst>
          </p:cNvPr>
          <p:cNvSpPr txBox="1"/>
          <p:nvPr/>
        </p:nvSpPr>
        <p:spPr>
          <a:xfrm>
            <a:off x="1451295" y="5452844"/>
            <a:ext cx="9922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Dropout: </a:t>
            </a:r>
            <a:r>
              <a:rPr lang="en-US" dirty="0">
                <a:hlinkClick r:id="rId2"/>
              </a:rPr>
              <a:t>https://www.cs.toronto.edu/~hinton/absps/JMLRdropout.pdf</a:t>
            </a:r>
            <a:endParaRPr lang="en-US" dirty="0"/>
          </a:p>
          <a:p>
            <a:r>
              <a:rPr lang="en-US" altLang="zh-CN" dirty="0"/>
              <a:t>Batch/layer norm: </a:t>
            </a:r>
            <a:r>
              <a:rPr lang="en-US" dirty="0">
                <a:hlinkClick r:id="rId3"/>
              </a:rPr>
              <a:t>https://arxiv.org/abs/1502.03167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1801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2C22DCA-F046-4E1E-B880-7BB9389D07A5}"/>
              </a:ext>
            </a:extLst>
          </p:cNvPr>
          <p:cNvSpPr txBox="1"/>
          <p:nvPr/>
        </p:nvSpPr>
        <p:spPr>
          <a:xfrm>
            <a:off x="3163651" y="964923"/>
            <a:ext cx="52263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Dataset: Lab3/comp/datasets.sh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Code you should read: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layer_utils.py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optim.py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solver.py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zh-CN" sz="2400" dirty="0"/>
              <a:t>l</a:t>
            </a:r>
            <a:r>
              <a:rPr lang="en-US" sz="2400" dirty="0"/>
              <a:t>ayers.py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Code you should complete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Lab3/comp/layers.py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Lab3/comp/classifiers/fc_net.py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23253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A112EC1-B553-45A0-AE54-C1E6178A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A011E958-58E4-48F8-930E-DF5357103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Pytorch</a:t>
            </a:r>
            <a:r>
              <a:rPr lang="en-US" altLang="zh-CN" dirty="0"/>
              <a:t> (150 pts)</a:t>
            </a:r>
          </a:p>
          <a:p>
            <a:r>
              <a:rPr lang="en-US" dirty="0"/>
              <a:t>Neural networks by </a:t>
            </a:r>
            <a:r>
              <a:rPr lang="en-US" dirty="0" err="1"/>
              <a:t>numpy</a:t>
            </a:r>
            <a:r>
              <a:rPr lang="en-US" dirty="0"/>
              <a:t> (100 pts + 20 bonus pts)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86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6643132-06EF-4CAD-A303-A6A1E4123FB4}"/>
              </a:ext>
            </a:extLst>
          </p:cNvPr>
          <p:cNvSpPr/>
          <p:nvPr/>
        </p:nvSpPr>
        <p:spPr>
          <a:xfrm>
            <a:off x="3265784" y="2313459"/>
            <a:ext cx="54713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Due: May 25 at 23:59 pm</a:t>
            </a:r>
          </a:p>
        </p:txBody>
      </p:sp>
    </p:spTree>
    <p:extLst>
      <p:ext uri="{BB962C8B-B14F-4D97-AF65-F5344CB8AC3E}">
        <p14:creationId xmlns:p14="http://schemas.microsoft.com/office/powerpoint/2010/main" xmlns="" val="3253948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9588D5F-EAB4-4B00-85EB-6F9E031F1817}"/>
              </a:ext>
            </a:extLst>
          </p:cNvPr>
          <p:cNvSpPr txBox="1"/>
          <p:nvPr/>
        </p:nvSpPr>
        <p:spPr>
          <a:xfrm>
            <a:off x="4267200" y="337750"/>
            <a:ext cx="5206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Pytorch</a:t>
            </a:r>
            <a:r>
              <a:rPr lang="en-US" sz="3200" dirty="0"/>
              <a:t> vs </a:t>
            </a:r>
            <a:r>
              <a:rPr lang="en-US" sz="3200" dirty="0" err="1"/>
              <a:t>Tensorflow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F71FEF1-13CB-421A-84F0-789BFBB377A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596" y="1623818"/>
            <a:ext cx="5206313" cy="215972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6879A75-B55C-4F75-978E-1B772EAFAEE1}"/>
              </a:ext>
            </a:extLst>
          </p:cNvPr>
          <p:cNvSpPr/>
          <p:nvPr/>
        </p:nvSpPr>
        <p:spPr>
          <a:xfrm>
            <a:off x="1962595" y="3870410"/>
            <a:ext cx="1956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https://pytorch.org/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2AC6D0A-8EB0-4141-85F9-628387C3285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30312" y="1519101"/>
            <a:ext cx="4390768" cy="21597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5DC15CB-2AA5-4F14-ADE5-A245155C9097}"/>
              </a:ext>
            </a:extLst>
          </p:cNvPr>
          <p:cNvSpPr/>
          <p:nvPr/>
        </p:nvSpPr>
        <p:spPr>
          <a:xfrm>
            <a:off x="7694801" y="3870410"/>
            <a:ext cx="2766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https://www.tensorflow.org/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83988EF-FA9A-4E10-ABF9-077554C3A122}"/>
              </a:ext>
            </a:extLst>
          </p:cNvPr>
          <p:cNvSpPr txBox="1"/>
          <p:nvPr/>
        </p:nvSpPr>
        <p:spPr>
          <a:xfrm>
            <a:off x="1861752" y="469556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  DAG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EABAECA-9EC2-4B87-92AC-07105B664A2B}"/>
              </a:ext>
            </a:extLst>
          </p:cNvPr>
          <p:cNvSpPr txBox="1"/>
          <p:nvPr/>
        </p:nvSpPr>
        <p:spPr>
          <a:xfrm>
            <a:off x="7694801" y="4695567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 DAG</a:t>
            </a:r>
          </a:p>
        </p:txBody>
      </p:sp>
    </p:spTree>
    <p:extLst>
      <p:ext uri="{BB962C8B-B14F-4D97-AF65-F5344CB8AC3E}">
        <p14:creationId xmlns:p14="http://schemas.microsoft.com/office/powerpoint/2010/main" xmlns="" val="107288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791C34B-8830-4222-9C2A-1A2C321BCA7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46638" y="1631092"/>
            <a:ext cx="8773297" cy="312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18472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2B52EC3-76DA-431F-BFAC-B28AA4C2ACF8}"/>
              </a:ext>
            </a:extLst>
          </p:cNvPr>
          <p:cNvSpPr txBox="1"/>
          <p:nvPr/>
        </p:nvSpPr>
        <p:spPr>
          <a:xfrm>
            <a:off x="5293452" y="402672"/>
            <a:ext cx="5058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483AB0D-2495-4876-89CA-B89910772AB3}"/>
              </a:ext>
            </a:extLst>
          </p:cNvPr>
          <p:cNvSpPr txBox="1"/>
          <p:nvPr/>
        </p:nvSpPr>
        <p:spPr>
          <a:xfrm>
            <a:off x="3179428" y="2105637"/>
            <a:ext cx="8456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CIFAR-10: </a:t>
            </a:r>
            <a:r>
              <a:rPr lang="en-US" dirty="0">
                <a:hlinkClick r:id="rId2"/>
              </a:rPr>
              <a:t>https://www.cs.toronto.edu/~kriz/cifar.html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MNIST: </a:t>
            </a:r>
            <a:r>
              <a:rPr lang="en-US" dirty="0">
                <a:hlinkClick r:id="rId3"/>
              </a:rPr>
              <a:t>http://yann.lecun.com/exdb/mnist/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D94BFB9-20A1-4455-B745-A82FBE78E0B6}"/>
              </a:ext>
            </a:extLst>
          </p:cNvPr>
          <p:cNvSpPr txBox="1"/>
          <p:nvPr/>
        </p:nvSpPr>
        <p:spPr>
          <a:xfrm>
            <a:off x="2407640" y="3598877"/>
            <a:ext cx="8028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Remarks: Default is CIFAR-10. Change the input size to [3, 32, 32] to [1, 28, 28] if you use MNIST</a:t>
            </a:r>
          </a:p>
        </p:txBody>
      </p:sp>
    </p:spTree>
    <p:extLst>
      <p:ext uri="{BB962C8B-B14F-4D97-AF65-F5344CB8AC3E}">
        <p14:creationId xmlns:p14="http://schemas.microsoft.com/office/powerpoint/2010/main" xmlns="" val="410832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A112EC1-B553-45A0-AE54-C1E6178A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A011E958-58E4-48F8-930E-DF5357103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Pytorch</a:t>
            </a:r>
            <a:r>
              <a:rPr lang="en-US" altLang="zh-CN" dirty="0"/>
              <a:t> </a:t>
            </a:r>
          </a:p>
          <a:p>
            <a:r>
              <a:rPr lang="en-US" dirty="0"/>
              <a:t>Neural networks by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5389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5A5EEA3-DE2A-4681-95AA-0029D6357799}"/>
              </a:ext>
            </a:extLst>
          </p:cNvPr>
          <p:cNvSpPr txBox="1"/>
          <p:nvPr/>
        </p:nvSpPr>
        <p:spPr>
          <a:xfrm>
            <a:off x="2907957" y="2396515"/>
            <a:ext cx="44813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Two-layer nets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Multilayer nets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xmlns="" id="{FC6F9888-42D2-4EA0-B30C-73D3E88C642E}"/>
              </a:ext>
            </a:extLst>
          </p:cNvPr>
          <p:cNvSpPr/>
          <p:nvPr/>
        </p:nvSpPr>
        <p:spPr>
          <a:xfrm>
            <a:off x="5387547" y="2396515"/>
            <a:ext cx="1070918" cy="18147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101F2CB-4B65-4672-A021-E646EFBA635A}"/>
              </a:ext>
            </a:extLst>
          </p:cNvPr>
          <p:cNvSpPr txBox="1"/>
          <p:nvPr/>
        </p:nvSpPr>
        <p:spPr>
          <a:xfrm>
            <a:off x="7257536" y="2119516"/>
            <a:ext cx="33610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Weights initialization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Forward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Backward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updated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xmlns="" id="{70C87143-9C50-43E7-9AF3-9E1E503430D0}"/>
              </a:ext>
            </a:extLst>
          </p:cNvPr>
          <p:cNvSpPr/>
          <p:nvPr/>
        </p:nvSpPr>
        <p:spPr>
          <a:xfrm>
            <a:off x="10387914" y="2144588"/>
            <a:ext cx="140043" cy="2652584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3779973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30F94E3-65EB-4013-8690-8B87353B0331}"/>
              </a:ext>
            </a:extLst>
          </p:cNvPr>
          <p:cNvSpPr txBox="1"/>
          <p:nvPr/>
        </p:nvSpPr>
        <p:spPr>
          <a:xfrm>
            <a:off x="3741490" y="489967"/>
            <a:ext cx="638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Multilayer Nets (Basic Version)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6921F8AD-7F1A-4FE5-8FC3-E67268F890FB}"/>
              </a:ext>
            </a:extLst>
          </p:cNvPr>
          <p:cNvSpPr/>
          <p:nvPr/>
        </p:nvSpPr>
        <p:spPr>
          <a:xfrm>
            <a:off x="1336542" y="1969423"/>
            <a:ext cx="1216403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Affine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xmlns="" id="{1D7CC298-F40D-461D-9D64-E3EB8087327A}"/>
              </a:ext>
            </a:extLst>
          </p:cNvPr>
          <p:cNvSpPr/>
          <p:nvPr/>
        </p:nvSpPr>
        <p:spPr>
          <a:xfrm>
            <a:off x="3045101" y="1977812"/>
            <a:ext cx="1216404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Relu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EAE8FB68-9983-41BD-A0FE-EA7453FF8479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2552945" y="2254649"/>
            <a:ext cx="492156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xmlns="" id="{7A7FDE07-890F-4C6A-8639-44F28BD27EA8}"/>
              </a:ext>
            </a:extLst>
          </p:cNvPr>
          <p:cNvSpPr/>
          <p:nvPr/>
        </p:nvSpPr>
        <p:spPr>
          <a:xfrm rot="16200000">
            <a:off x="4274546" y="224267"/>
            <a:ext cx="970814" cy="5837343"/>
          </a:xfrm>
          <a:prstGeom prst="leftBrace">
            <a:avLst>
              <a:gd name="adj1" fmla="val 8333"/>
              <a:gd name="adj2" fmla="val 493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46C2069-A9BD-41AC-9D39-EB5419772004}"/>
              </a:ext>
            </a:extLst>
          </p:cNvPr>
          <p:cNvSpPr txBox="1"/>
          <p:nvPr/>
        </p:nvSpPr>
        <p:spPr>
          <a:xfrm>
            <a:off x="4323023" y="2178931"/>
            <a:ext cx="177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35BBCC9B-3B8D-45F5-9B01-3AA6C241A03B}"/>
              </a:ext>
            </a:extLst>
          </p:cNvPr>
          <p:cNvSpPr/>
          <p:nvPr/>
        </p:nvSpPr>
        <p:spPr>
          <a:xfrm>
            <a:off x="4753661" y="1961034"/>
            <a:ext cx="1216403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Affine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A09255C7-794D-4F38-94BD-7BAC28CE0B1D}"/>
              </a:ext>
            </a:extLst>
          </p:cNvPr>
          <p:cNvSpPr/>
          <p:nvPr/>
        </p:nvSpPr>
        <p:spPr>
          <a:xfrm>
            <a:off x="6462220" y="1969423"/>
            <a:ext cx="1216404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Relu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C1596E26-F3EF-46EE-B8F7-F5B3B98FD58D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5970064" y="2246260"/>
            <a:ext cx="492156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5FDA52C-A720-4335-A017-6A1742383BCE}"/>
              </a:ext>
            </a:extLst>
          </p:cNvPr>
          <p:cNvSpPr txBox="1"/>
          <p:nvPr/>
        </p:nvSpPr>
        <p:spPr>
          <a:xfrm>
            <a:off x="3749777" y="3686690"/>
            <a:ext cx="200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 L-1 times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2D676935-EE90-4B33-8F8D-5C1E35D0C21E}"/>
              </a:ext>
            </a:extLst>
          </p:cNvPr>
          <p:cNvSpPr/>
          <p:nvPr/>
        </p:nvSpPr>
        <p:spPr>
          <a:xfrm>
            <a:off x="3404426" y="4737575"/>
            <a:ext cx="51538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{affine-</a:t>
            </a:r>
            <a:r>
              <a:rPr lang="en-US" sz="2400" dirty="0" err="1"/>
              <a:t>relu</a:t>
            </a:r>
            <a:r>
              <a:rPr lang="en-US" sz="2400" dirty="0"/>
              <a:t>} X (L - 1) - affine - </a:t>
            </a:r>
            <a:r>
              <a:rPr lang="en-US" sz="2400" dirty="0" err="1"/>
              <a:t>softmax</a:t>
            </a:r>
            <a:endParaRPr lang="en-US" sz="24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B9908D1E-17F4-452D-A93F-29E87F3CC66C}"/>
              </a:ext>
            </a:extLst>
          </p:cNvPr>
          <p:cNvSpPr/>
          <p:nvPr/>
        </p:nvSpPr>
        <p:spPr>
          <a:xfrm>
            <a:off x="8116349" y="1969423"/>
            <a:ext cx="1216403" cy="5704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Affine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6F421B88-8965-4F73-B110-B4F376A246DA}"/>
              </a:ext>
            </a:extLst>
          </p:cNvPr>
          <p:cNvCxnSpPr>
            <a:stCxn id="13" idx="3"/>
            <a:endCxn id="23" idx="1"/>
          </p:cNvCxnSpPr>
          <p:nvPr/>
        </p:nvCxnSpPr>
        <p:spPr>
          <a:xfrm>
            <a:off x="7678624" y="2254649"/>
            <a:ext cx="437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xmlns="" id="{89EB2061-83B4-41F3-BC59-912663C6898A}"/>
              </a:ext>
            </a:extLst>
          </p:cNvPr>
          <p:cNvSpPr/>
          <p:nvPr/>
        </p:nvSpPr>
        <p:spPr>
          <a:xfrm>
            <a:off x="9637448" y="1977918"/>
            <a:ext cx="1216403" cy="57045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Softmax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C6B0B470-82EF-46AB-97BF-94B15E25F868}"/>
              </a:ext>
            </a:extLst>
          </p:cNvPr>
          <p:cNvCxnSpPr>
            <a:stCxn id="23" idx="3"/>
            <a:endCxn id="26" idx="1"/>
          </p:cNvCxnSpPr>
          <p:nvPr/>
        </p:nvCxnSpPr>
        <p:spPr>
          <a:xfrm>
            <a:off x="9332752" y="2254649"/>
            <a:ext cx="304696" cy="8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00305009"/>
      </p:ext>
    </p:extLst>
  </p:cSld>
  <p:clrMapOvr>
    <a:masterClrMapping/>
  </p:clrMapOvr>
</p:sld>
</file>

<file path=ppt/theme/theme1.xml><?xml version="1.0" encoding="utf-8"?>
<a:theme xmlns:a="http://schemas.openxmlformats.org/drawingml/2006/main" name="COMP5523">
  <a:themeElements>
    <a:clrScheme name="自定义 2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0070C0"/>
      </a:hlink>
      <a:folHlink>
        <a:srgbClr val="7030A0"/>
      </a:folHlink>
    </a:clrScheme>
    <a:fontScheme name="自定义 4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OMP5523" id="{E7CAE084-968E-4D6C-BE09-4FF0CEDF95DC}" vid="{3DD6E8F1-3BFF-4B98-9E0A-553ACB51E0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1905</TotalTime>
  <Words>206</Words>
  <Application>Microsoft Office PowerPoint</Application>
  <PresentationFormat>Custom</PresentationFormat>
  <Paragraphs>69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Times New Roman</vt:lpstr>
      <vt:lpstr>宋体</vt:lpstr>
      <vt:lpstr>Wingdings</vt:lpstr>
      <vt:lpstr>Calibri</vt:lpstr>
      <vt:lpstr>COMP5523</vt:lpstr>
      <vt:lpstr>COMP5523 Lab 3</vt:lpstr>
      <vt:lpstr>Outline</vt:lpstr>
      <vt:lpstr>Slide 3</vt:lpstr>
      <vt:lpstr>Slide 4</vt:lpstr>
      <vt:lpstr>Slide 5</vt:lpstr>
      <vt:lpstr>Slide 6</vt:lpstr>
      <vt:lpstr>Outline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Filters and convolution</dc:title>
  <dc:creator>Wang Kaiying</dc:creator>
  <cp:lastModifiedBy>Johnson Chong</cp:lastModifiedBy>
  <cp:revision>68</cp:revision>
  <dcterms:created xsi:type="dcterms:W3CDTF">2020-02-16T15:53:24Z</dcterms:created>
  <dcterms:modified xsi:type="dcterms:W3CDTF">2020-05-17T07:46:55Z</dcterms:modified>
</cp:coreProperties>
</file>