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3" r:id="rId5"/>
    <p:sldId id="264" r:id="rId6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272CD6-A826-4479-9E4B-022868D30296}" v="121" dt="2022-01-31T06:53:08.822"/>
  </p1510:revLst>
</p1510:revInfo>
</file>

<file path=ppt/tableStyles.xml><?xml version="1.0" encoding="utf-8"?>
<a:tblStyleLst xmlns:a="http://schemas.openxmlformats.org/drawingml/2006/main" def="{ACE44728-F103-457C-A41F-7DC9C82386AF}">
  <a:tblStyle styleId="{ACE44728-F103-457C-A41F-7DC9C82386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bb4ee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bb4ee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bb4ee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bb4ee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02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bb4ee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bb4ee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68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58" y="1876305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25" y="1720386"/>
            <a:ext cx="4128000" cy="268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25-30 minutes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copy/paste your code on this PowerPoint presentation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>
            <p:extLst>
              <p:ext uri="{D42A27DB-BD31-4B8C-83A1-F6EECF244321}">
                <p14:modId xmlns:p14="http://schemas.microsoft.com/office/powerpoint/2010/main" val="837100526"/>
              </p:ext>
            </p:extLst>
          </p:nvPr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{ACE44728-F103-457C-A41F-7DC9C82386AF}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Abdullah Tahir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Faiza Shaikh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Ethan Gonsalves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Johnson </a:t>
                      </a:r>
                      <a:r>
                        <a:rPr lang="en-US" dirty="0" err="1"/>
                        <a:t>Maliakal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task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Create a class called Circle2D, which has two read-only attributes:</a:t>
            </a:r>
          </a:p>
          <a:p>
            <a:pPr lvl="1"/>
            <a:r>
              <a:rPr lang="en-US" dirty="0"/>
              <a:t>Point2D center</a:t>
            </a:r>
          </a:p>
          <a:p>
            <a:pPr lvl="1"/>
            <a:r>
              <a:rPr lang="en-US" dirty="0"/>
              <a:t>double radius</a:t>
            </a:r>
          </a:p>
          <a:p>
            <a:pPr lvl="1"/>
            <a:endParaRPr lang="en-US" dirty="0"/>
          </a:p>
          <a:p>
            <a:r>
              <a:rPr lang="en-US" dirty="0"/>
              <a:t>Add a constructor that requires both attributes to be given</a:t>
            </a:r>
          </a:p>
          <a:p>
            <a:endParaRPr lang="en-US" dirty="0"/>
          </a:p>
          <a:p>
            <a:r>
              <a:rPr lang="en-US" dirty="0"/>
              <a:t>Add getter methods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19600" y="0"/>
            <a:ext cx="4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4675" y="308950"/>
            <a:ext cx="4166400" cy="462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public class Circle2D {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//attributes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private final Point2D center;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private final double radius;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//constructor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public Circle2D(Point2D center, double radius){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</a:t>
            </a:r>
            <a:r>
              <a:rPr lang="en-US" dirty="0" err="1">
                <a:cs typeface="Courier New"/>
              </a:rPr>
              <a:t>this.center</a:t>
            </a:r>
            <a:r>
              <a:rPr lang="en-US" dirty="0">
                <a:cs typeface="Courier New"/>
              </a:rPr>
              <a:t>=center;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</a:t>
            </a:r>
            <a:r>
              <a:rPr lang="en-US" dirty="0" err="1">
                <a:cs typeface="Courier New"/>
              </a:rPr>
              <a:t>this.radius</a:t>
            </a:r>
            <a:r>
              <a:rPr lang="en-US" dirty="0">
                <a:cs typeface="Courier New"/>
              </a:rPr>
              <a:t>=radius;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}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//</a:t>
            </a:r>
            <a:r>
              <a:rPr lang="en-US" dirty="0" err="1">
                <a:cs typeface="Courier New"/>
              </a:rPr>
              <a:t>behaviour</a:t>
            </a:r>
            <a:endParaRPr lang="en-US" dirty="0" err="1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public Point2D </a:t>
            </a:r>
            <a:r>
              <a:rPr lang="en-US" dirty="0" err="1">
                <a:cs typeface="Courier New"/>
              </a:rPr>
              <a:t>getCenter</a:t>
            </a:r>
            <a:r>
              <a:rPr lang="en-US" dirty="0">
                <a:cs typeface="Courier New"/>
              </a:rPr>
              <a:t>(){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return center;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}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public double </a:t>
            </a:r>
            <a:r>
              <a:rPr lang="en-US" dirty="0" err="1">
                <a:cs typeface="Courier New"/>
              </a:rPr>
              <a:t>getRadius</a:t>
            </a:r>
            <a:r>
              <a:rPr lang="en-US" dirty="0">
                <a:cs typeface="Courier New"/>
              </a:rPr>
              <a:t>(){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return radius;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}</a:t>
            </a:r>
            <a:endParaRPr lang="en-US" dirty="0"/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task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Add </a:t>
            </a:r>
            <a:r>
              <a:rPr lang="en-US" i="1" dirty="0" err="1"/>
              <a:t>toString</a:t>
            </a:r>
            <a:r>
              <a:rPr lang="en-US" dirty="0"/>
              <a:t> and </a:t>
            </a:r>
            <a:r>
              <a:rPr lang="en-US" i="1" dirty="0"/>
              <a:t>equals</a:t>
            </a:r>
            <a:r>
              <a:rPr lang="en-US" dirty="0"/>
              <a:t> methods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19600" y="0"/>
            <a:ext cx="4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4675" y="308950"/>
            <a:ext cx="4166400" cy="462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@Override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public String </a:t>
            </a:r>
            <a:r>
              <a:rPr lang="en-US" dirty="0" err="1">
                <a:cs typeface="Courier New"/>
              </a:rPr>
              <a:t>toString</a:t>
            </a:r>
            <a:r>
              <a:rPr lang="en-US" dirty="0">
                <a:cs typeface="Courier New"/>
              </a:rPr>
              <a:t>() {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String str= "Circle2D center=" + center + "and radius=" + radius;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return str;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}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@Override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public </a:t>
            </a:r>
            <a:r>
              <a:rPr lang="en-US" dirty="0" err="1">
                <a:cs typeface="Courier New"/>
              </a:rPr>
              <a:t>boolean</a:t>
            </a:r>
            <a:r>
              <a:rPr lang="en-US" dirty="0">
                <a:cs typeface="Courier New"/>
              </a:rPr>
              <a:t> equals(Object obj) {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if (this == obj)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    return true;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if(obj==null || !(obj </a:t>
            </a:r>
            <a:r>
              <a:rPr lang="en-US" dirty="0" err="1">
                <a:cs typeface="Courier New"/>
              </a:rPr>
              <a:t>instanceof</a:t>
            </a:r>
            <a:r>
              <a:rPr lang="en-US" dirty="0">
                <a:cs typeface="Courier New"/>
              </a:rPr>
              <a:t> Circle2D))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    return false;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Circle2D other = (Circle2D) obj;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if(</a:t>
            </a:r>
            <a:r>
              <a:rPr lang="en-US" dirty="0" err="1">
                <a:cs typeface="Courier New"/>
              </a:rPr>
              <a:t>this.center</a:t>
            </a:r>
            <a:r>
              <a:rPr lang="en-US" dirty="0">
                <a:cs typeface="Courier New"/>
              </a:rPr>
              <a:t> != </a:t>
            </a:r>
            <a:r>
              <a:rPr lang="en-US" dirty="0" err="1">
                <a:cs typeface="Courier New"/>
              </a:rPr>
              <a:t>other.center</a:t>
            </a:r>
            <a:r>
              <a:rPr lang="en-US" dirty="0">
                <a:cs typeface="Courier New"/>
              </a:rPr>
              <a:t> || </a:t>
            </a:r>
            <a:r>
              <a:rPr lang="en-US" dirty="0" err="1">
                <a:cs typeface="Courier New"/>
              </a:rPr>
              <a:t>this.radius</a:t>
            </a:r>
            <a:r>
              <a:rPr lang="en-US" dirty="0">
                <a:cs typeface="Courier New"/>
              </a:rPr>
              <a:t> != </a:t>
            </a:r>
            <a:r>
              <a:rPr lang="en-US" dirty="0" err="1">
                <a:cs typeface="Courier New"/>
              </a:rPr>
              <a:t>other.radius</a:t>
            </a:r>
            <a:r>
              <a:rPr lang="en-US" dirty="0">
                <a:cs typeface="Courier New"/>
              </a:rPr>
              <a:t>)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    return false;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    return true;</a:t>
            </a: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cs typeface="Courier New"/>
              </a:rPr>
              <a:t>    }</a:t>
            </a:r>
            <a:endParaRPr lang="en-US" dirty="0"/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Courier New"/>
              <a:ea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70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 task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Create a JUnit test for Circle2D class to test your implementation of the </a:t>
            </a:r>
            <a:r>
              <a:rPr lang="en-US" i="1" dirty="0"/>
              <a:t>equals</a:t>
            </a:r>
            <a:r>
              <a:rPr lang="en-US" dirty="0"/>
              <a:t> method with two tests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19600" y="0"/>
            <a:ext cx="4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4675" y="308950"/>
            <a:ext cx="4166400" cy="462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@Testable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public class Circle2DTest {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Point2D center = new Point2D(4.0, 5.0);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@Test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public void test1(){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//setup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Circle2D c1 = new Circle2D(center, 4.3);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Circle2D c2 = new Circle2D(center, 9.0);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</a:t>
            </a:r>
            <a:r>
              <a:rPr lang="en-US" sz="800" dirty="0" err="1">
                <a:cs typeface="Courier New"/>
              </a:rPr>
              <a:t>boolean</a:t>
            </a:r>
            <a:r>
              <a:rPr lang="en-US" sz="800" dirty="0">
                <a:cs typeface="Courier New"/>
              </a:rPr>
              <a:t> expected = false;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//invoke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</a:t>
            </a:r>
            <a:r>
              <a:rPr lang="en-US" sz="800" dirty="0" err="1">
                <a:cs typeface="Courier New"/>
              </a:rPr>
              <a:t>boolean</a:t>
            </a:r>
            <a:r>
              <a:rPr lang="en-US" sz="800" dirty="0">
                <a:cs typeface="Courier New"/>
              </a:rPr>
              <a:t> actual = c1.equals(c2);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//analyze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</a:t>
            </a:r>
            <a:r>
              <a:rPr lang="en-US" sz="800" dirty="0" err="1">
                <a:cs typeface="Courier New"/>
              </a:rPr>
              <a:t>assertEquals</a:t>
            </a:r>
            <a:r>
              <a:rPr lang="en-US" sz="800" dirty="0">
                <a:cs typeface="Courier New"/>
              </a:rPr>
              <a:t>(expected, actual);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}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@Test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public void test2(){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//setup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Circle2D c1 = new Circle2D(center, 9.0);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Circle2D c2 = new Circle2D(center, 9.0);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</a:t>
            </a:r>
            <a:r>
              <a:rPr lang="en-US" sz="800" dirty="0" err="1">
                <a:cs typeface="Courier New"/>
              </a:rPr>
              <a:t>boolean</a:t>
            </a:r>
            <a:r>
              <a:rPr lang="en-US" sz="800" dirty="0">
                <a:cs typeface="Courier New"/>
              </a:rPr>
              <a:t> expected = true;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//invoke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</a:t>
            </a:r>
            <a:r>
              <a:rPr lang="en-US" sz="800" dirty="0" err="1">
                <a:cs typeface="Courier New"/>
              </a:rPr>
              <a:t>boolean</a:t>
            </a:r>
            <a:r>
              <a:rPr lang="en-US" sz="800" dirty="0">
                <a:cs typeface="Courier New"/>
              </a:rPr>
              <a:t> actual = c1.equals(c2);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//analyze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    </a:t>
            </a:r>
            <a:r>
              <a:rPr lang="en-US" sz="800" dirty="0" err="1">
                <a:cs typeface="Courier New"/>
              </a:rPr>
              <a:t>assertEquals</a:t>
            </a:r>
            <a:r>
              <a:rPr lang="en-US" sz="800" dirty="0">
                <a:cs typeface="Courier New"/>
              </a:rPr>
              <a:t>(expected, actual);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    }</a:t>
            </a:r>
            <a:endParaRPr lang="en-US" sz="800" dirty="0"/>
          </a:p>
          <a:p>
            <a:pPr>
              <a:lnSpc>
                <a:spcPct val="114999"/>
              </a:lnSpc>
              <a:buNone/>
            </a:pPr>
            <a:r>
              <a:rPr lang="en-US" sz="800" dirty="0">
                <a:cs typeface="Courier New"/>
              </a:rPr>
              <a:t>}</a:t>
            </a:r>
            <a:endParaRPr lang="en-US" sz="800" dirty="0"/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800" dirty="0">
              <a:latin typeface="Courier New"/>
              <a:ea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8236585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196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Paradigm</vt:lpstr>
      <vt:lpstr>Problem Solving Session</vt:lpstr>
      <vt:lpstr>Problem Solving Team Members</vt:lpstr>
      <vt:lpstr>First task</vt:lpstr>
      <vt:lpstr>Second task</vt:lpstr>
      <vt:lpstr>Third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Microsoft Office User</cp:lastModifiedBy>
  <cp:revision>24</cp:revision>
  <dcterms:modified xsi:type="dcterms:W3CDTF">2022-01-31T06:53:38Z</dcterms:modified>
</cp:coreProperties>
</file>