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74" r:id="rId6"/>
    <p:sldId id="265" r:id="rId7"/>
    <p:sldId id="277" r:id="rId8"/>
    <p:sldId id="261" r:id="rId9"/>
    <p:sldId id="262" r:id="rId10"/>
    <p:sldId id="276" r:id="rId11"/>
    <p:sldId id="267" r:id="rId12"/>
    <p:sldId id="264" r:id="rId13"/>
    <p:sldId id="272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5231" autoAdjust="0"/>
  </p:normalViewPr>
  <p:slideViewPr>
    <p:cSldViewPr snapToGrid="0">
      <p:cViewPr varScale="1">
        <p:scale>
          <a:sx n="85" d="100"/>
          <a:sy n="85" d="100"/>
        </p:scale>
        <p:origin x="13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E5D8B-7515-4895-92B9-76EF1E6F369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11B51-DF98-47BB-B0D2-EC0FD3701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6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ideas and tools used to make site interactive before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11B51-DF98-47BB-B0D2-EC0FD37010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site and walk through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11B51-DF98-47BB-B0D2-EC0FD37010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3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4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2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25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04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31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68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53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8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8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2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8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5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5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19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e.ucr.cjis.gov/LATEST/webapp/#/pages/home" TargetMode="External"/><Relationship Id="rId2" Type="http://schemas.openxmlformats.org/officeDocument/2006/relationships/hyperlink" Target="https://www.redfin.com/news/data-cent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7C77203B-7199-2F00-8759-CBA0F9A70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72" r="22553"/>
          <a:stretch/>
        </p:blipFill>
        <p:spPr>
          <a:xfrm>
            <a:off x="8833282" y="10"/>
            <a:ext cx="3358718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CA653C-24A3-4593-AAF7-27B67FF5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33282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13230-0E4F-61C6-A28F-A095FE5AF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4464028"/>
            <a:ext cx="7735824" cy="1641490"/>
          </a:xfrm>
        </p:spPr>
        <p:txBody>
          <a:bodyPr>
            <a:normAutofit/>
          </a:bodyPr>
          <a:lstStyle/>
          <a:p>
            <a:r>
              <a:rPr lang="en-US" dirty="0"/>
              <a:t>Project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BC004-070C-BE58-D554-483E5E619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" y="3694375"/>
            <a:ext cx="7735824" cy="754025"/>
          </a:xfrm>
        </p:spPr>
        <p:txBody>
          <a:bodyPr>
            <a:normAutofit/>
          </a:bodyPr>
          <a:lstStyle/>
          <a:p>
            <a:r>
              <a:rPr lang="en-US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62968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FBC6-C64C-D1BD-AD5F-26B7A9A3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Crime rate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EC7BF-A01B-F36A-D937-397BF2856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497" y="1840089"/>
            <a:ext cx="8436243" cy="3995023"/>
          </a:xfrm>
        </p:spPr>
      </p:pic>
    </p:spTree>
    <p:extLst>
      <p:ext uri="{BB962C8B-B14F-4D97-AF65-F5344CB8AC3E}">
        <p14:creationId xmlns:p14="http://schemas.microsoft.com/office/powerpoint/2010/main" val="166095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00E2265-1B07-89FE-DF0E-2861853EA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25" y="748335"/>
            <a:ext cx="7061563" cy="48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A7FA-6A87-566A-C275-4464A308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598546"/>
            <a:ext cx="5806440" cy="250697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72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Visualization</a:t>
            </a:r>
          </a:p>
        </p:txBody>
      </p:sp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5BCFE493-72F1-3D6A-DB8C-193641AD3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864" y="810936"/>
            <a:ext cx="4608576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4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9E9DFA-C561-C743-12B0-55E65CCCE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44" y="209569"/>
            <a:ext cx="7131706" cy="61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5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4C1095-6FCD-4E62-984C-07DB3A5762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2000"/>
            <a:grayscl/>
          </a:blip>
          <a:srcRect t="13402" b="13625"/>
          <a:stretch/>
        </p:blipFill>
        <p:spPr>
          <a:xfrm>
            <a:off x="20" y="1"/>
            <a:ext cx="12191980" cy="5938683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79279D-1817-901C-5FD3-F258BB1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17" y="4406519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75027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BF7F-7F68-A426-2A2B-A5626FDC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AB49-E299-3CF5-51CC-173B59E86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https://www.tax-rates.org/taxtables/property-tax-by-state</a:t>
            </a:r>
          </a:p>
          <a:p>
            <a:r>
              <a:rPr lang="en-US" dirty="0">
                <a:hlinkClick r:id="rId2"/>
              </a:rPr>
              <a:t>Downloadable Housing Market Data - Redfin</a:t>
            </a:r>
            <a:endParaRPr lang="en-US" dirty="0"/>
          </a:p>
          <a:p>
            <a:r>
              <a:rPr lang="en-US" dirty="0">
                <a:hlinkClick r:id="rId3"/>
              </a:rPr>
              <a:t>CDE (cjis.gov)</a:t>
            </a:r>
            <a:r>
              <a:rPr lang="en-US" dirty="0"/>
              <a:t> – FBI Crime data explorer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5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0A68-F1F7-F595-E15F-94B06159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F032-45FB-1766-FC48-2CC74FF6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Joe Johnson</a:t>
            </a:r>
          </a:p>
          <a:p>
            <a:r>
              <a:rPr lang="en-US" dirty="0"/>
              <a:t>Ryan Hernandez</a:t>
            </a:r>
          </a:p>
          <a:p>
            <a:r>
              <a:rPr lang="en-US" dirty="0"/>
              <a:t>Marissa Saucedo</a:t>
            </a:r>
          </a:p>
          <a:p>
            <a:r>
              <a:rPr lang="en-US" dirty="0"/>
              <a:t>William </a:t>
            </a:r>
            <a:r>
              <a:rPr lang="en-US" dirty="0" err="1"/>
              <a:t>Nzoiwu</a:t>
            </a:r>
            <a:endParaRPr lang="en-US" dirty="0"/>
          </a:p>
          <a:p>
            <a:r>
              <a:rPr lang="en-US" dirty="0"/>
              <a:t>Jonathan </a:t>
            </a:r>
            <a:r>
              <a:rPr lang="en-US"/>
              <a:t>Rascon</a:t>
            </a:r>
          </a:p>
        </p:txBody>
      </p:sp>
    </p:spTree>
    <p:extLst>
      <p:ext uri="{BB962C8B-B14F-4D97-AF65-F5344CB8AC3E}">
        <p14:creationId xmlns:p14="http://schemas.microsoft.com/office/powerpoint/2010/main" val="178276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ures of houses in different position and sizes">
            <a:extLst>
              <a:ext uri="{FF2B5EF4-FFF2-40B4-BE49-F238E27FC236}">
                <a16:creationId xmlns:a16="http://schemas.microsoft.com/office/drawing/2014/main" id="{B4896EB3-2225-36A3-61A8-2078B7F17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"/>
          <a:stretch/>
        </p:blipFill>
        <p:spPr>
          <a:xfrm>
            <a:off x="3068" y="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59AE07-1A31-06FB-114F-6A854151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99418"/>
            <a:ext cx="5613398" cy="292935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7F0B0-EB6E-DCC8-A271-557CDB93C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006" y="2057400"/>
            <a:ext cx="7942007" cy="2221659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Analyze </a:t>
            </a:r>
            <a:r>
              <a:rPr lang="en-US" dirty="0">
                <a:solidFill>
                  <a:srgbClr val="FFFFFF"/>
                </a:solidFill>
              </a:rPr>
              <a:t>state level </a:t>
            </a:r>
            <a:r>
              <a:rPr lang="en-US" sz="2800" dirty="0">
                <a:solidFill>
                  <a:srgbClr val="FFFFFF"/>
                </a:solidFill>
              </a:rPr>
              <a:t>data to identify the safest and most affordable states to purchase a house based on housing costs, property taxes, population, and crime rates. </a:t>
            </a:r>
          </a:p>
        </p:txBody>
      </p:sp>
    </p:spTree>
    <p:extLst>
      <p:ext uri="{BB962C8B-B14F-4D97-AF65-F5344CB8AC3E}">
        <p14:creationId xmlns:p14="http://schemas.microsoft.com/office/powerpoint/2010/main" val="103612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101010 data lines to infinity">
            <a:extLst>
              <a:ext uri="{FF2B5EF4-FFF2-40B4-BE49-F238E27FC236}">
                <a16:creationId xmlns:a16="http://schemas.microsoft.com/office/drawing/2014/main" id="{097A4AB6-81BD-1240-0AEC-B1A23EF76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  <a:grayscl/>
          </a:blip>
          <a:srcRect t="24773"/>
          <a:stretch/>
        </p:blipFill>
        <p:spPr>
          <a:xfrm>
            <a:off x="20" y="1"/>
            <a:ext cx="12191980" cy="5938683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88FBD3-2EB5-0F9B-7B47-A6116B6A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About Our Code</a:t>
            </a:r>
          </a:p>
        </p:txBody>
      </p:sp>
    </p:spTree>
    <p:extLst>
      <p:ext uri="{BB962C8B-B14F-4D97-AF65-F5344CB8AC3E}">
        <p14:creationId xmlns:p14="http://schemas.microsoft.com/office/powerpoint/2010/main" val="93951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3027-378D-F40B-B911-D7279F75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House Market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E4675-40EF-FF90-C6B9-11467639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by cleaning and importing our data files</a:t>
            </a:r>
          </a:p>
          <a:p>
            <a:r>
              <a:rPr lang="en-US" dirty="0"/>
              <a:t>The “Weekly Housing Market Data” was originally a TSV file which we had to convert to CSV format.</a:t>
            </a:r>
          </a:p>
          <a:p>
            <a:r>
              <a:rPr lang="en-US" dirty="0"/>
              <a:t>Additionally we cleaned the CSV file and dropped any unnecessary columns to condense the file size.</a:t>
            </a:r>
          </a:p>
          <a:p>
            <a:r>
              <a:rPr lang="en-US" dirty="0"/>
              <a:t>The new </a:t>
            </a:r>
            <a:r>
              <a:rPr lang="en-US" dirty="0" err="1"/>
              <a:t>DataFrame</a:t>
            </a:r>
            <a:r>
              <a:rPr lang="en-US" dirty="0"/>
              <a:t> was saved to a new CSV file.</a:t>
            </a:r>
          </a:p>
          <a:p>
            <a:r>
              <a:rPr lang="en-US" dirty="0"/>
              <a:t>In order to calculate the average list price per state we used the </a:t>
            </a:r>
            <a:r>
              <a:rPr lang="en-US" dirty="0" err="1"/>
              <a:t>groupby</a:t>
            </a:r>
            <a:r>
              <a:rPr lang="en-US" dirty="0"/>
              <a:t> and mean function and saved this into our  CSV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9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3027-378D-F40B-B911-D7279F75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House Market Data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7D785A-0EA8-48AB-17FC-314B8479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7339"/>
            <a:ext cx="9887356" cy="1608470"/>
          </a:xfrm>
        </p:spPr>
      </p:pic>
    </p:spTree>
    <p:extLst>
      <p:ext uri="{BB962C8B-B14F-4D97-AF65-F5344CB8AC3E}">
        <p14:creationId xmlns:p14="http://schemas.microsoft.com/office/powerpoint/2010/main" val="290239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FBC6-C64C-D1BD-AD5F-26B7A9A3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Crime rate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8622-32A1-2C39-1CA3-70633A1C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imported our CSV file containing crime rates.</a:t>
            </a:r>
          </a:p>
          <a:p>
            <a:r>
              <a:rPr lang="en-US" dirty="0"/>
              <a:t>Then we dropped unnecessary rows and saved the </a:t>
            </a:r>
            <a:r>
              <a:rPr lang="en-US" dirty="0" err="1"/>
              <a:t>DataFrame</a:t>
            </a:r>
            <a:r>
              <a:rPr lang="en-US" dirty="0"/>
              <a:t> to a new CSV file.</a:t>
            </a:r>
          </a:p>
          <a:p>
            <a:r>
              <a:rPr lang="en-US" dirty="0"/>
              <a:t>We filtered the </a:t>
            </a:r>
            <a:r>
              <a:rPr lang="en-US" dirty="0" err="1"/>
              <a:t>DataFrame</a:t>
            </a:r>
            <a:r>
              <a:rPr lang="en-US" dirty="0"/>
              <a:t> to only include data starting in the year 2022.</a:t>
            </a:r>
          </a:p>
          <a:p>
            <a:r>
              <a:rPr lang="en-US" dirty="0"/>
              <a:t>In order to get the total of all crime types we created a new column that is the sum of all crime related columns.</a:t>
            </a:r>
          </a:p>
          <a:p>
            <a:r>
              <a:rPr lang="en-US" dirty="0"/>
              <a:t>A column containing the totals of each crime type was added and displayed in our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4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FBC6-C64C-D1BD-AD5F-26B7A9A3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Cleaning Crime rate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DF7AD-C939-C3EA-B33F-68931E114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287" y="1654977"/>
            <a:ext cx="6451426" cy="5203023"/>
          </a:xfrm>
        </p:spPr>
      </p:pic>
    </p:spTree>
    <p:extLst>
      <p:ext uri="{BB962C8B-B14F-4D97-AF65-F5344CB8AC3E}">
        <p14:creationId xmlns:p14="http://schemas.microsoft.com/office/powerpoint/2010/main" val="79468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86F4-6A06-0CB8-0C46-087B699C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ECE2-1AD3-237B-FA93-F5D6B894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imported the necessary libraries including Selenium and </a:t>
            </a:r>
            <a:r>
              <a:rPr lang="en-US" dirty="0" err="1"/>
              <a:t>BeautifulSoup</a:t>
            </a:r>
            <a:r>
              <a:rPr lang="en-US" dirty="0"/>
              <a:t>.</a:t>
            </a:r>
          </a:p>
          <a:p>
            <a:r>
              <a:rPr lang="en-US" dirty="0"/>
              <a:t>Selenium for web automation and </a:t>
            </a:r>
            <a:r>
              <a:rPr lang="en-US" dirty="0" err="1"/>
              <a:t>BeautifulSoup</a:t>
            </a:r>
            <a:r>
              <a:rPr lang="en-US" dirty="0"/>
              <a:t> for parsing HTML.</a:t>
            </a:r>
          </a:p>
          <a:p>
            <a:r>
              <a:rPr lang="en-US" dirty="0"/>
              <a:t>Selenium is a library we have not discussed in class. It provides a way for developers to write scripts in various languages to automate interactions with web browsers. Selenium can be used for web scraping, automated tests of applications, and </a:t>
            </a:r>
            <a:r>
              <a:rPr lang="en-US" dirty="0" err="1"/>
              <a:t>automatig</a:t>
            </a:r>
            <a:r>
              <a:rPr lang="en-US" dirty="0"/>
              <a:t> repetitive tasks on websites.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A43A-9348-DEC1-10F2-7A241695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051-5E76-5B11-67C5-2B79F440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set up our WebDriver to control our web browser, in this case, Google Chrome.</a:t>
            </a:r>
          </a:p>
          <a:p>
            <a:r>
              <a:rPr lang="en-US" dirty="0"/>
              <a:t>The WebDriver then navigates to our specified URL. Which is a site that contains recent Tax-Rate information for each state. </a:t>
            </a:r>
          </a:p>
          <a:p>
            <a:r>
              <a:rPr lang="en-US" dirty="0"/>
              <a:t>It retrieves the page source HTML from the website using selenium and creates a </a:t>
            </a:r>
            <a:r>
              <a:rPr lang="en-US" dirty="0" err="1"/>
              <a:t>BeautifulSoup</a:t>
            </a:r>
            <a:r>
              <a:rPr lang="en-US" dirty="0"/>
              <a:t> object to parse the HTML content.</a:t>
            </a:r>
          </a:p>
          <a:p>
            <a:r>
              <a:rPr lang="en-US" dirty="0"/>
              <a:t>Then It uses </a:t>
            </a:r>
            <a:r>
              <a:rPr lang="en-US" dirty="0" err="1"/>
              <a:t>BeautifulSoup</a:t>
            </a:r>
            <a:r>
              <a:rPr lang="en-US" dirty="0"/>
              <a:t> to find a ‘div’ element with the ID attributes set to ‘</a:t>
            </a:r>
            <a:r>
              <a:rPr lang="en-US" dirty="0" err="1"/>
              <a:t>taxBox</a:t>
            </a:r>
            <a:r>
              <a:rPr lang="en-US" dirty="0"/>
              <a:t>’.</a:t>
            </a:r>
          </a:p>
          <a:p>
            <a:r>
              <a:rPr lang="en-US" dirty="0"/>
              <a:t>It extracts all text content within the identified ‘div’ element.</a:t>
            </a:r>
          </a:p>
          <a:p>
            <a:r>
              <a:rPr lang="en-US" dirty="0"/>
              <a:t>Finally, it prints the extracted text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274680849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239</TotalTime>
  <Words>467</Words>
  <Application>Microsoft Office PowerPoint</Application>
  <PresentationFormat>Widescreen</PresentationFormat>
  <Paragraphs>47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Depth</vt:lpstr>
      <vt:lpstr>Project 3 </vt:lpstr>
      <vt:lpstr>Purpose</vt:lpstr>
      <vt:lpstr>About Our Code</vt:lpstr>
      <vt:lpstr>Cleaning House Market Data </vt:lpstr>
      <vt:lpstr>Cleaning House Market Data </vt:lpstr>
      <vt:lpstr>Cleaning Crime rate Data</vt:lpstr>
      <vt:lpstr>Cleaning Crime rate Data</vt:lpstr>
      <vt:lpstr>Data Mining </vt:lpstr>
      <vt:lpstr>Data Mining Cont..</vt:lpstr>
      <vt:lpstr>Cleaning Crime rate Data</vt:lpstr>
      <vt:lpstr>PowerPoint Presentation</vt:lpstr>
      <vt:lpstr>Visualization</vt:lpstr>
      <vt:lpstr>PowerPoint Presentation</vt:lpstr>
      <vt:lpstr>Demonstration</vt:lpstr>
      <vt:lpstr>Sources</vt:lpstr>
      <vt:lpstr>Team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Marissa Saucedo</dc:creator>
  <cp:lastModifiedBy>Josiah Johnson</cp:lastModifiedBy>
  <cp:revision>6</cp:revision>
  <dcterms:created xsi:type="dcterms:W3CDTF">2024-01-08T01:03:00Z</dcterms:created>
  <dcterms:modified xsi:type="dcterms:W3CDTF">2024-01-09T00:32:18Z</dcterms:modified>
</cp:coreProperties>
</file>