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D335-7C4E-BF44-B441-946EAC3E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DA126-C4B8-6C43-8ED5-29C31A442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79625-65FB-4640-B431-D8648B2D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0C4FD-F187-A945-987D-083EC400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FF3B9-D41B-1C4D-8283-E65B3ABE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97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88229-196E-C841-8351-DA778E30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6E42B-C67A-BA48-BB39-107DB490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2E6F6-62CA-DD4F-95A9-7E1A79A2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61058-4E64-0B44-A3C4-C776F364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DFD8A-EBF8-DD4E-915C-DF3F8B07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3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4D21F4-B5EE-AF43-A9D0-A9F2EE7CB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8B3B6-FFBA-2E42-B49B-9087261BE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C8AD9-4DCD-BD4F-9CB9-398812A8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84FB9-8DFD-444F-99A0-6F5640A8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922B0-AC6F-4A4C-9CE1-5E4A6E0E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9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128EC-07B3-1C43-A44C-01B5A96C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27217-36F0-E54F-8DD1-749AE79B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D82D9-80A6-944C-A00C-953F35A1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513B-5561-5445-B0F7-FB86EA84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87198-F87C-044D-93D8-A8910DD6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6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BD826-D6E6-804E-8856-B1B78143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F75BA-8808-FB42-ADA6-C9F1021C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BAD94-8222-204A-ACEE-164ED851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72F3E-1AD5-D744-AFEA-3DE79AF1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61C64-E1CF-9743-B757-F8A9D278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3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61FB2-821E-5D49-8BFC-A58C0F52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6C7E5-A109-3346-A32B-113AD83BA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54049-3118-8E49-A9AA-8D7A9F81E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D0B78-FDA9-F645-B276-AC1D7FE6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C0B32-63CC-1E4B-A3BC-DCA3B10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04812-7117-C444-804E-DDF314BA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07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A131F-A0C6-4449-A211-63EC9B1D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83F45-B6D9-DC44-9FF6-0E366CEFD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3E7E4-2727-9D45-B9F5-2EAF9044F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E8F4C3-5A72-814F-82F8-4A0FAF703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5CC88-6DA2-DE49-8504-4EF70095D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DCBA1-D084-DE47-A874-0D3D78C2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DF1515-8921-804B-9FBA-24BD8E21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D3DBF-9C36-7040-9170-7C9B8FED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82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4D33B-1317-8242-8056-2CCFA579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AD9CE-819F-AF4A-8DC7-D39E0A6F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EE3488-7E6B-B940-BF9E-1A26F824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BC11BB-9164-3C47-A014-5B92EB09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45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8E760E-6539-A443-9E3B-5FA3948F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D320A1-5EF5-E848-B955-23FE4EC0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4A865-B0FB-5645-82CB-E660AF09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9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37FC7-9329-754B-8724-67FBB3D9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F9DB5-7E72-6B45-9738-E74D00A0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B6F66F-8A40-5344-936F-6344AD900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22B83-0BE2-1049-AFB8-97624CFC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D7890-F548-D24B-AD19-8C23327F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29A34-8940-5940-85E3-1DC4679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54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169CC-854D-A949-9ECA-16A8180D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45C78-952B-4D45-A5AB-025C6303A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FA5800-456C-ED4B-8F25-2462300C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4D9C7-1143-DC47-AB5F-B9234F4A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7C4A2-E239-C04B-835F-D9750C4E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9E076-3F7A-6849-9A8A-61C93508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00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B45A07-F338-B942-9BE7-F6558E7F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699B4-3EE7-C549-92F9-2C445B9A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3E36D-3D14-F245-8C46-765D6E927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5456-1882-1543-AF4D-7CCB7470196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0317D-DFFA-4840-AFAE-49D281B00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E5C35-BAD9-9E45-9451-8CF931FF1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19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6D6C-A3CA-A745-908A-F50F442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74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ProxyPool</a:t>
            </a:r>
            <a:r>
              <a:rPr kumimoji="1" lang="zh-CN" altLang="en-US" dirty="0"/>
              <a:t>代理池管理系统</a:t>
            </a:r>
          </a:p>
        </p:txBody>
      </p:sp>
    </p:spTree>
    <p:extLst>
      <p:ext uri="{BB962C8B-B14F-4D97-AF65-F5344CB8AC3E}">
        <p14:creationId xmlns:p14="http://schemas.microsoft.com/office/powerpoint/2010/main" val="11012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6D6C-A3CA-A745-908A-F50F442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7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191496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CBA4B618-F6FE-0E47-A9C7-712A8C486872}"/>
              </a:ext>
            </a:extLst>
          </p:cNvPr>
          <p:cNvSpPr/>
          <p:nvPr/>
        </p:nvSpPr>
        <p:spPr>
          <a:xfrm>
            <a:off x="4552874" y="171445"/>
            <a:ext cx="3086251" cy="1307304"/>
          </a:xfrm>
          <a:prstGeom prst="cloud">
            <a:avLst/>
          </a:prstGeom>
          <a:solidFill>
            <a:schemeClr val="bg2">
              <a:alpha val="86000"/>
            </a:schemeClr>
          </a:solidFill>
          <a:ln>
            <a:solidFill>
              <a:schemeClr val="accent3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>
                    <a:alpha val="53000"/>
                  </a:schemeClr>
                </a:solidFill>
              </a:rPr>
              <a:t>互联网</a:t>
            </a:r>
            <a:endParaRPr kumimoji="1" lang="en-US" altLang="zh-CN" sz="3200" dirty="0">
              <a:solidFill>
                <a:schemeClr val="tx1">
                  <a:alpha val="53000"/>
                </a:schemeClr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0C7A0FC-460A-C840-BF96-9BAEE5F092F9}"/>
              </a:ext>
            </a:extLst>
          </p:cNvPr>
          <p:cNvSpPr/>
          <p:nvPr/>
        </p:nvSpPr>
        <p:spPr>
          <a:xfrm>
            <a:off x="5124450" y="4872044"/>
            <a:ext cx="1943100" cy="101441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 w="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accent2">
                    <a:lumMod val="50000"/>
                  </a:schemeClr>
                </a:solidFill>
              </a:rPr>
              <a:t>Redis DB</a:t>
            </a:r>
            <a:endParaRPr kumimoji="1" lang="zh-CN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55D272F-87FB-D44E-B0AC-EA1F0415CE97}"/>
              </a:ext>
            </a:extLst>
          </p:cNvPr>
          <p:cNvSpPr/>
          <p:nvPr/>
        </p:nvSpPr>
        <p:spPr>
          <a:xfrm>
            <a:off x="5124450" y="2928943"/>
            <a:ext cx="1943100" cy="10144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抓取代理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0EFEE08-EE36-EF44-90C7-D11BF1888859}"/>
              </a:ext>
            </a:extLst>
          </p:cNvPr>
          <p:cNvSpPr/>
          <p:nvPr/>
        </p:nvSpPr>
        <p:spPr>
          <a:xfrm>
            <a:off x="8448675" y="2928942"/>
            <a:ext cx="1943100" cy="101441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</a:rPr>
              <a:t>验证代理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D5720A2-D8AC-9D4B-BBF7-C3A28227F560}"/>
              </a:ext>
            </a:extLst>
          </p:cNvPr>
          <p:cNvSpPr/>
          <p:nvPr/>
        </p:nvSpPr>
        <p:spPr>
          <a:xfrm>
            <a:off x="1552879" y="2928941"/>
            <a:ext cx="1943100" cy="101441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accent4">
                    <a:lumMod val="75000"/>
                  </a:schemeClr>
                </a:solidFill>
              </a:rPr>
              <a:t>API</a:t>
            </a:r>
            <a:endParaRPr kumimoji="1" lang="zh-CN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99CF255-AEC1-F444-8A26-8034B4D72DF6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6096000" y="1477357"/>
            <a:ext cx="0" cy="1451586"/>
          </a:xfrm>
          <a:prstGeom prst="straightConnector1">
            <a:avLst/>
          </a:prstGeom>
          <a:ln w="76200" cap="rnd">
            <a:solidFill>
              <a:schemeClr val="accent1">
                <a:alpha val="60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3C14AF4-1599-EE4F-9EB6-EFC66F5AE99C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096000" y="3943356"/>
            <a:ext cx="0" cy="928688"/>
          </a:xfrm>
          <a:prstGeom prst="straightConnector1">
            <a:avLst/>
          </a:prstGeom>
          <a:ln w="76200">
            <a:solidFill>
              <a:schemeClr val="accent1">
                <a:alpha val="62000"/>
              </a:schemeClr>
            </a:solidFill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F899347-A77A-0546-B555-79B644166CE5}"/>
              </a:ext>
            </a:extLst>
          </p:cNvPr>
          <p:cNvCxnSpPr>
            <a:stCxn id="9" idx="2"/>
            <a:endCxn id="7" idx="3"/>
          </p:cNvCxnSpPr>
          <p:nvPr/>
        </p:nvCxnSpPr>
        <p:spPr>
          <a:xfrm flipH="1">
            <a:off x="7067550" y="3943355"/>
            <a:ext cx="2352675" cy="1435896"/>
          </a:xfrm>
          <a:prstGeom prst="straightConnector1">
            <a:avLst/>
          </a:prstGeom>
          <a:ln w="76200" cap="rnd">
            <a:solidFill>
              <a:schemeClr val="accent6">
                <a:lumMod val="75000"/>
                <a:alpha val="53000"/>
              </a:schemeClr>
            </a:solidFill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7E9673B-3860-3D4C-BF06-4CC33A7A36AB}"/>
              </a:ext>
            </a:extLst>
          </p:cNvPr>
          <p:cNvCxnSpPr>
            <a:stCxn id="10" idx="2"/>
            <a:endCxn id="7" idx="1"/>
          </p:cNvCxnSpPr>
          <p:nvPr/>
        </p:nvCxnSpPr>
        <p:spPr>
          <a:xfrm>
            <a:off x="2524429" y="3943354"/>
            <a:ext cx="2600021" cy="1435897"/>
          </a:xfrm>
          <a:prstGeom prst="straightConnector1">
            <a:avLst/>
          </a:prstGeom>
          <a:ln w="76200">
            <a:solidFill>
              <a:schemeClr val="accent4">
                <a:lumMod val="75000"/>
                <a:alpha val="56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C51D5C3-B6DB-3647-B09C-C8FC95F7BE22}"/>
              </a:ext>
            </a:extLst>
          </p:cNvPr>
          <p:cNvSpPr/>
          <p:nvPr/>
        </p:nvSpPr>
        <p:spPr>
          <a:xfrm>
            <a:off x="959643" y="2199391"/>
            <a:ext cx="10272713" cy="4271961"/>
          </a:xfrm>
          <a:prstGeom prst="roundRect">
            <a:avLst/>
          </a:prstGeom>
          <a:solidFill>
            <a:schemeClr val="accent1">
              <a:alpha val="2000"/>
            </a:schemeClr>
          </a:solidFill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BDBAB5-057E-B841-A853-FE2FD2DE0ED0}"/>
              </a:ext>
            </a:extLst>
          </p:cNvPr>
          <p:cNvSpPr txBox="1"/>
          <p:nvPr/>
        </p:nvSpPr>
        <p:spPr>
          <a:xfrm>
            <a:off x="1226215" y="1179797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ProxyPool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FAE4ED2-215B-784A-9E3E-D84D5FA968DC}"/>
              </a:ext>
            </a:extLst>
          </p:cNvPr>
          <p:cNvSpPr/>
          <p:nvPr/>
        </p:nvSpPr>
        <p:spPr>
          <a:xfrm>
            <a:off x="1100138" y="1179797"/>
            <a:ext cx="2200275" cy="58477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1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6D6C-A3CA-A745-908A-F50F442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7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基础环境安装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E995BF-1BE5-8A45-BDBD-E059E1138106}"/>
              </a:ext>
            </a:extLst>
          </p:cNvPr>
          <p:cNvSpPr txBox="1"/>
          <p:nvPr/>
        </p:nvSpPr>
        <p:spPr>
          <a:xfrm>
            <a:off x="1643605" y="3784922"/>
            <a:ext cx="8565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accent6">
                    <a:lumMod val="75000"/>
                  </a:schemeClr>
                </a:solidFill>
              </a:rPr>
              <a:t>JDK</a:t>
            </a:r>
            <a:r>
              <a:rPr kumimoji="1" lang="zh-CN" altLang="en-US" sz="40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kumimoji="1" lang="en-US" altLang="zh-CN" sz="4000" dirty="0">
                <a:solidFill>
                  <a:schemeClr val="accent6">
                    <a:lumMod val="75000"/>
                  </a:schemeClr>
                </a:solidFill>
              </a:rPr>
              <a:t>Maven</a:t>
            </a:r>
            <a:r>
              <a:rPr kumimoji="1" lang="zh-CN" altLang="en-US" sz="40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kumimoji="1" lang="en-US" altLang="zh-CN" sz="4000" dirty="0">
                <a:solidFill>
                  <a:schemeClr val="accent6">
                    <a:lumMod val="75000"/>
                  </a:schemeClr>
                </a:solidFill>
              </a:rPr>
              <a:t>Redis</a:t>
            </a:r>
            <a:r>
              <a:rPr kumimoji="1" lang="zh-CN" altLang="en-US" sz="40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kumimoji="1" lang="en-US" altLang="zh-CN" sz="4000" dirty="0">
                <a:solidFill>
                  <a:schemeClr val="accent6">
                    <a:lumMod val="75000"/>
                  </a:schemeClr>
                </a:solidFill>
              </a:rPr>
              <a:t>PhantomJS</a:t>
            </a:r>
            <a:endParaRPr kumimoji="1" lang="zh-CN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8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6D6C-A3CA-A745-908A-F50F442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7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如何运行</a:t>
            </a:r>
          </a:p>
        </p:txBody>
      </p:sp>
    </p:spTree>
    <p:extLst>
      <p:ext uri="{BB962C8B-B14F-4D97-AF65-F5344CB8AC3E}">
        <p14:creationId xmlns:p14="http://schemas.microsoft.com/office/powerpoint/2010/main" val="364737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6D6C-A3CA-A745-908A-F50F442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7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40307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</Words>
  <Application>Microsoft Macintosh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ProxyPool代理池管理系统</vt:lpstr>
      <vt:lpstr>系统架构</vt:lpstr>
      <vt:lpstr>PowerPoint 演示文稿</vt:lpstr>
      <vt:lpstr>基础环境安装</vt:lpstr>
      <vt:lpstr>如何运行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jingsi bingdian</dc:creator>
  <cp:lastModifiedBy>jingsi bingdian</cp:lastModifiedBy>
  <cp:revision>17</cp:revision>
  <dcterms:created xsi:type="dcterms:W3CDTF">2018-12-21T06:28:01Z</dcterms:created>
  <dcterms:modified xsi:type="dcterms:W3CDTF">2018-12-24T02:20:52Z</dcterms:modified>
</cp:coreProperties>
</file>