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entury Gothic" panose="020B0502020202020204" pitchFamily="34" charset="0"/>
        <a:ea typeface="Century Gothic" panose="020B0502020202020204" pitchFamily="34" charset="0"/>
        <a:cs typeface="Century Gothic" panose="020B0502020202020204" pitchFamily="34" charset="0"/>
        <a:sym typeface="Century Gothic" panose="020B0502020202020204" pitchFamily="34" charset="0"/>
      </a:defRPr>
    </a:lvl1pPr>
    <a:lvl2pPr indent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entury Gothic" panose="020B0502020202020204" pitchFamily="34" charset="0"/>
        <a:ea typeface="Century Gothic" panose="020B0502020202020204" pitchFamily="34" charset="0"/>
        <a:cs typeface="Century Gothic" panose="020B0502020202020204" pitchFamily="34" charset="0"/>
        <a:sym typeface="Century Gothic" panose="020B0502020202020204" pitchFamily="34" charset="0"/>
      </a:defRPr>
    </a:lvl2pPr>
    <a:lvl3pPr indent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entury Gothic" panose="020B0502020202020204" pitchFamily="34" charset="0"/>
        <a:ea typeface="Century Gothic" panose="020B0502020202020204" pitchFamily="34" charset="0"/>
        <a:cs typeface="Century Gothic" panose="020B0502020202020204" pitchFamily="34" charset="0"/>
        <a:sym typeface="Century Gothic" panose="020B0502020202020204" pitchFamily="34" charset="0"/>
      </a:defRPr>
    </a:lvl3pPr>
    <a:lvl4pPr indent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entury Gothic" panose="020B0502020202020204" pitchFamily="34" charset="0"/>
        <a:ea typeface="Century Gothic" panose="020B0502020202020204" pitchFamily="34" charset="0"/>
        <a:cs typeface="Century Gothic" panose="020B0502020202020204" pitchFamily="34" charset="0"/>
        <a:sym typeface="Century Gothic" panose="020B0502020202020204" pitchFamily="34" charset="0"/>
      </a:defRPr>
    </a:lvl4pPr>
    <a:lvl5pPr indent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entury Gothic" panose="020B0502020202020204" pitchFamily="34" charset="0"/>
        <a:ea typeface="Century Gothic" panose="020B0502020202020204" pitchFamily="34" charset="0"/>
        <a:cs typeface="Century Gothic" panose="020B0502020202020204" pitchFamily="34" charset="0"/>
        <a:sym typeface="Century Gothic" panose="020B050202020202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entury Gothic" panose="020B0502020202020204" pitchFamily="34" charset="0"/>
        <a:ea typeface="Century Gothic" panose="020B0502020202020204" pitchFamily="34" charset="0"/>
        <a:cs typeface="Century Gothic" panose="020B0502020202020204" pitchFamily="34" charset="0"/>
        <a:sym typeface="Century Gothic" panose="020B050202020202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entury Gothic" panose="020B0502020202020204" pitchFamily="34" charset="0"/>
        <a:ea typeface="Century Gothic" panose="020B0502020202020204" pitchFamily="34" charset="0"/>
        <a:cs typeface="Century Gothic" panose="020B0502020202020204" pitchFamily="34" charset="0"/>
        <a:sym typeface="Century Gothic" panose="020B050202020202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entury Gothic" panose="020B0502020202020204" pitchFamily="34" charset="0"/>
        <a:ea typeface="Century Gothic" panose="020B0502020202020204" pitchFamily="34" charset="0"/>
        <a:cs typeface="Century Gothic" panose="020B0502020202020204" pitchFamily="34" charset="0"/>
        <a:sym typeface="Century Gothic" panose="020B050202020202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entury Gothic" panose="020B0502020202020204" pitchFamily="34" charset="0"/>
        <a:ea typeface="Century Gothic" panose="020B0502020202020204" pitchFamily="34" charset="0"/>
        <a:cs typeface="Century Gothic" panose="020B0502020202020204" pitchFamily="34" charset="0"/>
        <a:sym typeface="Century Gothic" panose="020B0502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5C4C5-177C-4B32-8468-D89F04CE76EF}" v="149" dt="2024-08-21T17:00:59.63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/>
      <a:tcStyle>
        <a:tcBdr/>
        <a:fill>
          <a:solidFill>
            <a:srgbClr val="F2E7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DE"/>
          </a:solidFill>
        </a:fill>
      </a:tcStyle>
    </a:wholeTbl>
    <a:band2H>
      <a:tcTxStyle/>
      <a:tcStyle>
        <a:tcBdr/>
        <a:fill>
          <a:solidFill>
            <a:srgbClr val="EFE9E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 snapToGrid="0">
      <p:cViewPr varScale="1">
        <p:scale>
          <a:sx n="150" d="100"/>
          <a:sy n="150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Johnson" userId="a3c283b597aa51af" providerId="LiveId" clId="{F13D7C35-CBF4-4E5E-BD9E-55BFBA6B4A4D}"/>
    <pc:docChg chg="modSld">
      <pc:chgData name="Thomas Johnson" userId="a3c283b597aa51af" providerId="LiveId" clId="{F13D7C35-CBF4-4E5E-BD9E-55BFBA6B4A4D}" dt="2024-08-21T23:43:38.440" v="11" actId="20577"/>
      <pc:docMkLst>
        <pc:docMk/>
      </pc:docMkLst>
      <pc:sldChg chg="modSp mod">
        <pc:chgData name="Thomas Johnson" userId="a3c283b597aa51af" providerId="LiveId" clId="{F13D7C35-CBF4-4E5E-BD9E-55BFBA6B4A4D}" dt="2024-08-21T23:43:38.440" v="11" actId="20577"/>
        <pc:sldMkLst>
          <pc:docMk/>
          <pc:sldMk cId="0" sldId="257"/>
        </pc:sldMkLst>
        <pc:spChg chg="mod">
          <ac:chgData name="Thomas Johnson" userId="a3c283b597aa51af" providerId="LiveId" clId="{F13D7C35-CBF4-4E5E-BD9E-55BFBA6B4A4D}" dt="2024-08-21T23:43:38.440" v="11" actId="20577"/>
          <ac:spMkLst>
            <pc:docMk/>
            <pc:sldMk cId="0" sldId="257"/>
            <ac:spMk id="18435" creationId="{D5793747-EC3B-E292-E16A-8D3AFFF3F2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256">
            <a:extLst>
              <a:ext uri="{FF2B5EF4-FFF2-40B4-BE49-F238E27FC236}">
                <a16:creationId xmlns:a16="http://schemas.microsoft.com/office/drawing/2014/main" id="{E1722270-D5D8-72FE-F791-5C572ED5ED0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7" name="Shape 257">
            <a:extLst>
              <a:ext uri="{FF2B5EF4-FFF2-40B4-BE49-F238E27FC236}">
                <a16:creationId xmlns:a16="http://schemas.microsoft.com/office/drawing/2014/main" id="{18627610-E624-2F01-B8E2-A2ECAC449DAA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hape 311">
            <a:extLst>
              <a:ext uri="{FF2B5EF4-FFF2-40B4-BE49-F238E27FC236}">
                <a16:creationId xmlns:a16="http://schemas.microsoft.com/office/drawing/2014/main" id="{06366EB3-1385-7CA7-0741-6431B911F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2771" name="Shape 312">
            <a:extLst>
              <a:ext uri="{FF2B5EF4-FFF2-40B4-BE49-F238E27FC236}">
                <a16:creationId xmlns:a16="http://schemas.microsoft.com/office/drawing/2014/main" id="{FE8CC995-2A86-8500-9FD0-BC608637683B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</a:rPr>
              <a:t>https://www.geeksforgeeks.org/python-data-types/ yeah “integer” is spelled wrong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>
            <a:extLst>
              <a:ext uri="{FF2B5EF4-FFF2-40B4-BE49-F238E27FC236}">
                <a16:creationId xmlns:a16="http://schemas.microsoft.com/office/drawing/2014/main" id="{75417DB8-8DDE-5DFE-7CF4-606E4E631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" name="Picture 6" descr="Picture 6">
            <a:extLst>
              <a:ext uri="{FF2B5EF4-FFF2-40B4-BE49-F238E27FC236}">
                <a16:creationId xmlns:a16="http://schemas.microsoft.com/office/drawing/2014/main" id="{CBCDC3F5-A341-F25E-794C-6443A4F7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id="{6F038134-0472-8859-3113-1E709F0086D1}"/>
              </a:ext>
            </a:extLst>
          </p:cNvPr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8" descr="Picture 8">
            <a:extLst>
              <a:ext uri="{FF2B5EF4-FFF2-40B4-BE49-F238E27FC236}">
                <a16:creationId xmlns:a16="http://schemas.microsoft.com/office/drawing/2014/main" id="{E81D4ECF-27C7-6EBD-8409-AFAA6505E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2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Picture 9" descr="Picture 9">
            <a:extLst>
              <a:ext uri="{FF2B5EF4-FFF2-40B4-BE49-F238E27FC236}">
                <a16:creationId xmlns:a16="http://schemas.microsoft.com/office/drawing/2014/main" id="{D6B2CDC9-7EA6-3075-BB1D-3CF27FF4B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B6E62CE4-3B78-2D56-1075-6F84C23A109D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60" cy="33295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60" cy="86142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45F85A-2F3C-DC15-B725-A289F6698B2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C3FA5D-ECE6-40EE-8A11-B544386056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04439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>
            <a:extLst>
              <a:ext uri="{FF2B5EF4-FFF2-40B4-BE49-F238E27FC236}">
                <a16:creationId xmlns:a16="http://schemas.microsoft.com/office/drawing/2014/main" id="{E5FC16A1-27E5-8AEB-D8AC-CC5FF42BF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" name="Picture 6" descr="Picture 6">
            <a:extLst>
              <a:ext uri="{FF2B5EF4-FFF2-40B4-BE49-F238E27FC236}">
                <a16:creationId xmlns:a16="http://schemas.microsoft.com/office/drawing/2014/main" id="{56F08D04-E17A-0CA0-9A61-77EDAD090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id="{E53C8EEE-49D1-E775-A3A3-6903356E5539}"/>
              </a:ext>
            </a:extLst>
          </p:cNvPr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8" descr="Picture 8">
            <a:extLst>
              <a:ext uri="{FF2B5EF4-FFF2-40B4-BE49-F238E27FC236}">
                <a16:creationId xmlns:a16="http://schemas.microsoft.com/office/drawing/2014/main" id="{A9E23565-CC26-5870-ED62-4A895DA65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2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Picture 9" descr="Picture 9">
            <a:extLst>
              <a:ext uri="{FF2B5EF4-FFF2-40B4-BE49-F238E27FC236}">
                <a16:creationId xmlns:a16="http://schemas.microsoft.com/office/drawing/2014/main" id="{13B272AB-F439-44CB-4BFB-3D75A7DD3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6A09A3ED-ACBF-69BE-19DD-2F8F8840F74D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52" name="Title Text"/>
          <p:cNvSpPr txBox="1">
            <a:spLocks noGrp="1"/>
          </p:cNvSpPr>
          <p:nvPr>
            <p:ph type="title"/>
          </p:nvPr>
        </p:nvSpPr>
        <p:spPr>
          <a:xfrm>
            <a:off x="1154955" y="4800586"/>
            <a:ext cx="8825658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154954" y="685799"/>
            <a:ext cx="8825660" cy="3640668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 lvl="0"/>
            <a:endParaRPr noProof="0">
              <a:sym typeface="Century Gothic"/>
            </a:endParaRP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54955" y="5367325"/>
            <a:ext cx="8825657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5BBE222-D247-6BD7-5B98-ABF6A0E0B392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A68E6AD0-AB72-4B8E-8CED-173F1DA015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17366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>
            <a:extLst>
              <a:ext uri="{FF2B5EF4-FFF2-40B4-BE49-F238E27FC236}">
                <a16:creationId xmlns:a16="http://schemas.microsoft.com/office/drawing/2014/main" id="{2A54E403-9B4D-B7CE-57EF-7DBC499B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" name="Picture 6" descr="Picture 6">
            <a:extLst>
              <a:ext uri="{FF2B5EF4-FFF2-40B4-BE49-F238E27FC236}">
                <a16:creationId xmlns:a16="http://schemas.microsoft.com/office/drawing/2014/main" id="{F50FC117-0E8C-59E4-9E63-6245EDC4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id="{7C3F6903-C2C8-BA9B-9EEB-EAE2AD80F9F4}"/>
              </a:ext>
            </a:extLst>
          </p:cNvPr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8" descr="Picture 8">
            <a:extLst>
              <a:ext uri="{FF2B5EF4-FFF2-40B4-BE49-F238E27FC236}">
                <a16:creationId xmlns:a16="http://schemas.microsoft.com/office/drawing/2014/main" id="{890B2378-B9BD-7718-F363-E31432ABC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2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Picture 9" descr="Picture 9">
            <a:extLst>
              <a:ext uri="{FF2B5EF4-FFF2-40B4-BE49-F238E27FC236}">
                <a16:creationId xmlns:a16="http://schemas.microsoft.com/office/drawing/2014/main" id="{BC62962E-324F-EEE2-BE00-7CF04CF3D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2CCE581C-CA4A-9D4D-B453-159EE9CBB452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68" name="Title Text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87055CA-4BDF-AD39-F0A9-8976D907712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33D032-8855-4ED1-803D-E111AD7295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4446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>
            <a:extLst>
              <a:ext uri="{FF2B5EF4-FFF2-40B4-BE49-F238E27FC236}">
                <a16:creationId xmlns:a16="http://schemas.microsoft.com/office/drawing/2014/main" id="{0E155436-2881-50B7-E410-34AC41789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" name="Picture 6" descr="Picture 6">
            <a:extLst>
              <a:ext uri="{FF2B5EF4-FFF2-40B4-BE49-F238E27FC236}">
                <a16:creationId xmlns:a16="http://schemas.microsoft.com/office/drawing/2014/main" id="{999E6ABB-DBA7-7014-41D5-FDFA7F26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id="{365107D2-2822-FA0D-2793-0E24494EEE65}"/>
              </a:ext>
            </a:extLst>
          </p:cNvPr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8" descr="Picture 8">
            <a:extLst>
              <a:ext uri="{FF2B5EF4-FFF2-40B4-BE49-F238E27FC236}">
                <a16:creationId xmlns:a16="http://schemas.microsoft.com/office/drawing/2014/main" id="{BBD14EFA-86CE-800D-8C37-3A591550D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2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Picture 9" descr="Picture 9">
            <a:extLst>
              <a:ext uri="{FF2B5EF4-FFF2-40B4-BE49-F238E27FC236}">
                <a16:creationId xmlns:a16="http://schemas.microsoft.com/office/drawing/2014/main" id="{F1969C55-BA8D-988E-D5EC-45E600FF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2ED5B695-2763-67CC-8626-81660FC203C2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87331D11-A3D4-259E-30CF-D6EF85FAF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971550"/>
            <a:ext cx="709612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pPr algn="r" eaLnBrk="1"/>
            <a:r>
              <a:rPr lang="en-US" altLang="en-US" sz="12200">
                <a:solidFill>
                  <a:srgbClr val="8AD0D6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“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B3D3AEE5-404B-B053-1A23-81E0CAD88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5775" y="2613025"/>
            <a:ext cx="7112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pPr algn="r" eaLnBrk="1"/>
            <a:r>
              <a:rPr lang="en-US" altLang="en-US" sz="12200">
                <a:solidFill>
                  <a:srgbClr val="8AD0D6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”</a:t>
            </a:r>
          </a:p>
        </p:txBody>
      </p:sp>
      <p:sp>
        <p:nvSpPr>
          <p:cNvPr id="183" name="Title Text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6" cy="2323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30400" y="3771174"/>
            <a:ext cx="7279649" cy="34217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 cap="small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sz="1400" cap="small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sz="1400" cap="small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sz="1400" cap="small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sz="1400" cap="sm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54954" y="4350656"/>
            <a:ext cx="8825659" cy="1676401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578BBC0-22AD-C790-62D1-887C79D04704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588747E7-D723-4A23-B131-CDA0999179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70104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>
            <a:extLst>
              <a:ext uri="{FF2B5EF4-FFF2-40B4-BE49-F238E27FC236}">
                <a16:creationId xmlns:a16="http://schemas.microsoft.com/office/drawing/2014/main" id="{2775CE64-B686-79CA-FA52-CD67A4707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" name="Picture 6" descr="Picture 6">
            <a:extLst>
              <a:ext uri="{FF2B5EF4-FFF2-40B4-BE49-F238E27FC236}">
                <a16:creationId xmlns:a16="http://schemas.microsoft.com/office/drawing/2014/main" id="{492AECAD-669E-77D1-0424-7860EBA97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id="{AA02416C-23AB-74AA-D0BB-F7918D17DCA2}"/>
              </a:ext>
            </a:extLst>
          </p:cNvPr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8" descr="Picture 8">
            <a:extLst>
              <a:ext uri="{FF2B5EF4-FFF2-40B4-BE49-F238E27FC236}">
                <a16:creationId xmlns:a16="http://schemas.microsoft.com/office/drawing/2014/main" id="{A2B3D751-FEF2-7163-446E-ECA3697D8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2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Picture 9" descr="Picture 9">
            <a:extLst>
              <a:ext uri="{FF2B5EF4-FFF2-40B4-BE49-F238E27FC236}">
                <a16:creationId xmlns:a16="http://schemas.microsoft.com/office/drawing/2014/main" id="{3D065402-846D-C8AF-3AD6-A0CF536DD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2C3F802D-7484-D1F4-5E1A-A07A1FD04199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01" name="Title Text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60" cy="16531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2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5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CC488FD-FBEA-C218-3229-0F98A211B30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581E07-0D75-4EF4-9D0C-21C469CC8A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93732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>
            <a:extLst>
              <a:ext uri="{FF2B5EF4-FFF2-40B4-BE49-F238E27FC236}">
                <a16:creationId xmlns:a16="http://schemas.microsoft.com/office/drawing/2014/main" id="{771E7DFD-0634-F9F6-AA39-1DC2E3F3F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" name="Picture 6" descr="Picture 6">
            <a:extLst>
              <a:ext uri="{FF2B5EF4-FFF2-40B4-BE49-F238E27FC236}">
                <a16:creationId xmlns:a16="http://schemas.microsoft.com/office/drawing/2014/main" id="{BB47A1B7-698E-91A9-E238-48A4DBA9F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id="{E23771A6-8D43-0894-0AEB-39BFC19142C1}"/>
              </a:ext>
            </a:extLst>
          </p:cNvPr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8" descr="Picture 8">
            <a:extLst>
              <a:ext uri="{FF2B5EF4-FFF2-40B4-BE49-F238E27FC236}">
                <a16:creationId xmlns:a16="http://schemas.microsoft.com/office/drawing/2014/main" id="{F842C231-FBF0-137B-D76C-2D38728A8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2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Picture 9" descr="Picture 9">
            <a:extLst>
              <a:ext uri="{FF2B5EF4-FFF2-40B4-BE49-F238E27FC236}">
                <a16:creationId xmlns:a16="http://schemas.microsoft.com/office/drawing/2014/main" id="{FBE3FE48-4CAD-D6D8-CA03-047D70034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363AE0A7-D215-BBB4-31A8-C15751717FF5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Straight Connector 16">
            <a:extLst>
              <a:ext uri="{FF2B5EF4-FFF2-40B4-BE49-F238E27FC236}">
                <a16:creationId xmlns:a16="http://schemas.microsoft.com/office/drawing/2014/main" id="{2D5D2B3C-02DF-7AF7-9596-28E7E48332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5863" y="2133600"/>
            <a:ext cx="0" cy="3962400"/>
          </a:xfrm>
          <a:prstGeom prst="line">
            <a:avLst/>
          </a:prstGeom>
          <a:noFill/>
          <a:ln w="12700" cap="rnd">
            <a:solidFill>
              <a:srgbClr val="8AD0D6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rIns="45719"/>
          <a:lstStyle/>
          <a:p>
            <a:endParaRPr lang="en-US"/>
          </a:p>
        </p:txBody>
      </p:sp>
      <p:sp>
        <p:nvSpPr>
          <p:cNvPr id="9" name="Straight Connector 17">
            <a:extLst>
              <a:ext uri="{FF2B5EF4-FFF2-40B4-BE49-F238E27FC236}">
                <a16:creationId xmlns:a16="http://schemas.microsoft.com/office/drawing/2014/main" id="{46A20B3D-E9FF-4818-0211-AB970178D8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2775" y="2133600"/>
            <a:ext cx="0" cy="3967163"/>
          </a:xfrm>
          <a:prstGeom prst="line">
            <a:avLst/>
          </a:prstGeom>
          <a:noFill/>
          <a:ln w="12700" cap="rnd">
            <a:solidFill>
              <a:srgbClr val="8AD0D6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rIns="45719"/>
          <a:lstStyle/>
          <a:p>
            <a:endParaRPr lang="en-US"/>
          </a:p>
        </p:txBody>
      </p:sp>
      <p:sp>
        <p:nvSpPr>
          <p:cNvPr id="216" name="Title Text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2946" y="1981200"/>
            <a:ext cx="2946868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52462" y="2667000"/>
            <a:ext cx="2927351" cy="3589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3883659" y="1981200"/>
            <a:ext cx="2936242" cy="57626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20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873105" y="2667000"/>
            <a:ext cx="2946795" cy="3589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7124700" y="1981200"/>
            <a:ext cx="2932114" cy="57626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2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124700" y="2667000"/>
            <a:ext cx="2932114" cy="3589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63772E3-61FA-8E66-A5EF-672794B4FC47}"/>
              </a:ext>
            </a:extLst>
          </p:cNvPr>
          <p:cNvSpPr txBox="1">
            <a:spLocks noGrp="1" noChangeArrowheads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C1BBAE97-D0A7-409C-9511-4E5907C5EC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76560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>
            <a:extLst>
              <a:ext uri="{FF2B5EF4-FFF2-40B4-BE49-F238E27FC236}">
                <a16:creationId xmlns:a16="http://schemas.microsoft.com/office/drawing/2014/main" id="{92F45304-DC01-FFC2-9D9E-9EC795C6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" name="Picture 6" descr="Picture 6">
            <a:extLst>
              <a:ext uri="{FF2B5EF4-FFF2-40B4-BE49-F238E27FC236}">
                <a16:creationId xmlns:a16="http://schemas.microsoft.com/office/drawing/2014/main" id="{1C94002D-10C0-5005-A8D2-F826CADEB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id="{A29A3248-0163-D9FF-AA7F-BEA05EE5E55C}"/>
              </a:ext>
            </a:extLst>
          </p:cNvPr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8" descr="Picture 8">
            <a:extLst>
              <a:ext uri="{FF2B5EF4-FFF2-40B4-BE49-F238E27FC236}">
                <a16:creationId xmlns:a16="http://schemas.microsoft.com/office/drawing/2014/main" id="{3500849F-AD48-2007-4E49-203AF033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2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Picture 9" descr="Picture 9">
            <a:extLst>
              <a:ext uri="{FF2B5EF4-FFF2-40B4-BE49-F238E27FC236}">
                <a16:creationId xmlns:a16="http://schemas.microsoft.com/office/drawing/2014/main" id="{899EF479-B041-B369-C1D2-B884E2BD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550BB02F-5FD9-D2E6-1A23-6C5DDFF38838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Straight Connector 18">
            <a:extLst>
              <a:ext uri="{FF2B5EF4-FFF2-40B4-BE49-F238E27FC236}">
                <a16:creationId xmlns:a16="http://schemas.microsoft.com/office/drawing/2014/main" id="{AFA4646D-367D-48CA-FD67-3AD93F1098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5863" y="2133600"/>
            <a:ext cx="0" cy="3962400"/>
          </a:xfrm>
          <a:prstGeom prst="line">
            <a:avLst/>
          </a:prstGeom>
          <a:noFill/>
          <a:ln w="12700" cap="rnd">
            <a:solidFill>
              <a:srgbClr val="8AD0D6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rIns="45719"/>
          <a:lstStyle/>
          <a:p>
            <a:endParaRPr lang="en-US"/>
          </a:p>
        </p:txBody>
      </p:sp>
      <p:sp>
        <p:nvSpPr>
          <p:cNvPr id="9" name="Straight Connector 19">
            <a:extLst>
              <a:ext uri="{FF2B5EF4-FFF2-40B4-BE49-F238E27FC236}">
                <a16:creationId xmlns:a16="http://schemas.microsoft.com/office/drawing/2014/main" id="{4B17C634-E265-0317-8392-562CDACD36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2775" y="2133600"/>
            <a:ext cx="0" cy="3967163"/>
          </a:xfrm>
          <a:prstGeom prst="line">
            <a:avLst/>
          </a:prstGeom>
          <a:noFill/>
          <a:ln w="12700" cap="rnd">
            <a:solidFill>
              <a:srgbClr val="8AD0D6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rIns="45719"/>
          <a:lstStyle/>
          <a:p>
            <a:endParaRPr lang="en-US"/>
          </a:p>
        </p:txBody>
      </p:sp>
      <p:sp>
        <p:nvSpPr>
          <p:cNvPr id="238" name="Title Text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52462" y="4250949"/>
            <a:ext cx="2940051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52462" y="2209800"/>
            <a:ext cx="2940051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 lvl="0"/>
            <a:endParaRPr noProof="0">
              <a:sym typeface="Century Gothic"/>
            </a:endParaRPr>
          </a:p>
        </p:txBody>
      </p:sp>
      <p:sp>
        <p:nvSpPr>
          <p:cNvPr id="24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52462" y="4827211"/>
            <a:ext cx="2940051" cy="65919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889375" y="4250949"/>
            <a:ext cx="2930525" cy="57626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4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889373" y="2209800"/>
            <a:ext cx="2930526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 lvl="0"/>
            <a:endParaRPr noProof="0">
              <a:sym typeface="Century Gothic"/>
            </a:endParaRPr>
          </a:p>
        </p:txBody>
      </p:sp>
      <p:sp>
        <p:nvSpPr>
          <p:cNvPr id="24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3888021" y="4827210"/>
            <a:ext cx="2934407" cy="65918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7124700" y="4250949"/>
            <a:ext cx="2932114" cy="57626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46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124699" y="2209800"/>
            <a:ext cx="2932114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 lvl="0"/>
            <a:endParaRPr noProof="0">
              <a:sym typeface="Century Gothic"/>
            </a:endParaRPr>
          </a:p>
        </p:txBody>
      </p:sp>
      <p:sp>
        <p:nvSpPr>
          <p:cNvPr id="247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7124575" y="4827208"/>
            <a:ext cx="2935998" cy="65918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9DF1FCE-94FC-8233-AD18-75C5E2FE490C}"/>
              </a:ext>
            </a:extLst>
          </p:cNvPr>
          <p:cNvSpPr txBox="1">
            <a:spLocks noGrp="1" noChangeArrowheads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fld id="{840614B0-A654-4B5B-9080-8F3B555A0F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5045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>
            <a:extLst>
              <a:ext uri="{FF2B5EF4-FFF2-40B4-BE49-F238E27FC236}">
                <a16:creationId xmlns:a16="http://schemas.microsoft.com/office/drawing/2014/main" id="{072B92B9-468A-F484-82CD-8BCFCAD9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" name="Picture 6" descr="Picture 6">
            <a:extLst>
              <a:ext uri="{FF2B5EF4-FFF2-40B4-BE49-F238E27FC236}">
                <a16:creationId xmlns:a16="http://schemas.microsoft.com/office/drawing/2014/main" id="{A629E21B-77AE-FCB3-A673-A47798FFB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id="{9DC5DA2B-6A48-C0FF-4DAD-E76F946B2A23}"/>
              </a:ext>
            </a:extLst>
          </p:cNvPr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8" descr="Picture 8">
            <a:extLst>
              <a:ext uri="{FF2B5EF4-FFF2-40B4-BE49-F238E27FC236}">
                <a16:creationId xmlns:a16="http://schemas.microsoft.com/office/drawing/2014/main" id="{92156888-6523-0549-FC58-3A42FCBD9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2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Picture 9" descr="Picture 9">
            <a:extLst>
              <a:ext uri="{FF2B5EF4-FFF2-40B4-BE49-F238E27FC236}">
                <a16:creationId xmlns:a16="http://schemas.microsoft.com/office/drawing/2014/main" id="{2D7F088D-2214-ED0C-5944-84482F42B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1F4E64C5-10C8-F02C-EDDC-84A18A2A773F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4A8D22-2F86-84FD-9628-1E5BA3BC7A8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2F7094-6856-4465-BF07-389E4D610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33373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>
            <a:extLst>
              <a:ext uri="{FF2B5EF4-FFF2-40B4-BE49-F238E27FC236}">
                <a16:creationId xmlns:a16="http://schemas.microsoft.com/office/drawing/2014/main" id="{07FD584B-22CC-462A-7BB7-198851633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" name="Picture 6" descr="Picture 6">
            <a:extLst>
              <a:ext uri="{FF2B5EF4-FFF2-40B4-BE49-F238E27FC236}">
                <a16:creationId xmlns:a16="http://schemas.microsoft.com/office/drawing/2014/main" id="{00FB0FB8-73C6-CAE7-76B4-5C6E20145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id="{356CCE6B-94AE-F746-F51F-215B46191D61}"/>
              </a:ext>
            </a:extLst>
          </p:cNvPr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8" descr="Picture 8">
            <a:extLst>
              <a:ext uri="{FF2B5EF4-FFF2-40B4-BE49-F238E27FC236}">
                <a16:creationId xmlns:a16="http://schemas.microsoft.com/office/drawing/2014/main" id="{B48BFD2E-DA02-4BA1-F76E-EE4B22688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2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Picture 9" descr="Picture 9">
            <a:extLst>
              <a:ext uri="{FF2B5EF4-FFF2-40B4-BE49-F238E27FC236}">
                <a16:creationId xmlns:a16="http://schemas.microsoft.com/office/drawing/2014/main" id="{88DD29D3-B1A4-19E5-9AD9-D55333618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5CA53EEA-A9CF-9D5E-3BA9-2822BC5D1731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8" cy="1915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60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AB2274-9D54-7E5F-0576-AA6CE8D8040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84CA64-E205-4589-9BA4-D2BB0BA877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1377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>
            <a:extLst>
              <a:ext uri="{FF2B5EF4-FFF2-40B4-BE49-F238E27FC236}">
                <a16:creationId xmlns:a16="http://schemas.microsoft.com/office/drawing/2014/main" id="{B93AAB62-62D5-2711-E6F4-EDF783596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" name="Picture 6" descr="Picture 6">
            <a:extLst>
              <a:ext uri="{FF2B5EF4-FFF2-40B4-BE49-F238E27FC236}">
                <a16:creationId xmlns:a16="http://schemas.microsoft.com/office/drawing/2014/main" id="{901A79B4-6AFD-A7BD-51F8-B413405BD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id="{041B9C89-E8F4-9E9B-E589-B4DE71FFF8F2}"/>
              </a:ext>
            </a:extLst>
          </p:cNvPr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8" descr="Picture 8">
            <a:extLst>
              <a:ext uri="{FF2B5EF4-FFF2-40B4-BE49-F238E27FC236}">
                <a16:creationId xmlns:a16="http://schemas.microsoft.com/office/drawing/2014/main" id="{049797B3-C4EB-AD02-2CCD-6B46E95CF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2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Picture 9" descr="Picture 9">
            <a:extLst>
              <a:ext uri="{FF2B5EF4-FFF2-40B4-BE49-F238E27FC236}">
                <a16:creationId xmlns:a16="http://schemas.microsoft.com/office/drawing/2014/main" id="{00EE0C18-4C45-01F0-E415-3874B8EF5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EC18243D-EA66-4C0D-07D4-979BCDD3BB6D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03312" y="2060575"/>
            <a:ext cx="4396340" cy="41957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08314" indent="-293914">
              <a:defRPr sz="1800"/>
            </a:lvl3pPr>
            <a:lvl4pPr marL="1714500" indent="-342900">
              <a:defRPr sz="1800"/>
            </a:lvl4pPr>
            <a:lvl5pPr marL="2171700" indent="-342900"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3138B44-17D4-DB0A-BB2F-E975D1C918C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EA0F2D-0F2F-4C87-98DF-91F4F54AC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53213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>
            <a:extLst>
              <a:ext uri="{FF2B5EF4-FFF2-40B4-BE49-F238E27FC236}">
                <a16:creationId xmlns:a16="http://schemas.microsoft.com/office/drawing/2014/main" id="{2A6D47E2-DC73-433F-ACD7-327AB2592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" name="Picture 6" descr="Picture 6">
            <a:extLst>
              <a:ext uri="{FF2B5EF4-FFF2-40B4-BE49-F238E27FC236}">
                <a16:creationId xmlns:a16="http://schemas.microsoft.com/office/drawing/2014/main" id="{A476291D-2A43-54A2-4C1A-9E1E5EC4E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id="{5A423A1E-4039-3B02-E892-83B1494343AF}"/>
              </a:ext>
            </a:extLst>
          </p:cNvPr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8" descr="Picture 8">
            <a:extLst>
              <a:ext uri="{FF2B5EF4-FFF2-40B4-BE49-F238E27FC236}">
                <a16:creationId xmlns:a16="http://schemas.microsoft.com/office/drawing/2014/main" id="{E6C05D69-C0CE-F8DF-5253-D186C2F4E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2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Picture 9" descr="Picture 9">
            <a:extLst>
              <a:ext uri="{FF2B5EF4-FFF2-40B4-BE49-F238E27FC236}">
                <a16:creationId xmlns:a16="http://schemas.microsoft.com/office/drawing/2014/main" id="{6BF4074F-B9FD-70AF-96D7-E0E526004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19579BF2-FC17-470A-6FA8-47AA9F110861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3312" y="1905000"/>
            <a:ext cx="439633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654495" y="1905000"/>
            <a:ext cx="4396340" cy="57626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D1728AC-D6B4-8094-9A0A-5A856816BE1B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129CB193-CB49-42F7-9785-0055627C2A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96976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>
            <a:extLst>
              <a:ext uri="{FF2B5EF4-FFF2-40B4-BE49-F238E27FC236}">
                <a16:creationId xmlns:a16="http://schemas.microsoft.com/office/drawing/2014/main" id="{BCEDC386-4D3F-A9BE-F343-CB985E83C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" name="Picture 6" descr="Picture 6">
            <a:extLst>
              <a:ext uri="{FF2B5EF4-FFF2-40B4-BE49-F238E27FC236}">
                <a16:creationId xmlns:a16="http://schemas.microsoft.com/office/drawing/2014/main" id="{2BD5E587-7A90-D389-E16C-B3D9FD3E3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id="{B3311364-CE59-6103-3583-4C1FD5CE57BD}"/>
              </a:ext>
            </a:extLst>
          </p:cNvPr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8" descr="Picture 8">
            <a:extLst>
              <a:ext uri="{FF2B5EF4-FFF2-40B4-BE49-F238E27FC236}">
                <a16:creationId xmlns:a16="http://schemas.microsoft.com/office/drawing/2014/main" id="{C84E4C90-305D-6C3C-D3DF-FB6BF6421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2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Picture 9" descr="Picture 9">
            <a:extLst>
              <a:ext uri="{FF2B5EF4-FFF2-40B4-BE49-F238E27FC236}">
                <a16:creationId xmlns:a16="http://schemas.microsoft.com/office/drawing/2014/main" id="{D1F73FF4-48A0-B8F2-3E97-0069CB8B2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28F940CF-E19F-BF3E-78E0-D3CE98F7A178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A662590-212C-4438-83D9-EF8CE67CA70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644C0E-3016-44CA-BD8C-519856A7EC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97570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B0C42EAA-03DC-29A5-9B58-D9CA18627AD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0C7A0-C97E-4052-BDD5-CAF06BA664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42309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>
            <a:extLst>
              <a:ext uri="{FF2B5EF4-FFF2-40B4-BE49-F238E27FC236}">
                <a16:creationId xmlns:a16="http://schemas.microsoft.com/office/drawing/2014/main" id="{D6030BD8-7DD2-3707-82AA-095FC4F4F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" name="Picture 6" descr="Picture 6">
            <a:extLst>
              <a:ext uri="{FF2B5EF4-FFF2-40B4-BE49-F238E27FC236}">
                <a16:creationId xmlns:a16="http://schemas.microsoft.com/office/drawing/2014/main" id="{AFD10A95-2C1E-423B-44C5-6F9C9C159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id="{20BC438B-61F3-81F0-30CA-4C3B835114D5}"/>
              </a:ext>
            </a:extLst>
          </p:cNvPr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8" descr="Picture 8">
            <a:extLst>
              <a:ext uri="{FF2B5EF4-FFF2-40B4-BE49-F238E27FC236}">
                <a16:creationId xmlns:a16="http://schemas.microsoft.com/office/drawing/2014/main" id="{0755893F-3530-3501-F1D3-08A95A6CC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2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Picture 9" descr="Picture 9">
            <a:extLst>
              <a:ext uri="{FF2B5EF4-FFF2-40B4-BE49-F238E27FC236}">
                <a16:creationId xmlns:a16="http://schemas.microsoft.com/office/drawing/2014/main" id="{D6C4E435-A122-E0DF-EB9A-1E910422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A77BFFAD-B139-AE7D-88ED-6755E16703A8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xfrm>
            <a:off x="1154952" y="1447800"/>
            <a:ext cx="3401066" cy="1447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84616" y="1447800"/>
            <a:ext cx="5195998" cy="4572000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54952" y="3129279"/>
            <a:ext cx="3401064" cy="28956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70A59E8-698D-93BC-2C43-CD2682C7B093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CE40E9B-AE12-49A6-A9A2-978CC1A3C6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69257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>
            <a:extLst>
              <a:ext uri="{FF2B5EF4-FFF2-40B4-BE49-F238E27FC236}">
                <a16:creationId xmlns:a16="http://schemas.microsoft.com/office/drawing/2014/main" id="{8614CA72-A41D-DEDF-D54B-92B0F5D65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" name="Picture 6" descr="Picture 6">
            <a:extLst>
              <a:ext uri="{FF2B5EF4-FFF2-40B4-BE49-F238E27FC236}">
                <a16:creationId xmlns:a16="http://schemas.microsoft.com/office/drawing/2014/main" id="{7EE0DC82-0BBC-C9FE-089F-771CD2DC7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id="{0C5E9513-2822-7900-5802-92C813FD555F}"/>
              </a:ext>
            </a:extLst>
          </p:cNvPr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8" descr="Picture 8">
            <a:extLst>
              <a:ext uri="{FF2B5EF4-FFF2-40B4-BE49-F238E27FC236}">
                <a16:creationId xmlns:a16="http://schemas.microsoft.com/office/drawing/2014/main" id="{9E6306A8-58C5-7426-49CC-A86B16A6C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2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Picture 9" descr="Picture 9">
            <a:extLst>
              <a:ext uri="{FF2B5EF4-FFF2-40B4-BE49-F238E27FC236}">
                <a16:creationId xmlns:a16="http://schemas.microsoft.com/office/drawing/2014/main" id="{91B31CC8-E357-2632-8F7A-135686226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81846627-E43F-8064-7745-BF0B76F9A838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1153906" y="1854192"/>
            <a:ext cx="5092908" cy="157480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3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949546" y="1143000"/>
            <a:ext cx="3200401" cy="4572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 lvl="0"/>
            <a:endParaRPr noProof="0">
              <a:sym typeface="Century Gothic"/>
            </a:endParaRPr>
          </a:p>
        </p:txBody>
      </p:sp>
      <p:sp>
        <p:nvSpPr>
          <p:cNvPr id="1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54954" y="3657600"/>
            <a:ext cx="5084980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457200">
              <a:buClrTx/>
              <a:buSzTx/>
              <a:buNone/>
              <a:defRPr sz="1400"/>
            </a:lvl2pPr>
            <a:lvl3pPr marL="0" indent="914400">
              <a:buClrTx/>
              <a:buSzTx/>
              <a:buNone/>
              <a:defRPr sz="1400"/>
            </a:lvl3pPr>
            <a:lvl4pPr marL="0" indent="1371600">
              <a:buClrTx/>
              <a:buSzTx/>
              <a:buNone/>
              <a:defRPr sz="1400"/>
            </a:lvl4pPr>
            <a:lvl5pPr marL="0" indent="1828800">
              <a:buClrTx/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E9512E7-537A-576B-02B8-77B8C32938BA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9BC34B9-D222-41CB-A486-BFBFE1C9C6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9962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icture 7">
            <a:extLst>
              <a:ext uri="{FF2B5EF4-FFF2-40B4-BE49-F238E27FC236}">
                <a16:creationId xmlns:a16="http://schemas.microsoft.com/office/drawing/2014/main" id="{60A31DAD-EE74-FCF9-1ADA-A1C2C761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027" name="Picture 6" descr="Picture 6">
            <a:extLst>
              <a:ext uri="{FF2B5EF4-FFF2-40B4-BE49-F238E27FC236}">
                <a16:creationId xmlns:a16="http://schemas.microsoft.com/office/drawing/2014/main" id="{ED7D0A2F-9A0F-1495-B67E-95906C4A9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id="{8DCE8A7C-83BF-0EA0-3929-7CAD7436601E}"/>
              </a:ext>
            </a:extLst>
          </p:cNvPr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1031" name="Picture 8" descr="Picture 8">
            <a:extLst>
              <a:ext uri="{FF2B5EF4-FFF2-40B4-BE49-F238E27FC236}">
                <a16:creationId xmlns:a16="http://schemas.microsoft.com/office/drawing/2014/main" id="{2C4B142A-A477-3365-E2F9-FF9BF23B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2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032" name="Picture 9" descr="Picture 9">
            <a:extLst>
              <a:ext uri="{FF2B5EF4-FFF2-40B4-BE49-F238E27FC236}">
                <a16:creationId xmlns:a16="http://schemas.microsoft.com/office/drawing/2014/main" id="{B3BD2BB2-503E-B4C0-D734-66F317FF2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16EEDEAC-6143-7C7D-936A-A3E1EAD08535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 eaLnBrk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34" name="Title Text">
            <a:extLst>
              <a:ext uri="{FF2B5EF4-FFF2-40B4-BE49-F238E27FC236}">
                <a16:creationId xmlns:a16="http://schemas.microsoft.com/office/drawing/2014/main" id="{02E31847-7F56-73D8-BFEF-DD875C01697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entury Gothic" panose="020B0502020202020204" pitchFamily="34" charset="0"/>
              </a:rPr>
              <a:t>Title Text</a:t>
            </a:r>
          </a:p>
        </p:txBody>
      </p:sp>
      <p:sp>
        <p:nvSpPr>
          <p:cNvPr id="1035" name="Body Level One…">
            <a:extLst>
              <a:ext uri="{FF2B5EF4-FFF2-40B4-BE49-F238E27FC236}">
                <a16:creationId xmlns:a16="http://schemas.microsoft.com/office/drawing/2014/main" id="{43A3105E-65FA-AF13-A4D3-11AF945E40C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entury Gothic" panose="020B0502020202020204" pitchFamily="34" charset="0"/>
              </a:rPr>
              <a:t>Body Level One</a:t>
            </a:r>
          </a:p>
          <a:p>
            <a:pPr lvl="1"/>
            <a:r>
              <a:rPr lang="en-US" altLang="en-US">
                <a:sym typeface="Century Gothic" panose="020B0502020202020204" pitchFamily="34" charset="0"/>
              </a:rPr>
              <a:t>Body Level Two</a:t>
            </a:r>
          </a:p>
          <a:p>
            <a:pPr lvl="2"/>
            <a:r>
              <a:rPr lang="en-US" altLang="en-US">
                <a:sym typeface="Century Gothic" panose="020B0502020202020204" pitchFamily="34" charset="0"/>
              </a:rPr>
              <a:t>Body Level Three</a:t>
            </a:r>
          </a:p>
          <a:p>
            <a:pPr lvl="3"/>
            <a:r>
              <a:rPr lang="en-US" altLang="en-US">
                <a:sym typeface="Century Gothic" panose="020B0502020202020204" pitchFamily="34" charset="0"/>
              </a:rPr>
              <a:t>Body Level Four</a:t>
            </a:r>
          </a:p>
          <a:p>
            <a:pPr lvl="4"/>
            <a:r>
              <a:rPr lang="en-US" altLang="en-US">
                <a:sym typeface="Century Gothic" panose="020B0502020202020204" pitchFamily="34" charset="0"/>
              </a:rPr>
              <a:t>Body Level Five</a:t>
            </a:r>
          </a:p>
        </p:txBody>
      </p:sp>
      <p:sp>
        <p:nvSpPr>
          <p:cNvPr id="1036" name="Slide Number">
            <a:extLst>
              <a:ext uri="{FF2B5EF4-FFF2-40B4-BE49-F238E27FC236}">
                <a16:creationId xmlns:a16="http://schemas.microsoft.com/office/drawing/2014/main" id="{E4B0EEEA-07BF-884C-4341-1E7D4E265AD7}"/>
              </a:ext>
            </a:extLst>
          </p:cNvPr>
          <p:cNvSpPr txBox="1">
            <a:spLocks noGrp="1" noChangeArrowheads="1"/>
          </p:cNvSpPr>
          <p:nvPr>
            <p:ph type="sldNum" sz="quarter" idx="2"/>
          </p:nvPr>
        </p:nvSpPr>
        <p:spPr bwMode="auto">
          <a:xfrm>
            <a:off x="10521950" y="539750"/>
            <a:ext cx="49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none" lIns="45719" tIns="45720" rIns="45719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>
              <a:defRPr sz="2800">
                <a:solidFill>
                  <a:srgbClr val="FFFFFF"/>
                </a:solidFill>
              </a:defRPr>
            </a:lvl1pPr>
          </a:lstStyle>
          <a:p>
            <a:fld id="{8E1E5710-A940-4D5F-BE2F-CFCDFBC3F2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78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ransition spd="med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EBEBEB"/>
          </a:solidFill>
          <a:latin typeface="Century Gothic"/>
          <a:ea typeface="Century Gothic"/>
          <a:cs typeface="Century Gothic"/>
          <a:sym typeface="Century Gothic" panose="020B050202020202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EBEBEB"/>
          </a:solidFill>
          <a:latin typeface="Century Gothic"/>
          <a:ea typeface="Century Gothic"/>
          <a:cs typeface="Century Gothic"/>
          <a:sym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EBEBEB"/>
          </a:solidFill>
          <a:latin typeface="Century Gothic"/>
          <a:ea typeface="Century Gothic"/>
          <a:cs typeface="Century Gothic"/>
          <a:sym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EBEBEB"/>
          </a:solidFill>
          <a:latin typeface="Century Gothic"/>
          <a:ea typeface="Century Gothic"/>
          <a:cs typeface="Century Gothic"/>
          <a:sym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EBEBEB"/>
          </a:solidFill>
          <a:latin typeface="Century Gothic"/>
          <a:ea typeface="Century Gothic"/>
          <a:cs typeface="Century Gothic"/>
          <a:sym typeface="Century Gothic" panose="020B0502020202020204" pitchFamily="34" charset="0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Char char=""/>
        <a:defRPr sz="2000">
          <a:solidFill>
            <a:srgbClr val="FFFFFF"/>
          </a:solidFill>
          <a:latin typeface="Century Gothic"/>
          <a:ea typeface="Century Gothic"/>
          <a:cs typeface="Century Gothic"/>
          <a:sym typeface="Century Gothic" panose="020B0502020202020204" pitchFamily="34" charset="0"/>
        </a:defRPr>
      </a:lvl1pPr>
      <a:lvl2pPr marL="774700" indent="-3175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Char char=""/>
        <a:defRPr sz="2000">
          <a:solidFill>
            <a:srgbClr val="FFFFFF"/>
          </a:solidFill>
          <a:latin typeface="Century Gothic"/>
          <a:ea typeface="Century Gothic"/>
          <a:cs typeface="Century Gothic"/>
          <a:sym typeface="Century Gothic" panose="020B0502020202020204" pitchFamily="34" charset="0"/>
        </a:defRPr>
      </a:lvl2pPr>
      <a:lvl3pPr marL="12001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Char char=""/>
        <a:defRPr sz="2000">
          <a:solidFill>
            <a:srgbClr val="FFFFFF"/>
          </a:solidFill>
          <a:latin typeface="Century Gothic"/>
          <a:ea typeface="Century Gothic"/>
          <a:cs typeface="Century Gothic"/>
          <a:sym typeface="Century Gothic" panose="020B0502020202020204" pitchFamily="34" charset="0"/>
        </a:defRPr>
      </a:lvl3pPr>
      <a:lvl4pPr marL="1697038" indent="-325438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Char char=""/>
        <a:defRPr sz="2000">
          <a:solidFill>
            <a:srgbClr val="FFFFFF"/>
          </a:solidFill>
          <a:latin typeface="Century Gothic"/>
          <a:ea typeface="Century Gothic"/>
          <a:cs typeface="Century Gothic"/>
          <a:sym typeface="Century Gothic" panose="020B0502020202020204" pitchFamily="34" charset="0"/>
        </a:defRPr>
      </a:lvl4pPr>
      <a:lvl5pPr marL="2154238" indent="-325438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Char char=""/>
        <a:defRPr sz="2000">
          <a:solidFill>
            <a:srgbClr val="FFFFFF"/>
          </a:solidFill>
          <a:latin typeface="Century Gothic"/>
          <a:ea typeface="Century Gothic"/>
          <a:cs typeface="Century Gothic"/>
          <a:sym typeface="Century Gothic" panose="020B0502020202020204" pitchFamily="34" charset="0"/>
        </a:defRPr>
      </a:lvl5pPr>
      <a:lvl6pPr marL="26039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sz="20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697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sz="20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269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sz="20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984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sz="20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help/15056/windows-32-64-bit-faq" TargetMode="External"/><Relationship Id="rId2" Type="http://schemas.openxmlformats.org/officeDocument/2006/relationships/hyperlink" Target="https://www.macworld.com/article/3393161/how-to-check-if-mac-software-is-32-or-64-bi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3A8DAEC-31A5-F15D-15D5-900C78BD5C55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155700" y="1447800"/>
            <a:ext cx="8824913" cy="3328988"/>
          </a:xfrm>
        </p:spPr>
        <p:txBody>
          <a:bodyPr/>
          <a:lstStyle/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Welcome!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837D1E8-B867-9FE4-F701-DA4B6B55923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Expectations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338767D-AA83-E497-7D46-C3F45A2FD4C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03313" y="1555750"/>
            <a:ext cx="8947150" cy="4692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You ask for help when needed</a:t>
            </a:r>
          </a:p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You understand learning a programming language is hard and is similar to learning a new language. It is best studied in blocks as opposed to a little bit each day.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09D66C6-DBA2-12C5-4A59-61437B0C3B3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Intro to Git and bash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35FF425-2D9F-8BA1-DFB3-DC75B9D3088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04900" y="1331913"/>
            <a:ext cx="8945563" cy="4194175"/>
          </a:xfrm>
        </p:spPr>
        <p:txBody>
          <a:bodyPr/>
          <a:lstStyle/>
          <a:p>
            <a:pPr eaLnBrk="1" hangingPunct="1"/>
            <a:endParaRPr lang="en-US" altLang="en-US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cd</a:t>
            </a:r>
          </a:p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ls</a:t>
            </a:r>
          </a:p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touch</a:t>
            </a:r>
          </a:p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mkdir</a:t>
            </a:r>
          </a:p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aliases</a:t>
            </a:r>
            <a:r>
              <a:rPr lang="en-US" altLang="en-US">
                <a:solidFill>
                  <a:srgbClr val="404446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​</a:t>
            </a:r>
            <a:endParaRPr lang="en-US" altLang="en-US">
              <a:solidFill>
                <a:srgbClr val="404446"/>
              </a:solidFill>
              <a:latin typeface="Segoe UI" panose="020B0502040204020203" pitchFamily="34" charset="0"/>
              <a:cs typeface="Segoe UI" panose="020B0502040204020203" pitchFamily="34" charset="0"/>
              <a:sym typeface="Segoe UI" panose="020B0502040204020203" pitchFamily="34" charset="0"/>
            </a:endParaRPr>
          </a:p>
          <a:p>
            <a:pPr eaLnBrk="1" hangingPunct="1"/>
            <a:r>
              <a:rPr lang="en-US" altLang="en-US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ls –l  &lt;file name&gt; to see  permissions and ownership</a:t>
            </a:r>
          </a:p>
        </p:txBody>
      </p:sp>
      <p:pic>
        <p:nvPicPr>
          <p:cNvPr id="27652" name="Picture 2" descr="Picture 2">
            <a:extLst>
              <a:ext uri="{FF2B5EF4-FFF2-40B4-BE49-F238E27FC236}">
                <a16:creationId xmlns:a16="http://schemas.microsoft.com/office/drawing/2014/main" id="{B5C4F65B-4C1F-2108-8C63-09CAA46EE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4457700"/>
            <a:ext cx="5611812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A8C1F0F-34E0-F836-9068-DBA293432D4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4450" y="57150"/>
            <a:ext cx="6346825" cy="733425"/>
          </a:xfrm>
        </p:spPr>
        <p:txBody>
          <a:bodyPr/>
          <a:lstStyle/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Git clone the Repo </a:t>
            </a:r>
          </a:p>
        </p:txBody>
      </p:sp>
      <p:sp>
        <p:nvSpPr>
          <p:cNvPr id="301" name="Content Placeholder 2">
            <a:extLst>
              <a:ext uri="{FF2B5EF4-FFF2-40B4-BE49-F238E27FC236}">
                <a16:creationId xmlns:a16="http://schemas.microsoft.com/office/drawing/2014/main" id="{04542155-DE58-7AB8-B226-F3DD5C8D67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688" y="914400"/>
            <a:ext cx="10217150" cy="549433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>
                <a:sym typeface="Century Gothic"/>
              </a:rPr>
              <a:t>Git allows us to have multiple versions of directories and text files and keep them neatly organized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>
                <a:sym typeface="Century Gothic"/>
              </a:rPr>
              <a:t>Allows for easy sharing of source code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>
                <a:sym typeface="Century Gothic"/>
              </a:rPr>
              <a:t>Git is meant for text files however it can handle some binary files (.docx, .ppt, .jpg etc..)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>
                <a:sym typeface="Century Gothic"/>
              </a:rPr>
              <a:t>Create a folder called “data-science-class" on your computer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Arial"/>
              <a:buChar char="•"/>
              <a:defRPr sz="1800"/>
            </a:pPr>
            <a:r>
              <a:rPr sz="1800">
                <a:sym typeface="Century Gothic"/>
              </a:rPr>
              <a:t>Open git-bash/terminal and run the following command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Arial"/>
              <a:buChar char="•"/>
              <a:defRPr sz="1800"/>
            </a:pPr>
            <a:r>
              <a:rPr sz="1800">
                <a:sym typeface="Century Gothic"/>
              </a:rPr>
              <a:t> Cd into directory you want:x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 sz="1600"/>
            </a:pPr>
            <a:r>
              <a:rPr sz="1600">
                <a:sym typeface="Century Gothic"/>
              </a:rPr>
              <a:t>Cd somefolder/anotherfolder/anotherfolder/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 sz="1600"/>
            </a:pPr>
            <a:r>
              <a:rPr sz="1600">
                <a:sym typeface="Century Gothic"/>
              </a:rPr>
              <a:t>Type 'mkdir data-science-class' and hit enter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 sz="1600"/>
            </a:pPr>
            <a:r>
              <a:rPr sz="1600">
                <a:sym typeface="Century Gothic"/>
              </a:rPr>
              <a:t>‘cd data-science-class/'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 sz="1600"/>
            </a:pPr>
            <a:r>
              <a:rPr sz="1600">
                <a:sym typeface="Century Gothic"/>
              </a:rPr>
              <a:t>'git clone …....'</a:t>
            </a:r>
          </a:p>
          <a:p>
            <a:pPr marL="800100" lvl="1" indent="-285750" eaLnBrk="1" fontAlgn="auto" hangingPunct="1">
              <a:spcAft>
                <a:spcPts val="0"/>
              </a:spcAft>
              <a:buFont typeface="Arial"/>
              <a:buChar char="•"/>
              <a:defRPr sz="1800"/>
            </a:pPr>
            <a:r>
              <a:rPr sz="1800">
                <a:sym typeface="Century Gothic"/>
              </a:rPr>
              <a:t>Windows users can open Explorer and right click in a directory to 'git bash here'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513A6731-EC9C-2FB6-9374-56139711C05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Git practice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7898CA63-7365-0309-C7D1-EB81F43E04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03313" y="1516063"/>
            <a:ext cx="8947150" cy="4732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Make a directory to store all your homework assignments in (or just for the first homework- up to you!)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Create a repo for your first homework assignment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 suggest creating one on github and then cloning it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Think about where you should be cloning it to (many right answers and some wrong ones)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Create the repo with a readme.md file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Edit the readme.md file with your name and a title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Push your changes to github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Git add .</a:t>
            </a:r>
          </a:p>
          <a:p>
            <a:pPr marL="1600200" lvl="3" indent="-228600" eaLnBrk="1" hangingPunct="1">
              <a:lnSpc>
                <a:spcPct val="90000"/>
              </a:lnSpc>
            </a:pPr>
            <a:r>
              <a:rPr lang="en-US" altLang="en-US" sz="14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OR Git add readme.md 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Git commit –m “&lt;your message&gt;”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Git push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64630739-1840-1A7F-AA68-1A54A0A01E7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55700" y="3124200"/>
            <a:ext cx="8824913" cy="1652588"/>
          </a:xfrm>
        </p:spPr>
        <p:txBody>
          <a:bodyPr/>
          <a:lstStyle/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Stretch Break</a:t>
            </a:r>
          </a:p>
        </p:txBody>
      </p:sp>
      <p:sp>
        <p:nvSpPr>
          <p:cNvPr id="30723" name="Text Placeholder 3">
            <a:extLst>
              <a:ext uri="{FF2B5EF4-FFF2-40B4-BE49-F238E27FC236}">
                <a16:creationId xmlns:a16="http://schemas.microsoft.com/office/drawing/2014/main" id="{3DF36A01-6F93-D250-AE4E-7F740A34FA0D}"/>
              </a:ext>
            </a:extLst>
          </p:cNvPr>
          <p:cNvSpPr txBox="1">
            <a:spLocks noGrp="1" noChangeArrowheads="1"/>
          </p:cNvSpPr>
          <p:nvPr>
            <p:ph type="body" sz="quarter" idx="1"/>
          </p:nvPr>
        </p:nvSpPr>
        <p:spPr>
          <a:xfrm>
            <a:off x="1155700" y="4776788"/>
            <a:ext cx="8824913" cy="860425"/>
          </a:xfrm>
        </p:spPr>
        <p:txBody>
          <a:bodyPr/>
          <a:lstStyle/>
          <a:p>
            <a:pPr eaLnBrk="1" hangingPunct="1"/>
            <a:endParaRPr lang="en-US" altLang="en-US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5778218-3C2D-FDBD-FA15-D4B302C8260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01335" y="311327"/>
            <a:ext cx="9404350" cy="140017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Python Data types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D77893-1046-DA76-F360-0AF0107D2DD7}"/>
              </a:ext>
            </a:extLst>
          </p:cNvPr>
          <p:cNvSpPr/>
          <p:nvPr/>
        </p:nvSpPr>
        <p:spPr>
          <a:xfrm>
            <a:off x="4342940" y="1350277"/>
            <a:ext cx="2297288" cy="40862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rnd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entury Gothic"/>
              </a:rPr>
              <a:t>Python Data Types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008728-7854-9C80-3981-C9954B34BFBB}"/>
              </a:ext>
            </a:extLst>
          </p:cNvPr>
          <p:cNvSpPr/>
          <p:nvPr/>
        </p:nvSpPr>
        <p:spPr>
          <a:xfrm>
            <a:off x="842787" y="2316285"/>
            <a:ext cx="1535288" cy="408620"/>
          </a:xfrm>
          <a:prstGeom prst="roundRect">
            <a:avLst/>
          </a:prstGeom>
          <a:solidFill>
            <a:srgbClr val="FFFFFF"/>
          </a:solidFill>
          <a:ln w="19050" cap="rnd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Century Gothic"/>
              </a:rPr>
              <a:t>Numeric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D28C91-721C-3314-CBBB-D5AFA31A71E2}"/>
              </a:ext>
            </a:extLst>
          </p:cNvPr>
          <p:cNvSpPr/>
          <p:nvPr/>
        </p:nvSpPr>
        <p:spPr>
          <a:xfrm>
            <a:off x="2761898" y="2316285"/>
            <a:ext cx="1535288" cy="408620"/>
          </a:xfrm>
          <a:prstGeom prst="roundRect">
            <a:avLst/>
          </a:prstGeom>
          <a:solidFill>
            <a:srgbClr val="FFFFFF"/>
          </a:solidFill>
          <a:ln w="19050" cap="rnd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Century Gothic"/>
              </a:rPr>
              <a:t>Dictionary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684664-B542-117F-1232-D6324C5E3614}"/>
              </a:ext>
            </a:extLst>
          </p:cNvPr>
          <p:cNvSpPr/>
          <p:nvPr/>
        </p:nvSpPr>
        <p:spPr>
          <a:xfrm>
            <a:off x="4735091" y="2316285"/>
            <a:ext cx="1535288" cy="408620"/>
          </a:xfrm>
          <a:prstGeom prst="roundRect">
            <a:avLst/>
          </a:prstGeom>
          <a:solidFill>
            <a:srgbClr val="FFFFFF"/>
          </a:solidFill>
          <a:ln w="19050" cap="rnd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Century Gothic"/>
              </a:rPr>
              <a:t>Boolean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3D18A7-1BDE-B212-AEC1-A058C1F80998}"/>
              </a:ext>
            </a:extLst>
          </p:cNvPr>
          <p:cNvSpPr/>
          <p:nvPr/>
        </p:nvSpPr>
        <p:spPr>
          <a:xfrm>
            <a:off x="6755342" y="2316285"/>
            <a:ext cx="1535288" cy="408620"/>
          </a:xfrm>
          <a:prstGeom prst="roundRect">
            <a:avLst/>
          </a:prstGeom>
          <a:solidFill>
            <a:srgbClr val="FFFFFF"/>
          </a:solidFill>
          <a:ln w="19050" cap="rnd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Century Gothic"/>
              </a:rPr>
              <a:t>Set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94E466-4F63-6C58-35F6-9ED1F7B114D1}"/>
              </a:ext>
            </a:extLst>
          </p:cNvPr>
          <p:cNvSpPr/>
          <p:nvPr/>
        </p:nvSpPr>
        <p:spPr>
          <a:xfrm>
            <a:off x="8667398" y="2316285"/>
            <a:ext cx="1535288" cy="408620"/>
          </a:xfrm>
          <a:prstGeom prst="roundRect">
            <a:avLst/>
          </a:prstGeom>
          <a:solidFill>
            <a:srgbClr val="FFFFFF"/>
          </a:solidFill>
          <a:ln w="19050" cap="rnd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Century Gothic"/>
              </a:rPr>
              <a:t>Sequences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4467E7-F523-8AF4-FB08-448EA865FF4E}"/>
              </a:ext>
            </a:extLst>
          </p:cNvPr>
          <p:cNvSpPr/>
          <p:nvPr/>
        </p:nvSpPr>
        <p:spPr>
          <a:xfrm>
            <a:off x="842786" y="3431062"/>
            <a:ext cx="1535288" cy="408620"/>
          </a:xfrm>
          <a:prstGeom prst="roundRect">
            <a:avLst/>
          </a:prstGeom>
          <a:solidFill>
            <a:srgbClr val="FFFFFF"/>
          </a:solidFill>
          <a:ln w="19050" cap="rnd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Century Gothic"/>
              </a:rPr>
              <a:t>Integer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EE07BA-A57C-E070-DEC9-AA3063D136AD}"/>
              </a:ext>
            </a:extLst>
          </p:cNvPr>
          <p:cNvSpPr/>
          <p:nvPr/>
        </p:nvSpPr>
        <p:spPr>
          <a:xfrm>
            <a:off x="1992842" y="4046885"/>
            <a:ext cx="1535288" cy="715087"/>
          </a:xfrm>
          <a:prstGeom prst="roundRect">
            <a:avLst/>
          </a:prstGeom>
          <a:solidFill>
            <a:srgbClr val="FFFFFF"/>
          </a:solidFill>
          <a:ln w="19050" cap="rnd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entury Gothic"/>
              </a:rPr>
              <a:t>Complex Number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F3D344-15D5-6959-0160-1A7E0FBC0B1B}"/>
              </a:ext>
            </a:extLst>
          </p:cNvPr>
          <p:cNvSpPr/>
          <p:nvPr/>
        </p:nvSpPr>
        <p:spPr>
          <a:xfrm>
            <a:off x="3086453" y="3431062"/>
            <a:ext cx="1535288" cy="408620"/>
          </a:xfrm>
          <a:prstGeom prst="roundRect">
            <a:avLst/>
          </a:prstGeom>
          <a:solidFill>
            <a:srgbClr val="FFFFFF"/>
          </a:solidFill>
          <a:ln w="19050" cap="rnd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Century Gothic"/>
              </a:rPr>
              <a:t>Float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A0EE4C-0472-1B8F-E7E7-1172B43C4050}"/>
              </a:ext>
            </a:extLst>
          </p:cNvPr>
          <p:cNvSpPr/>
          <p:nvPr/>
        </p:nvSpPr>
        <p:spPr>
          <a:xfrm>
            <a:off x="6755341" y="3304062"/>
            <a:ext cx="1535288" cy="408620"/>
          </a:xfrm>
          <a:prstGeom prst="roundRect">
            <a:avLst/>
          </a:prstGeom>
          <a:solidFill>
            <a:srgbClr val="FFFFFF"/>
          </a:solidFill>
          <a:ln w="19050" cap="rnd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Century Gothic"/>
              </a:rPr>
              <a:t>String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E45B75-B7B8-263F-D59A-5AFA25307531}"/>
              </a:ext>
            </a:extLst>
          </p:cNvPr>
          <p:cNvSpPr/>
          <p:nvPr/>
        </p:nvSpPr>
        <p:spPr>
          <a:xfrm>
            <a:off x="8667399" y="3304062"/>
            <a:ext cx="1535288" cy="408620"/>
          </a:xfrm>
          <a:prstGeom prst="roundRect">
            <a:avLst/>
          </a:prstGeom>
          <a:solidFill>
            <a:srgbClr val="FFFFFF"/>
          </a:solidFill>
          <a:ln w="19050" cap="rnd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Century Gothic"/>
              </a:rPr>
              <a:t>List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C37BE7-A68D-243D-CBBD-6558CD53527C}"/>
              </a:ext>
            </a:extLst>
          </p:cNvPr>
          <p:cNvSpPr/>
          <p:nvPr/>
        </p:nvSpPr>
        <p:spPr>
          <a:xfrm>
            <a:off x="10494787" y="3304063"/>
            <a:ext cx="1535288" cy="408620"/>
          </a:xfrm>
          <a:prstGeom prst="roundRect">
            <a:avLst/>
          </a:prstGeom>
          <a:solidFill>
            <a:srgbClr val="FFFFFF"/>
          </a:solidFill>
          <a:ln w="19050" cap="rnd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Century Gothic"/>
              </a:rPr>
              <a:t>Tuple</a:t>
            </a:r>
            <a:endParaRPr lang="en-US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4B3BF81-040E-A949-BE22-EE6808599B9B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5218465" y="2032015"/>
            <a:ext cx="557388" cy="11151"/>
          </a:xfrm>
          <a:prstGeom prst="bentConnector3">
            <a:avLst/>
          </a:prstGeom>
          <a:noFill/>
          <a:ln w="19050" cap="rnd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2FEAF81-3FF5-5CCA-ADCB-64C0FB2B09F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5400000">
            <a:off x="4231869" y="1056570"/>
            <a:ext cx="557388" cy="1962042"/>
          </a:xfrm>
          <a:prstGeom prst="bentConnector3">
            <a:avLst/>
          </a:prstGeom>
          <a:noFill/>
          <a:ln w="19050" cap="rnd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77759FF4-543F-3AEA-608B-D89F70D6E8B5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3272314" y="97015"/>
            <a:ext cx="557388" cy="3881153"/>
          </a:xfrm>
          <a:prstGeom prst="bentConnector3">
            <a:avLst/>
          </a:prstGeom>
          <a:noFill/>
          <a:ln w="19050" cap="rnd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765F764-5F25-6C17-4966-80600A819566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16200000" flipH="1">
            <a:off x="6228591" y="1021890"/>
            <a:ext cx="557388" cy="2031402"/>
          </a:xfrm>
          <a:prstGeom prst="bentConnector3">
            <a:avLst/>
          </a:prstGeom>
          <a:noFill/>
          <a:ln w="19050" cap="rnd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675C3570-8100-C134-F54C-BF557949CC5A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16200000" flipH="1">
            <a:off x="7184619" y="65862"/>
            <a:ext cx="557388" cy="3943458"/>
          </a:xfrm>
          <a:prstGeom prst="bentConnector3">
            <a:avLst/>
          </a:prstGeom>
          <a:noFill/>
          <a:ln w="19050" cap="rnd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8340B56-1FAD-DD8F-61BD-12C06EE16136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rot="16200000" flipH="1">
            <a:off x="9145464" y="3014482"/>
            <a:ext cx="579157" cy="1"/>
          </a:xfrm>
          <a:prstGeom prst="bentConnector3">
            <a:avLst/>
          </a:prstGeom>
          <a:noFill/>
          <a:ln w="19050" cap="rnd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5C84409-D2CF-9F56-F6CA-3D8BC48B24FA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10059157" y="2100789"/>
            <a:ext cx="579158" cy="1827389"/>
          </a:xfrm>
          <a:prstGeom prst="bentConnector3">
            <a:avLst/>
          </a:prstGeom>
          <a:noFill/>
          <a:ln w="19050" cap="rnd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7DB0F98-90ED-41F8-ADF8-98D93A13B5A7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5400000">
            <a:off x="8189436" y="2058455"/>
            <a:ext cx="579157" cy="1912057"/>
          </a:xfrm>
          <a:prstGeom prst="bentConnector3">
            <a:avLst/>
          </a:prstGeom>
          <a:noFill/>
          <a:ln w="19050" cap="rnd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A08E3F-0702-8A1D-FF5F-8B7653DB2097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5400000">
            <a:off x="1257353" y="3077983"/>
            <a:ext cx="706157" cy="1"/>
          </a:xfrm>
          <a:prstGeom prst="bentConnector3">
            <a:avLst/>
          </a:prstGeom>
          <a:noFill/>
          <a:ln w="19050" cap="rnd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7B59E39-4488-A173-E762-57AAD5B954D5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16200000" flipH="1">
            <a:off x="2379186" y="1956150"/>
            <a:ext cx="706157" cy="2243666"/>
          </a:xfrm>
          <a:prstGeom prst="bentConnector3">
            <a:avLst/>
          </a:prstGeom>
          <a:noFill/>
          <a:ln w="19050" cap="rnd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63D7C35-431A-EF66-6785-CABC081249CD}"/>
              </a:ext>
            </a:extLst>
          </p:cNvPr>
          <p:cNvCxnSpPr>
            <a:stCxn id="3" idx="2"/>
            <a:endCxn id="11" idx="0"/>
          </p:cNvCxnSpPr>
          <p:nvPr/>
        </p:nvCxnSpPr>
        <p:spPr>
          <a:xfrm rot="16200000" flipH="1">
            <a:off x="1524468" y="2810867"/>
            <a:ext cx="1321980" cy="1150055"/>
          </a:xfrm>
          <a:prstGeom prst="bentConnector3">
            <a:avLst>
              <a:gd name="adj1" fmla="val 25538"/>
            </a:avLst>
          </a:prstGeom>
          <a:noFill/>
          <a:ln w="19050" cap="rnd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0C66954-3C88-F5F4-D0F9-806C0255C8B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Python Flow control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2F78C81-E2D0-5E3F-743A-76D1E90F4B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03313" y="2052638"/>
            <a:ext cx="8947150" cy="419576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If… </a:t>
            </a:r>
            <a:r>
              <a:rPr lang="en-US" altLang="en-US" dirty="0" err="1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elif</a:t>
            </a:r>
            <a:r>
              <a:rPr lang="en-US" altLang="en-US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… else</a:t>
            </a:r>
          </a:p>
          <a:p>
            <a:pPr eaLnBrk="1" hangingPunct="1"/>
            <a:r>
              <a:rPr lang="en-US" altLang="en-US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for</a:t>
            </a:r>
          </a:p>
          <a:p>
            <a:pPr eaLnBrk="1" hangingPunct="1"/>
            <a:r>
              <a:rPr lang="en-US" altLang="en-US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While</a:t>
            </a:r>
          </a:p>
          <a:p>
            <a:pPr eaLnBrk="1" hangingPunct="1"/>
            <a:r>
              <a:rPr lang="en-US" altLang="en-US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Range (if we have time)</a:t>
            </a:r>
          </a:p>
          <a:p>
            <a:pPr eaLnBrk="1" hangingPunct="1"/>
            <a:endParaRPr lang="en-US" altLang="en-US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There’s a lot more to this, but we’re just going over the basics today!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C322F165-464F-F56A-4BA8-A71A437C20F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Practice Flow Control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B19EAC4-08EE-BA8C-13A3-1A3154467A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03313" y="2052638"/>
            <a:ext cx="8947150" cy="4195762"/>
          </a:xfrm>
        </p:spPr>
        <p:txBody>
          <a:bodyPr/>
          <a:lstStyle/>
          <a:p>
            <a:pPr marL="0" indent="0" eaLnBrk="1" hangingPunct="1">
              <a:buSzTx/>
              <a:buFont typeface="Wingdings 3" panose="05040102010807070707" pitchFamily="18" charset="2"/>
              <a:buNone/>
            </a:pPr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#whats wrong with this code? (Hint: there are 4 issues) </a:t>
            </a:r>
          </a:p>
          <a:p>
            <a:pPr marL="0" indent="0" eaLnBrk="1" hangingPunct="1">
              <a:buSzTx/>
              <a:buFont typeface="Wingdings 3" panose="05040102010807070707" pitchFamily="18" charset="2"/>
              <a:buNone/>
            </a:pPr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#what is it doing?</a:t>
            </a:r>
          </a:p>
          <a:p>
            <a:pPr marL="0" indent="0" eaLnBrk="1" hangingPunct="1">
              <a:buSzTx/>
              <a:buFont typeface="Wingdings 3" panose="05040102010807070707" pitchFamily="18" charset="2"/>
              <a:buNone/>
            </a:pPr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num = str(input("Enter a number: "))</a:t>
            </a:r>
          </a:p>
          <a:p>
            <a:pPr marL="0" indent="0" eaLnBrk="1" hangingPunct="1">
              <a:buSzTx/>
              <a:buFont typeface="Wingdings 3" panose="05040102010807070707" pitchFamily="18" charset="2"/>
              <a:buNone/>
            </a:pPr>
            <a:endParaRPr lang="en-US" altLang="en-US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0" indent="0" eaLnBrk="1" hangingPunct="1">
              <a:buSzTx/>
              <a:buFont typeface="Wingdings 3" panose="05040102010807070707" pitchFamily="18" charset="2"/>
              <a:buNone/>
            </a:pPr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if num % 2 = 0:</a:t>
            </a:r>
          </a:p>
          <a:p>
            <a:pPr marL="0" indent="0" eaLnBrk="1" hangingPunct="1">
              <a:buSzTx/>
              <a:buFont typeface="Wingdings 3" panose="05040102010807070707" pitchFamily="18" charset="2"/>
              <a:buNone/>
            </a:pPr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   print("Even")</a:t>
            </a:r>
          </a:p>
          <a:p>
            <a:pPr marL="0" indent="0" eaLnBrk="1" hangingPunct="1">
              <a:buSzTx/>
              <a:buFont typeface="Wingdings 3" panose="05040102010807070707" pitchFamily="18" charset="2"/>
              <a:buNone/>
            </a:pPr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else</a:t>
            </a:r>
          </a:p>
          <a:p>
            <a:pPr marL="0" indent="0" eaLnBrk="1" hangingPunct="1">
              <a:buSzTx/>
              <a:buFont typeface="Wingdings 3" panose="05040102010807070707" pitchFamily="18" charset="2"/>
              <a:buNone/>
            </a:pPr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   print("Odd)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1">
            <a:extLst>
              <a:ext uri="{FF2B5EF4-FFF2-40B4-BE49-F238E27FC236}">
                <a16:creationId xmlns:a16="http://schemas.microsoft.com/office/drawing/2014/main" id="{7FBFD325-6641-F8D7-94D6-C6DAC49F63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013" y="47625"/>
            <a:ext cx="9413875" cy="592138"/>
          </a:xfrm>
        </p:spPr>
        <p:txBody>
          <a:bodyPr/>
          <a:lstStyle>
            <a:lvl1pPr defTabSz="361188">
              <a:defRPr sz="3318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>
                <a:sym typeface="Century Gothic"/>
              </a:rPr>
              <a:t>Homework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ED1CF573-9F0F-44B8-892E-73936D0C16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93688" y="904875"/>
            <a:ext cx="8947150" cy="41957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Install anything that hasn't been installed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Readings: Chapter 1-2 and some suggested readings listed in the assignment on Canvas.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Homework Assignment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Save a copy of your homework assignment OUTSIDE of your git repo until you feel comfortable with git. </a:t>
            </a:r>
          </a:p>
          <a:p>
            <a:pPr marL="742950" lvl="1" indent="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Suggest creating a folder called "homework"</a:t>
            </a:r>
          </a:p>
          <a:p>
            <a:pPr marL="742950" lvl="1" indent="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If it's inside the git repo you will run into issues.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8F0FB9E-4BE6-527E-ADEB-8D8C491D2A2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69863" y="69850"/>
            <a:ext cx="10058400" cy="966788"/>
          </a:xfrm>
        </p:spPr>
        <p:txBody>
          <a:bodyPr/>
          <a:lstStyle/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Today's Activities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D5793747-EC3B-E292-E16A-8D3AFFF3F23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8788" y="1042988"/>
            <a:ext cx="10839450" cy="44878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Introduction by </a:t>
            </a:r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Ryan Johnson</a:t>
            </a:r>
            <a:endParaRPr lang="en-US" altLang="en-US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Syllabus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Install help 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Intro to git and bash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Python data types</a:t>
            </a:r>
          </a:p>
          <a:p>
            <a:pPr eaLnBrk="1" hangingPunct="1"/>
            <a:endParaRPr lang="en-US" altLang="en-US" dirty="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eaLnBrk="1" hangingPunct="1"/>
            <a:r>
              <a:rPr lang="en-US" altLang="en-US" dirty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Please bear with us as we fully expect some speed bumps today!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EE7C319-C999-9FF6-67A4-FFDCDA0B16E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-3175" y="30163"/>
            <a:ext cx="9405938" cy="14001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Is Your System 32 bit or 64 bit? </a:t>
            </a:r>
          </a:p>
        </p:txBody>
      </p:sp>
      <p:sp>
        <p:nvSpPr>
          <p:cNvPr id="265" name="Content Placeholder 2">
            <a:extLst>
              <a:ext uri="{FF2B5EF4-FFF2-40B4-BE49-F238E27FC236}">
                <a16:creationId xmlns:a16="http://schemas.microsoft.com/office/drawing/2014/main" id="{9E54D943-3B45-8852-EAC7-0755FDB3D4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1788" y="982663"/>
            <a:ext cx="8945562" cy="4194175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ea typeface="Century Gothic" panose="020B0502020202020204" pitchFamily="34" charset="0"/>
                <a:cs typeface="Century Gothic" panose="020B0502020202020204" pitchFamily="34" charset="0"/>
              </a:rPr>
              <a:t>Your computer is either 32 bit or 64 bit. </a:t>
            </a:r>
          </a:p>
          <a:p>
            <a:pPr marL="74295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ea typeface="Century Gothic" panose="020B0502020202020204" pitchFamily="34" charset="0"/>
                <a:cs typeface="Century Gothic" panose="020B0502020202020204" pitchFamily="34" charset="0"/>
              </a:rPr>
              <a:t>64 bit can run 32 bit programs but not vice versa</a:t>
            </a:r>
          </a:p>
          <a:p>
            <a:pPr marL="74295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ea typeface="Century Gothic" panose="020B0502020202020204" pitchFamily="34" charset="0"/>
                <a:cs typeface="Century Gothic" panose="020B0502020202020204" pitchFamily="34" charset="0"/>
              </a:rPr>
              <a:t>You need to install 64 bit if you have it to avoid problems later.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ea typeface="Century Gothic" panose="020B0502020202020204" pitchFamily="34" charset="0"/>
                <a:cs typeface="Century Gothic" panose="020B0502020202020204" pitchFamily="34" charset="0"/>
              </a:rPr>
              <a:t>You will need to install either 32 bit or 64 bit files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ea typeface="Century Gothic" panose="020B0502020202020204" pitchFamily="34" charset="0"/>
                <a:cs typeface="Century Gothic" panose="020B0502020202020204" pitchFamily="34" charset="0"/>
              </a:rPr>
              <a:t>If you are a PC user and don't have Windows 10+ let your instructor know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ea typeface="Century Gothic" panose="020B0502020202020204" pitchFamily="34" charset="0"/>
                <a:cs typeface="Century Gothic" panose="020B0502020202020204" pitchFamily="34" charset="0"/>
              </a:rPr>
              <a:t>If you are a Mac User and 32-bit let your instructor know!</a:t>
            </a:r>
          </a:p>
          <a:p>
            <a:pPr marL="74295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ea typeface="Century Gothic" panose="020B0502020202020204" pitchFamily="34" charset="0"/>
                <a:cs typeface="Century Gothic" panose="020B0502020202020204" pitchFamily="34" charset="0"/>
              </a:rPr>
              <a:t>This Mac Links is for 64 bit only!</a:t>
            </a:r>
          </a:p>
          <a:p>
            <a:pPr marL="742950" lvl="1" indent="-342900">
              <a:buFont typeface="Arial" panose="020B0604020202020204" pitchFamily="34" charset="0"/>
              <a:buChar char="•"/>
            </a:pPr>
            <a:r>
              <a:rPr lang="en-US" altLang="en-US" sz="1800" dirty="0">
                <a:ea typeface="Century Gothic" panose="020B0502020202020204" pitchFamily="34" charset="0"/>
                <a:cs typeface="Century Gothic" panose="020B0502020202020204" pitchFamily="34" charset="0"/>
              </a:rPr>
              <a:t>`</a:t>
            </a:r>
            <a:r>
              <a:rPr lang="en-US" altLang="en-US" sz="1800" dirty="0" err="1">
                <a:ea typeface="Century Gothic" panose="020B0502020202020204" pitchFamily="34" charset="0"/>
                <a:cs typeface="Century Gothic" panose="020B0502020202020204" pitchFamily="34" charset="0"/>
              </a:rPr>
              <a:t>uname</a:t>
            </a:r>
            <a:r>
              <a:rPr lang="en-US" altLang="en-US" sz="1800" dirty="0">
                <a:ea typeface="Century Gothic" panose="020B0502020202020204" pitchFamily="34" charset="0"/>
                <a:cs typeface="Century Gothic" panose="020B0502020202020204" pitchFamily="34" charset="0"/>
              </a:rPr>
              <a:t> –m` command in terminal will show you</a:t>
            </a:r>
          </a:p>
        </p:txBody>
      </p:sp>
      <p:sp>
        <p:nvSpPr>
          <p:cNvPr id="266" name="TextBox 4">
            <a:extLst>
              <a:ext uri="{FF2B5EF4-FFF2-40B4-BE49-F238E27FC236}">
                <a16:creationId xmlns:a16="http://schemas.microsoft.com/office/drawing/2014/main" id="{AF6019A4-8E5A-E06A-E618-8294416A5550}"/>
              </a:ext>
            </a:extLst>
          </p:cNvPr>
          <p:cNvSpPr txBox="1"/>
          <p:nvPr/>
        </p:nvSpPr>
        <p:spPr>
          <a:xfrm>
            <a:off x="6303963" y="4997450"/>
            <a:ext cx="2651125" cy="36988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u="sng">
                <a:solidFill>
                  <a:srgbClr val="58C1BA"/>
                </a:solidFill>
                <a:uFill>
                  <a:solidFill>
                    <a:srgbClr val="58C1BA"/>
                  </a:solidFill>
                </a:uFill>
                <a:hlinkClick r:id="rId2"/>
              </a:defRPr>
            </a:lvl1pPr>
          </a:lstStyle>
          <a:p>
            <a:pPr eaLnBrk="1" fontAlgn="auto">
              <a:spcBef>
                <a:spcPts val="0"/>
              </a:spcBef>
              <a:spcAft>
                <a:spcPts val="0"/>
              </a:spcAft>
              <a:defRPr u="none">
                <a:solidFill>
                  <a:srgbClr val="FFFFFF"/>
                </a:solidFill>
                <a:uFillTx/>
              </a:defRPr>
            </a:pPr>
            <a:r>
              <a:rPr kern="0">
                <a:latin typeface="Century Gothic"/>
                <a:ea typeface="Century Gothic"/>
                <a:cs typeface="Century Gothic"/>
                <a:sym typeface="Century Gothic"/>
                <a:hlinkClick r:id="rId2"/>
              </a:rPr>
              <a:t>Mac Users Click Here</a:t>
            </a:r>
          </a:p>
        </p:txBody>
      </p:sp>
      <p:sp>
        <p:nvSpPr>
          <p:cNvPr id="267" name="TextBox 5">
            <a:extLst>
              <a:ext uri="{FF2B5EF4-FFF2-40B4-BE49-F238E27FC236}">
                <a16:creationId xmlns:a16="http://schemas.microsoft.com/office/drawing/2014/main" id="{B9C55ED4-EC63-E92D-D315-6F6374CFBB37}"/>
              </a:ext>
            </a:extLst>
          </p:cNvPr>
          <p:cNvSpPr txBox="1"/>
          <p:nvPr/>
        </p:nvSpPr>
        <p:spPr>
          <a:xfrm>
            <a:off x="1046163" y="4999038"/>
            <a:ext cx="3817937" cy="6508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u="sng">
                <a:solidFill>
                  <a:srgbClr val="58C1BA"/>
                </a:solidFill>
                <a:uFill>
                  <a:solidFill>
                    <a:srgbClr val="58C1BA"/>
                  </a:solidFill>
                </a:uFill>
                <a:hlinkClick r:id="rId3"/>
              </a:defRPr>
            </a:lvl1pPr>
          </a:lstStyle>
          <a:p>
            <a:pPr eaLnBrk="1" fontAlgn="auto">
              <a:spcBef>
                <a:spcPts val="0"/>
              </a:spcBef>
              <a:spcAft>
                <a:spcPts val="0"/>
              </a:spcAft>
              <a:defRPr u="none">
                <a:solidFill>
                  <a:srgbClr val="FFFFFF"/>
                </a:solidFill>
                <a:uFillTx/>
              </a:defRPr>
            </a:pPr>
            <a:r>
              <a:rPr kern="0"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Windows 10 Users Click Here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18E17EA-3C04-2AEE-459D-11F536F7A5C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125" y="-31750"/>
            <a:ext cx="9404350" cy="1401763"/>
          </a:xfrm>
        </p:spPr>
        <p:txBody>
          <a:bodyPr/>
          <a:lstStyle/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Tool Installation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96669AE-AB1E-C545-5715-CE6620576C3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4300" y="796925"/>
            <a:ext cx="12077700" cy="58229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Please read and follow installation instructions carefully. 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This may take a while and there may be issues...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Tools to install:</a:t>
            </a:r>
          </a:p>
          <a:p>
            <a:pPr marL="742950" lvl="1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Python 3.8+</a:t>
            </a:r>
            <a:endParaRPr lang="en-US" altLang="en-US" sz="1400"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1143000" lvl="2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4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Anything older or super new may have compatibility issues. It's your call though.</a:t>
            </a:r>
          </a:p>
          <a:p>
            <a:pPr marL="1143000" lvl="2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4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Python 2.X will not work.</a:t>
            </a:r>
          </a:p>
          <a:p>
            <a:pPr marL="742950" lvl="1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Pip </a:t>
            </a:r>
          </a:p>
          <a:p>
            <a:pPr marL="1143000" lvl="2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4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Python's package manager. Only needed if it doesn’t come with Python</a:t>
            </a:r>
          </a:p>
          <a:p>
            <a:pPr marL="742950" lvl="1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Git-bash</a:t>
            </a:r>
          </a:p>
          <a:p>
            <a:pPr marL="1143000" lvl="2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4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Version control and a linux terminal emulator. (Macs already have Terminal)</a:t>
            </a:r>
          </a:p>
          <a:p>
            <a:pPr marL="742950" lvl="1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VSCode</a:t>
            </a:r>
          </a:p>
          <a:p>
            <a:pPr marL="1143000" lvl="2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4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Popular text editor. I will not be using this right away, but I will transition in a few weeks. </a:t>
            </a:r>
          </a:p>
          <a:p>
            <a:pPr marL="742950" lvl="1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Pip/brew installs</a:t>
            </a:r>
          </a:p>
          <a:p>
            <a:pPr marL="1143000" lvl="2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4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Install Jupyter and Jupyter lab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E37DF39-F910-C3E5-A8B1-11DAEEB51A5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-3175" y="-84138"/>
            <a:ext cx="9404350" cy="1401763"/>
          </a:xfrm>
        </p:spPr>
        <p:txBody>
          <a:bodyPr/>
          <a:lstStyle/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Install Git, Python, and Jupyter notebook </a:t>
            </a:r>
          </a:p>
        </p:txBody>
      </p:sp>
      <p:sp>
        <p:nvSpPr>
          <p:cNvPr id="21507" name="Content Placeholder 6">
            <a:extLst>
              <a:ext uri="{FF2B5EF4-FFF2-40B4-BE49-F238E27FC236}">
                <a16:creationId xmlns:a16="http://schemas.microsoft.com/office/drawing/2014/main" id="{2D840522-C3E9-E27B-2719-F279935D23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03313" y="2052638"/>
            <a:ext cx="8947150" cy="4195762"/>
          </a:xfrm>
        </p:spPr>
        <p:txBody>
          <a:bodyPr/>
          <a:lstStyle/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Open the installs docs in our Canvas and follow along. 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le 1">
            <a:extLst>
              <a:ext uri="{FF2B5EF4-FFF2-40B4-BE49-F238E27FC236}">
                <a16:creationId xmlns:a16="http://schemas.microsoft.com/office/drawing/2014/main" id="{2BA23556-7EC6-4E51-BD9F-78315D0207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538" y="66675"/>
            <a:ext cx="9413875" cy="723900"/>
          </a:xfrm>
        </p:spPr>
        <p:txBody>
          <a:bodyPr/>
          <a:lstStyle>
            <a:lvl1pPr defTabSz="448055">
              <a:defRPr sz="4116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>
                <a:sym typeface="Century Gothic"/>
              </a:rPr>
              <a:t>Pip Installs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4B9AAA8-0A2B-18B0-235C-46DF05DFCC3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19075" y="876300"/>
            <a:ext cx="11430000" cy="573881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Pip should come with your Python installation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Windows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Open Git Bash Terminal and type 'pip --version'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If you get an error let Alexis know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Mac: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Open Terminal: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Type 'pip3 --version' and hit enter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If you get an error let Alexis know</a:t>
            </a:r>
          </a:p>
        </p:txBody>
      </p:sp>
      <p:pic>
        <p:nvPicPr>
          <p:cNvPr id="22532" name="Picture 4" descr="Picture 4">
            <a:extLst>
              <a:ext uri="{FF2B5EF4-FFF2-40B4-BE49-F238E27FC236}">
                <a16:creationId xmlns:a16="http://schemas.microsoft.com/office/drawing/2014/main" id="{D00A73F7-972E-9A61-91F0-3B606E3D0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2473325"/>
            <a:ext cx="6740525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2533" name="Picture 5" descr="Picture 5">
            <a:extLst>
              <a:ext uri="{FF2B5EF4-FFF2-40B4-BE49-F238E27FC236}">
                <a16:creationId xmlns:a16="http://schemas.microsoft.com/office/drawing/2014/main" id="{719F4799-608D-F4AD-B806-618AD53BA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3" y="647700"/>
            <a:ext cx="12477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2534" name="TextBox 5">
            <a:extLst>
              <a:ext uri="{FF2B5EF4-FFF2-40B4-BE49-F238E27FC236}">
                <a16:creationId xmlns:a16="http://schemas.microsoft.com/office/drawing/2014/main" id="{3FFAA331-BB45-D4BE-F816-8EB781B14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280988"/>
            <a:ext cx="2651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pPr eaLnBrk="1"/>
            <a:r>
              <a:rPr lang="en-US" altLang="en-US">
                <a:solidFill>
                  <a:srgbClr val="FFFFFF"/>
                </a:solidFill>
              </a:rPr>
              <a:t>Windows Git-Bash</a:t>
            </a:r>
          </a:p>
        </p:txBody>
      </p:sp>
      <p:pic>
        <p:nvPicPr>
          <p:cNvPr id="22535" name="Picture 7" descr="Picture 7">
            <a:extLst>
              <a:ext uri="{FF2B5EF4-FFF2-40B4-BE49-F238E27FC236}">
                <a16:creationId xmlns:a16="http://schemas.microsoft.com/office/drawing/2014/main" id="{5AEA9D24-3484-B669-BAE8-537E58A05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238" y="4849813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2536" name="TextBox 7">
            <a:extLst>
              <a:ext uri="{FF2B5EF4-FFF2-40B4-BE49-F238E27FC236}">
                <a16:creationId xmlns:a16="http://schemas.microsoft.com/office/drawing/2014/main" id="{973FF5C0-E3BC-EF92-EE34-F1C13D10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4175" y="4391025"/>
            <a:ext cx="265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pPr eaLnBrk="1"/>
            <a:r>
              <a:rPr lang="en-US" altLang="en-US">
                <a:solidFill>
                  <a:srgbClr val="FFFFFF"/>
                </a:solidFill>
              </a:rPr>
              <a:t>Mac Terminal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50C499B-4740-A43E-FD29-EFC966FF141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Install Visual Studio Code</a:t>
            </a:r>
          </a:p>
        </p:txBody>
      </p:sp>
      <p:sp>
        <p:nvSpPr>
          <p:cNvPr id="284" name="Content Placeholder 2">
            <a:extLst>
              <a:ext uri="{FF2B5EF4-FFF2-40B4-BE49-F238E27FC236}">
                <a16:creationId xmlns:a16="http://schemas.microsoft.com/office/drawing/2014/main" id="{86E9647D-A23F-5DFC-26F5-D4BF2AD2B6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8363" y="1450975"/>
            <a:ext cx="8945562" cy="4195763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SzTx/>
              <a:buFont typeface="Wingdings 3"/>
              <a:buNone/>
              <a:defRPr/>
            </a:pPr>
            <a:r>
              <a:rPr u="sng">
                <a:solidFill>
                  <a:srgbClr val="58C1BA"/>
                </a:solidFill>
                <a:uFill>
                  <a:solidFill>
                    <a:srgbClr val="58C1BA"/>
                  </a:solidFill>
                </a:uFill>
                <a:sym typeface="Century Gothic"/>
                <a:hlinkClick r:id="rId2"/>
              </a:rPr>
              <a:t>See this link</a:t>
            </a:r>
          </a:p>
          <a:p>
            <a:pPr marL="0" indent="0" eaLnBrk="1" fontAlgn="auto" hangingPunct="1">
              <a:spcAft>
                <a:spcPts val="0"/>
              </a:spcAft>
              <a:buSzTx/>
              <a:buFont typeface="Wingdings 3"/>
              <a:buNone/>
              <a:defRPr/>
            </a:pPr>
            <a:r>
              <a:rPr>
                <a:sym typeface="Century Gothic"/>
              </a:rPr>
              <a:t>Choose your machine type.</a:t>
            </a:r>
          </a:p>
          <a:p>
            <a:pPr marL="0" indent="0" eaLnBrk="1" fontAlgn="auto" hangingPunct="1">
              <a:spcAft>
                <a:spcPts val="0"/>
              </a:spcAft>
              <a:buSzTx/>
              <a:buFont typeface="Wingdings 3"/>
              <a:buNone/>
              <a:defRPr/>
            </a:pPr>
            <a:r>
              <a:rPr>
                <a:sym typeface="Century Gothic"/>
              </a:rPr>
              <a:t>Suggest "System Installer"</a:t>
            </a:r>
          </a:p>
        </p:txBody>
      </p:sp>
      <p:pic>
        <p:nvPicPr>
          <p:cNvPr id="23556" name="Picture 4" descr="Picture 4">
            <a:extLst>
              <a:ext uri="{FF2B5EF4-FFF2-40B4-BE49-F238E27FC236}">
                <a16:creationId xmlns:a16="http://schemas.microsoft.com/office/drawing/2014/main" id="{06B420CF-1810-282F-1833-A480522AF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2768600"/>
            <a:ext cx="9496425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097F9CC-7596-09BE-A2B3-133705B1048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38113" y="57150"/>
            <a:ext cx="9413875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Congratulations! 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4090515D-6E08-6708-BE96-76A307DF78E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257175" y="1008063"/>
            <a:ext cx="8945563" cy="41957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Installs are rarely fun but you made it! 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If you haven't finished the installs please work with your instructor after class.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48010E1-7655-8067-927C-DAC300C6CEB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Course Structure</a:t>
            </a:r>
          </a:p>
        </p:txBody>
      </p:sp>
      <p:sp>
        <p:nvSpPr>
          <p:cNvPr id="291" name="Content Placeholder 2">
            <a:extLst>
              <a:ext uri="{FF2B5EF4-FFF2-40B4-BE49-F238E27FC236}">
                <a16:creationId xmlns:a16="http://schemas.microsoft.com/office/drawing/2014/main" id="{B9AD8285-00CC-B8C0-7411-DE66B41C0B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3313" y="1122363"/>
            <a:ext cx="8947150" cy="5126037"/>
          </a:xfrm>
        </p:spPr>
        <p:txBody>
          <a:bodyPr>
            <a:normAutofit/>
          </a:bodyPr>
          <a:lstStyle/>
          <a:p>
            <a:pPr marL="312039" indent="-312039" defTabSz="416052" eaLnBrk="1" fontAlgn="auto" hangingPunct="1">
              <a:spcBef>
                <a:spcPts val="900"/>
              </a:spcBef>
              <a:spcAft>
                <a:spcPts val="0"/>
              </a:spcAft>
              <a:defRPr sz="1820"/>
            </a:pPr>
            <a:r>
              <a:rPr sz="1820">
                <a:sym typeface="Century Gothic"/>
              </a:rPr>
              <a:t>You will learn:</a:t>
            </a:r>
          </a:p>
          <a:p>
            <a:pPr marL="676084" lvl="1" indent="-260032" defTabSz="416052" eaLnBrk="1" fontAlgn="auto" hangingPunct="1">
              <a:spcBef>
                <a:spcPts val="900"/>
              </a:spcBef>
              <a:spcAft>
                <a:spcPts val="0"/>
              </a:spcAft>
              <a:defRPr sz="1638"/>
            </a:pPr>
            <a:r>
              <a:rPr sz="1638">
                <a:sym typeface="Century Gothic"/>
              </a:rPr>
              <a:t>Git</a:t>
            </a:r>
          </a:p>
          <a:p>
            <a:pPr marL="676084" lvl="1" indent="-260032" defTabSz="416052" eaLnBrk="1" fontAlgn="auto" hangingPunct="1">
              <a:spcBef>
                <a:spcPts val="900"/>
              </a:spcBef>
              <a:spcAft>
                <a:spcPts val="0"/>
              </a:spcAft>
              <a:defRPr sz="1638"/>
            </a:pPr>
            <a:r>
              <a:rPr sz="1638">
                <a:sym typeface="Century Gothic"/>
              </a:rPr>
              <a:t>Python and many modules</a:t>
            </a:r>
          </a:p>
          <a:p>
            <a:pPr marL="676084" lvl="1" indent="-260032" defTabSz="416052" eaLnBrk="1" fontAlgn="auto" hangingPunct="1">
              <a:spcBef>
                <a:spcPts val="900"/>
              </a:spcBef>
              <a:spcAft>
                <a:spcPts val="0"/>
              </a:spcAft>
              <a:defRPr sz="1638"/>
            </a:pPr>
            <a:r>
              <a:rPr sz="1638">
                <a:sym typeface="Century Gothic"/>
              </a:rPr>
              <a:t>SQL</a:t>
            </a:r>
          </a:p>
          <a:p>
            <a:pPr marL="676084" lvl="1" indent="-260032" defTabSz="416052" eaLnBrk="1" fontAlgn="auto" hangingPunct="1">
              <a:spcBef>
                <a:spcPts val="900"/>
              </a:spcBef>
              <a:spcAft>
                <a:spcPts val="0"/>
              </a:spcAft>
              <a:defRPr sz="1638"/>
            </a:pPr>
            <a:r>
              <a:rPr sz="1638">
                <a:sym typeface="Century Gothic"/>
              </a:rPr>
              <a:t>ETL/ELT</a:t>
            </a:r>
          </a:p>
          <a:p>
            <a:pPr marL="676084" lvl="1" indent="-260032" defTabSz="416052" eaLnBrk="1" fontAlgn="auto" hangingPunct="1">
              <a:spcBef>
                <a:spcPts val="900"/>
              </a:spcBef>
              <a:spcAft>
                <a:spcPts val="0"/>
              </a:spcAft>
              <a:defRPr sz="1638"/>
            </a:pPr>
            <a:r>
              <a:rPr sz="1638">
                <a:sym typeface="Century Gothic"/>
              </a:rPr>
              <a:t>Data Modeling</a:t>
            </a:r>
          </a:p>
          <a:p>
            <a:pPr marL="676084" lvl="1" indent="-260032" defTabSz="416052" eaLnBrk="1" fontAlgn="auto" hangingPunct="1">
              <a:spcBef>
                <a:spcPts val="900"/>
              </a:spcBef>
              <a:spcAft>
                <a:spcPts val="0"/>
              </a:spcAft>
              <a:defRPr sz="1638"/>
            </a:pPr>
            <a:r>
              <a:rPr sz="1638">
                <a:sym typeface="Century Gothic"/>
              </a:rPr>
              <a:t>Data Visualization</a:t>
            </a:r>
          </a:p>
          <a:p>
            <a:pPr marL="676084" lvl="1" indent="-260032" defTabSz="416052" eaLnBrk="1" fontAlgn="auto" hangingPunct="1">
              <a:spcBef>
                <a:spcPts val="900"/>
              </a:spcBef>
              <a:spcAft>
                <a:spcPts val="0"/>
              </a:spcAft>
              <a:defRPr sz="1638"/>
            </a:pPr>
            <a:r>
              <a:rPr sz="1638">
                <a:sym typeface="Century Gothic"/>
              </a:rPr>
              <a:t>Supervised and Unsupervised Machine Learning model creation and tuning</a:t>
            </a:r>
          </a:p>
          <a:p>
            <a:pPr marL="312039" indent="-312039" defTabSz="416052" eaLnBrk="1" fontAlgn="auto" hangingPunct="1">
              <a:spcBef>
                <a:spcPts val="900"/>
              </a:spcBef>
              <a:spcAft>
                <a:spcPts val="0"/>
              </a:spcAft>
              <a:defRPr sz="1820"/>
            </a:pPr>
            <a:r>
              <a:rPr sz="1820">
                <a:sym typeface="Century Gothic"/>
              </a:rPr>
              <a:t>The class will be structured as follows:</a:t>
            </a:r>
          </a:p>
          <a:p>
            <a:pPr marL="676084" lvl="1" indent="-260032" defTabSz="416052" eaLnBrk="1" fontAlgn="auto" hangingPunct="1">
              <a:spcBef>
                <a:spcPts val="900"/>
              </a:spcBef>
              <a:spcAft>
                <a:spcPts val="0"/>
              </a:spcAft>
              <a:defRPr sz="1638"/>
            </a:pPr>
            <a:r>
              <a:rPr sz="1638">
                <a:sym typeface="Century Gothic"/>
              </a:rPr>
              <a:t>Warm-up question you are expected to code or attempt to code at the beginning of class</a:t>
            </a:r>
          </a:p>
          <a:p>
            <a:pPr marL="676084" lvl="1" indent="-260032" defTabSz="416052" eaLnBrk="1" fontAlgn="auto" hangingPunct="1">
              <a:spcBef>
                <a:spcPts val="900"/>
              </a:spcBef>
              <a:spcAft>
                <a:spcPts val="0"/>
              </a:spcAft>
              <a:defRPr sz="1638"/>
            </a:pPr>
            <a:r>
              <a:rPr sz="1638">
                <a:sym typeface="Century Gothic"/>
              </a:rPr>
              <a:t>Lecture on concept (if applicable) in ppt</a:t>
            </a:r>
          </a:p>
          <a:p>
            <a:pPr marL="676084" lvl="1" indent="-260032" defTabSz="416052" eaLnBrk="1" fontAlgn="auto" hangingPunct="1">
              <a:spcBef>
                <a:spcPts val="900"/>
              </a:spcBef>
              <a:spcAft>
                <a:spcPts val="0"/>
              </a:spcAft>
              <a:defRPr sz="1638"/>
            </a:pPr>
            <a:r>
              <a:rPr sz="1638">
                <a:sym typeface="Century Gothic"/>
              </a:rPr>
              <a:t>Live coding by me with expected participation by you</a:t>
            </a:r>
          </a:p>
          <a:p>
            <a:pPr marL="676084" lvl="1" indent="-260032" defTabSz="416052" eaLnBrk="1" fontAlgn="auto" hangingPunct="1">
              <a:spcBef>
                <a:spcPts val="900"/>
              </a:spcBef>
              <a:spcAft>
                <a:spcPts val="0"/>
              </a:spcAft>
              <a:defRPr sz="1638"/>
            </a:pPr>
            <a:r>
              <a:rPr sz="1638">
                <a:sym typeface="Century Gothic"/>
              </a:rPr>
              <a:t>Exercises for you to complete in class (sometimes group and sometimes solo)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923</Words>
  <Application>Microsoft Office PowerPoint</Application>
  <PresentationFormat>Widescreen</PresentationFormat>
  <Paragraphs>142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Georgia</vt:lpstr>
      <vt:lpstr>Segoe UI</vt:lpstr>
      <vt:lpstr>Wingdings 3</vt:lpstr>
      <vt:lpstr>Ion</vt:lpstr>
      <vt:lpstr>Welcome!</vt:lpstr>
      <vt:lpstr>Today's Activities</vt:lpstr>
      <vt:lpstr>Is Your System 32 bit or 64 bit? </vt:lpstr>
      <vt:lpstr>Tool Installation</vt:lpstr>
      <vt:lpstr>Install Git, Python, and Jupyter notebook </vt:lpstr>
      <vt:lpstr>Pip Installs</vt:lpstr>
      <vt:lpstr>Install Visual Studio Code</vt:lpstr>
      <vt:lpstr>Congratulations! </vt:lpstr>
      <vt:lpstr>Course Structure</vt:lpstr>
      <vt:lpstr>Expectations</vt:lpstr>
      <vt:lpstr>Intro to Git and bash</vt:lpstr>
      <vt:lpstr>Git clone the Repo </vt:lpstr>
      <vt:lpstr>Git practice</vt:lpstr>
      <vt:lpstr>Stretch Break</vt:lpstr>
      <vt:lpstr>Python Data types</vt:lpstr>
      <vt:lpstr>Python Flow control</vt:lpstr>
      <vt:lpstr>Practice Flow Control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cp:lastModifiedBy>Thomas Johnson</cp:lastModifiedBy>
  <cp:revision>31</cp:revision>
  <dcterms:modified xsi:type="dcterms:W3CDTF">2024-08-21T23:43:42Z</dcterms:modified>
</cp:coreProperties>
</file>