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06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9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9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9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56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3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78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86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5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63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1BF0-B262-4D85-9C9A-302BD3DD3867}" type="datetimeFigureOut">
              <a:rPr lang="en-CA" smtClean="0"/>
              <a:t>31/05/2016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8449-7735-4037-942D-9391BA7FB9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5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6254" y="332656"/>
            <a:ext cx="4196213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Minesweeper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0" y="1395412"/>
            <a:ext cx="34575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5570" y="5576577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Johnson Zhu	</a:t>
            </a:r>
            <a:r>
              <a:rPr lang="en-CA" dirty="0" err="1" smtClean="0"/>
              <a:t>Mr.Zambazis</a:t>
            </a:r>
            <a:endParaRPr lang="en-CA" dirty="0" smtClean="0"/>
          </a:p>
          <a:p>
            <a:r>
              <a:rPr lang="en-CA" dirty="0" smtClean="0"/>
              <a:t>ICS4U		June 2, 2012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8426" y="440378"/>
            <a:ext cx="3991734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 of Contents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8" y="1395412"/>
            <a:ext cx="37444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Objective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Getting Started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How to Play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Instructions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Special Features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Exiting The Game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About the Game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Credits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6799" y="440378"/>
            <a:ext cx="2921185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Hello User! Welcome to Minesweeper. Minesweeper is a computer game developed by Curt Johnson for OS/2 and transferred to Microsoft Windows by Robert Donner. It was first </a:t>
            </a:r>
            <a:r>
              <a:rPr lang="en-CA" sz="1400" dirty="0" smtClean="0"/>
              <a:t>officially </a:t>
            </a:r>
            <a:r>
              <a:rPr lang="en-CA" sz="1400" dirty="0" smtClean="0"/>
              <a:t>released in 1990 as a part of the Microsoft Entertainment Pack 1, and has since expanded into every version of Windows excluding 8</a:t>
            </a:r>
            <a:r>
              <a:rPr lang="en-CA" sz="1400" dirty="0" smtClean="0"/>
              <a:t>.</a:t>
            </a:r>
          </a:p>
          <a:p>
            <a:endParaRPr lang="en-CA" sz="1400" dirty="0" smtClean="0"/>
          </a:p>
          <a:p>
            <a:r>
              <a:rPr lang="en-CA" sz="1400" dirty="0" smtClean="0"/>
              <a:t>This manual covers everything from the basics of Minesweeper to the extra features incorporated in the game. In this manual, you will learn how the game works</a:t>
            </a:r>
            <a:r>
              <a:rPr lang="en-CA" sz="1400" smtClean="0"/>
              <a:t>, what the </a:t>
            </a:r>
            <a:r>
              <a:rPr lang="en-CA" sz="1400" dirty="0" smtClean="0"/>
              <a:t>objective of </a:t>
            </a:r>
            <a:r>
              <a:rPr lang="en-CA" sz="1400" smtClean="0"/>
              <a:t>the game is, </a:t>
            </a:r>
            <a:r>
              <a:rPr lang="en-CA" sz="1400" dirty="0" smtClean="0"/>
              <a:t>how to play the game, </a:t>
            </a:r>
            <a:r>
              <a:rPr lang="en-CA" sz="1400" smtClean="0"/>
              <a:t>how to use </a:t>
            </a:r>
            <a:r>
              <a:rPr lang="en-CA" sz="1400" dirty="0" smtClean="0"/>
              <a:t>of advanced strategies such as </a:t>
            </a:r>
            <a:r>
              <a:rPr lang="en-CA" sz="1400" dirty="0"/>
              <a:t> </a:t>
            </a:r>
            <a:r>
              <a:rPr lang="en-CA" sz="1400" dirty="0" smtClean="0"/>
              <a:t>marking, the various difficulties, and finally, the high scores,   By the time you are done reading through the manual, you will be a certified expert at the game! So what are you waiting for? Flip through these pages to learn more about the game!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061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184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Johnson</dc:creator>
  <cp:lastModifiedBy>Zhu, Johnson</cp:lastModifiedBy>
  <cp:revision>7</cp:revision>
  <dcterms:created xsi:type="dcterms:W3CDTF">2016-05-27T15:05:15Z</dcterms:created>
  <dcterms:modified xsi:type="dcterms:W3CDTF">2016-05-31T15:33:48Z</dcterms:modified>
</cp:coreProperties>
</file>