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5D900-1AB6-4A7A-8710-7E0084F2949E}" v="829" dt="2023-06-03T13:24:04.857"/>
    <p1510:client id="{F9DEBA17-A296-CCB9-8C59-5BA7DCC36FDA}" v="17" dt="2023-06-05T09:17:2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YROPOULOS IOANNIS" userId="S::ispyropoulos541@iekakmi.edu.gr::ebe057ee-84a4-4310-b521-513602d1dd98" providerId="AD" clId="Web-{1F15D900-1AB6-4A7A-8710-7E0084F2949E}"/>
    <pc:docChg chg="addSld delSld modSld sldOrd">
      <pc:chgData name="SPYROPOULOS IOANNIS" userId="S::ispyropoulos541@iekakmi.edu.gr::ebe057ee-84a4-4310-b521-513602d1dd98" providerId="AD" clId="Web-{1F15D900-1AB6-4A7A-8710-7E0084F2949E}" dt="2023-06-03T13:24:04.857" v="818"/>
      <pc:docMkLst>
        <pc:docMk/>
      </pc:docMkLst>
      <pc:sldChg chg="modSp modTransition">
        <pc:chgData name="SPYROPOULOS IOANNIS" userId="S::ispyropoulos541@iekakmi.edu.gr::ebe057ee-84a4-4310-b521-513602d1dd98" providerId="AD" clId="Web-{1F15D900-1AB6-4A7A-8710-7E0084F2949E}" dt="2023-06-03T12:56:30.361" v="313"/>
        <pc:sldMkLst>
          <pc:docMk/>
          <pc:sldMk cId="1194440229" sldId="256"/>
        </pc:sldMkLst>
        <pc:spChg chg="mod">
          <ac:chgData name="SPYROPOULOS IOANNIS" userId="S::ispyropoulos541@iekakmi.edu.gr::ebe057ee-84a4-4310-b521-513602d1dd98" providerId="AD" clId="Web-{1F15D900-1AB6-4A7A-8710-7E0084F2949E}" dt="2023-06-03T12:30:33.406" v="21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addSp delSp modSp new mod modTransition setBg">
        <pc:chgData name="SPYROPOULOS IOANNIS" userId="S::ispyropoulos541@iekakmi.edu.gr::ebe057ee-84a4-4310-b521-513602d1dd98" providerId="AD" clId="Web-{1F15D900-1AB6-4A7A-8710-7E0084F2949E}" dt="2023-06-03T12:56:32.361" v="314"/>
        <pc:sldMkLst>
          <pc:docMk/>
          <pc:sldMk cId="466188102" sldId="257"/>
        </pc:sldMkLst>
        <pc:spChg chg="del mod">
          <ac:chgData name="SPYROPOULOS IOANNIS" userId="S::ispyropoulos541@iekakmi.edu.gr::ebe057ee-84a4-4310-b521-513602d1dd98" providerId="AD" clId="Web-{1F15D900-1AB6-4A7A-8710-7E0084F2949E}" dt="2023-06-03T12:34:05.429" v="43"/>
          <ac:spMkLst>
            <pc:docMk/>
            <pc:sldMk cId="466188102" sldId="257"/>
            <ac:spMk id="2" creationId="{A002A014-0FF2-0E4B-DEE7-CC28CA4C72CC}"/>
          </ac:spMkLst>
        </pc:spChg>
        <pc:spChg chg="del">
          <ac:chgData name="SPYROPOULOS IOANNIS" userId="S::ispyropoulos541@iekakmi.edu.gr::ebe057ee-84a4-4310-b521-513602d1dd98" providerId="AD" clId="Web-{1F15D900-1AB6-4A7A-8710-7E0084F2949E}" dt="2023-06-03T12:33:31.413" v="33"/>
          <ac:spMkLst>
            <pc:docMk/>
            <pc:sldMk cId="466188102" sldId="257"/>
            <ac:spMk id="3" creationId="{C8C29C6E-B2CC-C9E6-C600-D478ADC64006}"/>
          </ac:spMkLst>
        </pc:spChg>
        <pc:spChg chg="add del mod">
          <ac:chgData name="SPYROPOULOS IOANNIS" userId="S::ispyropoulos541@iekakmi.edu.gr::ebe057ee-84a4-4310-b521-513602d1dd98" providerId="AD" clId="Web-{1F15D900-1AB6-4A7A-8710-7E0084F2949E}" dt="2023-06-03T12:34:21.992" v="47"/>
          <ac:spMkLst>
            <pc:docMk/>
            <pc:sldMk cId="466188102" sldId="257"/>
            <ac:spMk id="6" creationId="{3DC45840-46FA-6A6E-EB43-0CE96FAB5E9B}"/>
          </ac:spMkLst>
        </pc:spChg>
        <pc:spChg chg="add mod">
          <ac:chgData name="SPYROPOULOS IOANNIS" userId="S::ispyropoulos541@iekakmi.edu.gr::ebe057ee-84a4-4310-b521-513602d1dd98" providerId="AD" clId="Web-{1F15D900-1AB6-4A7A-8710-7E0084F2949E}" dt="2023-06-03T12:35:21.010" v="57" actId="20577"/>
          <ac:spMkLst>
            <pc:docMk/>
            <pc:sldMk cId="466188102" sldId="257"/>
            <ac:spMk id="7" creationId="{0380ACD1-4557-C416-2CF6-73B4C42F28BE}"/>
          </ac:spMkLst>
        </pc:spChg>
        <pc:picChg chg="add mod ord">
          <ac:chgData name="SPYROPOULOS IOANNIS" userId="S::ispyropoulos541@iekakmi.edu.gr::ebe057ee-84a4-4310-b521-513602d1dd98" providerId="AD" clId="Web-{1F15D900-1AB6-4A7A-8710-7E0084F2949E}" dt="2023-06-03T12:34:47.993" v="49"/>
          <ac:picMkLst>
            <pc:docMk/>
            <pc:sldMk cId="466188102" sldId="257"/>
            <ac:picMk id="4" creationId="{2CA38982-0595-DDFB-99D4-1F99A72525C8}"/>
          </ac:picMkLst>
        </pc:picChg>
      </pc:sldChg>
      <pc:sldChg chg="addSp modSp new mod modTransition setBg">
        <pc:chgData name="SPYROPOULOS IOANNIS" userId="S::ispyropoulos541@iekakmi.edu.gr::ebe057ee-84a4-4310-b521-513602d1dd98" providerId="AD" clId="Web-{1F15D900-1AB6-4A7A-8710-7E0084F2949E}" dt="2023-06-03T12:56:34.533" v="315"/>
        <pc:sldMkLst>
          <pc:docMk/>
          <pc:sldMk cId="2723552008" sldId="258"/>
        </pc:sldMkLst>
        <pc:spChg chg="mod">
          <ac:chgData name="SPYROPOULOS IOANNIS" userId="S::ispyropoulos541@iekakmi.edu.gr::ebe057ee-84a4-4310-b521-513602d1dd98" providerId="AD" clId="Web-{1F15D900-1AB6-4A7A-8710-7E0084F2949E}" dt="2023-06-03T12:56:11.251" v="312"/>
          <ac:spMkLst>
            <pc:docMk/>
            <pc:sldMk cId="2723552008" sldId="258"/>
            <ac:spMk id="2" creationId="{709C0075-8428-8993-8BA6-2FB6566C1C9B}"/>
          </ac:spMkLst>
        </pc:spChg>
        <pc:spChg chg="mod">
          <ac:chgData name="SPYROPOULOS IOANNIS" userId="S::ispyropoulos541@iekakmi.edu.gr::ebe057ee-84a4-4310-b521-513602d1dd98" providerId="AD" clId="Web-{1F15D900-1AB6-4A7A-8710-7E0084F2949E}" dt="2023-06-03T12:56:11.251" v="312"/>
          <ac:spMkLst>
            <pc:docMk/>
            <pc:sldMk cId="2723552008" sldId="258"/>
            <ac:spMk id="3" creationId="{E382482C-CFF3-57D5-3555-826ECB5ACAF6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2:56:11.251" v="312"/>
          <ac:spMkLst>
            <pc:docMk/>
            <pc:sldMk cId="2723552008" sldId="258"/>
            <ac:spMk id="8" creationId="{2AEFFFF2-9EB4-4B6C-B9F8-2BA3EF89A21C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2:56:11.251" v="312"/>
          <ac:spMkLst>
            <pc:docMk/>
            <pc:sldMk cId="2723552008" sldId="258"/>
            <ac:spMk id="10" creationId="{0D65299F-028F-4AFC-B46A-8DB33E20FE4A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2:56:11.251" v="312"/>
          <ac:spMkLst>
            <pc:docMk/>
            <pc:sldMk cId="2723552008" sldId="258"/>
            <ac:spMk id="12" creationId="{BAC87F6E-526A-49B5-995D-42DB656594C9}"/>
          </ac:spMkLst>
        </pc:spChg>
      </pc:sldChg>
      <pc:sldChg chg="addSp modSp new mod modTransition setBg">
        <pc:chgData name="SPYROPOULOS IOANNIS" userId="S::ispyropoulos541@iekakmi.edu.gr::ebe057ee-84a4-4310-b521-513602d1dd98" providerId="AD" clId="Web-{1F15D900-1AB6-4A7A-8710-7E0084F2949E}" dt="2023-06-03T13:23:59.638" v="816"/>
        <pc:sldMkLst>
          <pc:docMk/>
          <pc:sldMk cId="667453673" sldId="259"/>
        </pc:sldMkLst>
        <pc:spChg chg="mod">
          <ac:chgData name="SPYROPOULOS IOANNIS" userId="S::ispyropoulos541@iekakmi.edu.gr::ebe057ee-84a4-4310-b521-513602d1dd98" providerId="AD" clId="Web-{1F15D900-1AB6-4A7A-8710-7E0084F2949E}" dt="2023-06-03T13:04:27.252" v="426"/>
          <ac:spMkLst>
            <pc:docMk/>
            <pc:sldMk cId="667453673" sldId="259"/>
            <ac:spMk id="2" creationId="{58641F23-9679-B612-9C32-6FDA2974DF14}"/>
          </ac:spMkLst>
        </pc:spChg>
        <pc:spChg chg="mod">
          <ac:chgData name="SPYROPOULOS IOANNIS" userId="S::ispyropoulos541@iekakmi.edu.gr::ebe057ee-84a4-4310-b521-513602d1dd98" providerId="AD" clId="Web-{1F15D900-1AB6-4A7A-8710-7E0084F2949E}" dt="2023-06-03T13:04:27.252" v="426"/>
          <ac:spMkLst>
            <pc:docMk/>
            <pc:sldMk cId="667453673" sldId="259"/>
            <ac:spMk id="3" creationId="{0FAB3207-7B93-D595-21E9-D0557E10C46B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3:04:27.252" v="426"/>
          <ac:spMkLst>
            <pc:docMk/>
            <pc:sldMk cId="667453673" sldId="259"/>
            <ac:spMk id="8" creationId="{C33976D1-3430-450C-A978-87A9A6E8E71F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3:04:27.252" v="426"/>
          <ac:spMkLst>
            <pc:docMk/>
            <pc:sldMk cId="667453673" sldId="259"/>
            <ac:spMk id="10" creationId="{7D6AAC78-7D86-415A-ADC1-2B474807960C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3:04:27.252" v="426"/>
          <ac:spMkLst>
            <pc:docMk/>
            <pc:sldMk cId="667453673" sldId="259"/>
            <ac:spMk id="12" creationId="{F2A658D9-F185-44F1-BA33-D50320D1D078}"/>
          </ac:spMkLst>
        </pc:spChg>
      </pc:sldChg>
      <pc:sldChg chg="addSp modSp new mod ord modTransition setBg">
        <pc:chgData name="SPYROPOULOS IOANNIS" userId="S::ispyropoulos541@iekakmi.edu.gr::ebe057ee-84a4-4310-b521-513602d1dd98" providerId="AD" clId="Web-{1F15D900-1AB6-4A7A-8710-7E0084F2949E}" dt="2023-06-03T13:24:02.904" v="817"/>
        <pc:sldMkLst>
          <pc:docMk/>
          <pc:sldMk cId="3879883258" sldId="260"/>
        </pc:sldMkLst>
        <pc:spChg chg="mod">
          <ac:chgData name="SPYROPOULOS IOANNIS" userId="S::ispyropoulos541@iekakmi.edu.gr::ebe057ee-84a4-4310-b521-513602d1dd98" providerId="AD" clId="Web-{1F15D900-1AB6-4A7A-8710-7E0084F2949E}" dt="2023-06-03T13:15:46.089" v="712"/>
          <ac:spMkLst>
            <pc:docMk/>
            <pc:sldMk cId="3879883258" sldId="260"/>
            <ac:spMk id="2" creationId="{53B8B5C2-71AB-DB39-66B2-6F7DCC0663C5}"/>
          </ac:spMkLst>
        </pc:spChg>
        <pc:spChg chg="mod">
          <ac:chgData name="SPYROPOULOS IOANNIS" userId="S::ispyropoulos541@iekakmi.edu.gr::ebe057ee-84a4-4310-b521-513602d1dd98" providerId="AD" clId="Web-{1F15D900-1AB6-4A7A-8710-7E0084F2949E}" dt="2023-06-03T13:17:29.499" v="724" actId="20577"/>
          <ac:spMkLst>
            <pc:docMk/>
            <pc:sldMk cId="3879883258" sldId="260"/>
            <ac:spMk id="3" creationId="{BF364870-CEEF-9913-F5EB-5E084A4EA184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3:15:46.089" v="712"/>
          <ac:spMkLst>
            <pc:docMk/>
            <pc:sldMk cId="3879883258" sldId="260"/>
            <ac:spMk id="8" creationId="{C33976D1-3430-450C-A978-87A9A6E8E71F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3:15:46.089" v="712"/>
          <ac:spMkLst>
            <pc:docMk/>
            <pc:sldMk cId="3879883258" sldId="260"/>
            <ac:spMk id="10" creationId="{7D6AAC78-7D86-415A-ADC1-2B474807960C}"/>
          </ac:spMkLst>
        </pc:spChg>
        <pc:spChg chg="add">
          <ac:chgData name="SPYROPOULOS IOANNIS" userId="S::ispyropoulos541@iekakmi.edu.gr::ebe057ee-84a4-4310-b521-513602d1dd98" providerId="AD" clId="Web-{1F15D900-1AB6-4A7A-8710-7E0084F2949E}" dt="2023-06-03T13:15:46.089" v="712"/>
          <ac:spMkLst>
            <pc:docMk/>
            <pc:sldMk cId="3879883258" sldId="260"/>
            <ac:spMk id="12" creationId="{F2A658D9-F185-44F1-BA33-D50320D1D078}"/>
          </ac:spMkLst>
        </pc:spChg>
      </pc:sldChg>
      <pc:sldChg chg="addSp delSp modSp new mod modTransition setBg modClrScheme setClrOvrMap chgLayout">
        <pc:chgData name="SPYROPOULOS IOANNIS" userId="S::ispyropoulos541@iekakmi.edu.gr::ebe057ee-84a4-4310-b521-513602d1dd98" providerId="AD" clId="Web-{1F15D900-1AB6-4A7A-8710-7E0084F2949E}" dt="2023-06-03T13:24:04.857" v="818"/>
        <pc:sldMkLst>
          <pc:docMk/>
          <pc:sldMk cId="1003059012" sldId="261"/>
        </pc:sldMkLst>
        <pc:spChg chg="mod ord">
          <ac:chgData name="SPYROPOULOS IOANNIS" userId="S::ispyropoulos541@iekakmi.edu.gr::ebe057ee-84a4-4310-b521-513602d1dd98" providerId="AD" clId="Web-{1F15D900-1AB6-4A7A-8710-7E0084F2949E}" dt="2023-06-03T13:22:32.307" v="803" actId="1076"/>
          <ac:spMkLst>
            <pc:docMk/>
            <pc:sldMk cId="1003059012" sldId="261"/>
            <ac:spMk id="2" creationId="{048FDDA5-E92C-7C7E-3109-4034DF11145D}"/>
          </ac:spMkLst>
        </pc:spChg>
        <pc:spChg chg="del">
          <ac:chgData name="SPYROPOULOS IOANNIS" userId="S::ispyropoulos541@iekakmi.edu.gr::ebe057ee-84a4-4310-b521-513602d1dd98" providerId="AD" clId="Web-{1F15D900-1AB6-4A7A-8710-7E0084F2949E}" dt="2023-06-03T13:21:18.553" v="784"/>
          <ac:spMkLst>
            <pc:docMk/>
            <pc:sldMk cId="1003059012" sldId="261"/>
            <ac:spMk id="3" creationId="{A6B5BC72-1C04-2D39-B3E2-E7BB652373FF}"/>
          </ac:spMkLst>
        </pc:spChg>
        <pc:spChg chg="add mod ord">
          <ac:chgData name="SPYROPOULOS IOANNIS" userId="S::ispyropoulos541@iekakmi.edu.gr::ebe057ee-84a4-4310-b521-513602d1dd98" providerId="AD" clId="Web-{1F15D900-1AB6-4A7A-8710-7E0084F2949E}" dt="2023-06-03T13:23:31.028" v="815" actId="1076"/>
          <ac:spMkLst>
            <pc:docMk/>
            <pc:sldMk cId="1003059012" sldId="261"/>
            <ac:spMk id="5" creationId="{7D8D9B7C-5F8F-321A-C187-9C9CFD25C906}"/>
          </ac:spMkLst>
        </pc:spChg>
        <pc:picChg chg="add mod">
          <ac:chgData name="SPYROPOULOS IOANNIS" userId="S::ispyropoulos541@iekakmi.edu.gr::ebe057ee-84a4-4310-b521-513602d1dd98" providerId="AD" clId="Web-{1F15D900-1AB6-4A7A-8710-7E0084F2949E}" dt="2023-06-03T13:23:03.652" v="812" actId="1076"/>
          <ac:picMkLst>
            <pc:docMk/>
            <pc:sldMk cId="1003059012" sldId="261"/>
            <ac:picMk id="4" creationId="{ED742477-D8EA-AEBF-AFDF-3D4E6F2A6218}"/>
          </ac:picMkLst>
        </pc:picChg>
      </pc:sldChg>
      <pc:sldChg chg="modSp new del">
        <pc:chgData name="SPYROPOULOS IOANNIS" userId="S::ispyropoulos541@iekakmi.edu.gr::ebe057ee-84a4-4310-b521-513602d1dd98" providerId="AD" clId="Web-{1F15D900-1AB6-4A7A-8710-7E0084F2949E}" dt="2023-06-03T13:21:02.850" v="782"/>
        <pc:sldMkLst>
          <pc:docMk/>
          <pc:sldMk cId="3312323657" sldId="261"/>
        </pc:sldMkLst>
        <pc:spChg chg="mod">
          <ac:chgData name="SPYROPOULOS IOANNIS" userId="S::ispyropoulos541@iekakmi.edu.gr::ebe057ee-84a4-4310-b521-513602d1dd98" providerId="AD" clId="Web-{1F15D900-1AB6-4A7A-8710-7E0084F2949E}" dt="2023-06-03T13:19:30.831" v="737" actId="20577"/>
          <ac:spMkLst>
            <pc:docMk/>
            <pc:sldMk cId="3312323657" sldId="261"/>
            <ac:spMk id="2" creationId="{A2E8B58D-F106-0C41-025F-CE00DB25B15A}"/>
          </ac:spMkLst>
        </pc:spChg>
        <pc:spChg chg="mod">
          <ac:chgData name="SPYROPOULOS IOANNIS" userId="S::ispyropoulos541@iekakmi.edu.gr::ebe057ee-84a4-4310-b521-513602d1dd98" providerId="AD" clId="Web-{1F15D900-1AB6-4A7A-8710-7E0084F2949E}" dt="2023-06-03T13:20:56.115" v="781" actId="20577"/>
          <ac:spMkLst>
            <pc:docMk/>
            <pc:sldMk cId="3312323657" sldId="261"/>
            <ac:spMk id="3" creationId="{602CB908-A61C-5D98-51DA-D6F2A05D6F20}"/>
          </ac:spMkLst>
        </pc:spChg>
      </pc:sldChg>
      <pc:sldChg chg="new del ord">
        <pc:chgData name="SPYROPOULOS IOANNIS" userId="S::ispyropoulos541@iekakmi.edu.gr::ebe057ee-84a4-4310-b521-513602d1dd98" providerId="AD" clId="Web-{1F15D900-1AB6-4A7A-8710-7E0084F2949E}" dt="2023-06-03T13:18:43.454" v="727"/>
        <pc:sldMkLst>
          <pc:docMk/>
          <pc:sldMk cId="3990504457" sldId="261"/>
        </pc:sldMkLst>
      </pc:sldChg>
    </pc:docChg>
  </pc:docChgLst>
  <pc:docChgLst>
    <pc:chgData name="SPYROPOULOS IOANNIS" userId="S::ispyropoulos541@iekakmi.edu.gr::ebe057ee-84a4-4310-b521-513602d1dd98" providerId="AD" clId="Web-{F9DEBA17-A296-CCB9-8C59-5BA7DCC36FDA}"/>
    <pc:docChg chg="modSld">
      <pc:chgData name="SPYROPOULOS IOANNIS" userId="S::ispyropoulos541@iekakmi.edu.gr::ebe057ee-84a4-4310-b521-513602d1dd98" providerId="AD" clId="Web-{F9DEBA17-A296-CCB9-8C59-5BA7DCC36FDA}" dt="2023-06-05T09:17:25.416" v="15" actId="20577"/>
      <pc:docMkLst>
        <pc:docMk/>
      </pc:docMkLst>
      <pc:sldChg chg="modSp">
        <pc:chgData name="SPYROPOULOS IOANNIS" userId="S::ispyropoulos541@iekakmi.edu.gr::ebe057ee-84a4-4310-b521-513602d1dd98" providerId="AD" clId="Web-{F9DEBA17-A296-CCB9-8C59-5BA7DCC36FDA}" dt="2023-06-05T09:17:25.416" v="15" actId="20577"/>
        <pc:sldMkLst>
          <pc:docMk/>
          <pc:sldMk cId="3879883258" sldId="260"/>
        </pc:sldMkLst>
        <pc:spChg chg="mod">
          <ac:chgData name="SPYROPOULOS IOANNIS" userId="S::ispyropoulos541@iekakmi.edu.gr::ebe057ee-84a4-4310-b521-513602d1dd98" providerId="AD" clId="Web-{F9DEBA17-A296-CCB9-8C59-5BA7DCC36FDA}" dt="2023-06-05T09:17:25.416" v="15" actId="20577"/>
          <ac:spMkLst>
            <pc:docMk/>
            <pc:sldMk cId="3879883258" sldId="260"/>
            <ac:spMk id="3" creationId="{BF364870-CEEF-9913-F5EB-5E084A4EA184}"/>
          </ac:spMkLst>
        </pc:spChg>
      </pc:sldChg>
      <pc:sldChg chg="delSp modSp">
        <pc:chgData name="SPYROPOULOS IOANNIS" userId="S::ispyropoulos541@iekakmi.edu.gr::ebe057ee-84a4-4310-b521-513602d1dd98" providerId="AD" clId="Web-{F9DEBA17-A296-CCB9-8C59-5BA7DCC36FDA}" dt="2023-06-05T09:04:04.296" v="6"/>
        <pc:sldMkLst>
          <pc:docMk/>
          <pc:sldMk cId="1003059012" sldId="261"/>
        </pc:sldMkLst>
        <pc:spChg chg="mod">
          <ac:chgData name="SPYROPOULOS IOANNIS" userId="S::ispyropoulos541@iekakmi.edu.gr::ebe057ee-84a4-4310-b521-513602d1dd98" providerId="AD" clId="Web-{F9DEBA17-A296-CCB9-8C59-5BA7DCC36FDA}" dt="2023-06-05T09:03:20.310" v="3" actId="20577"/>
          <ac:spMkLst>
            <pc:docMk/>
            <pc:sldMk cId="1003059012" sldId="261"/>
            <ac:spMk id="2" creationId="{048FDDA5-E92C-7C7E-3109-4034DF11145D}"/>
          </ac:spMkLst>
        </pc:spChg>
        <pc:spChg chg="del mod">
          <ac:chgData name="SPYROPOULOS IOANNIS" userId="S::ispyropoulos541@iekakmi.edu.gr::ebe057ee-84a4-4310-b521-513602d1dd98" providerId="AD" clId="Web-{F9DEBA17-A296-CCB9-8C59-5BA7DCC36FDA}" dt="2023-06-05T09:04:04.296" v="6"/>
          <ac:spMkLst>
            <pc:docMk/>
            <pc:sldMk cId="1003059012" sldId="261"/>
            <ac:spMk id="5" creationId="{7D8D9B7C-5F8F-321A-C187-9C9CFD25C90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05/06/2023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05/06/2023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C0407-E209-402A-A7A0-25FDBE1668B3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A4943-A922-4D02-9F16-13741CB68E91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CB894-D71C-4420-85A6-FBA904A7BB2D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6599C-8CED-4FDC-B7E2-A4225C246423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FCBDB-DAB0-4F30-8F13-5606846F696D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3B1CB-6D7B-4727-A033-5EA08BB244B3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B03FB-B353-4DFC-B1A5-BB96A8A79BBA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E592E-F25D-4836-871A-50CF2D7D1BFF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184D0-F935-42BE-B239-242D651AE426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B2355-C9AC-4E88-806E-AE10EC604038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D7C28C0-EB3C-48E0-BA62-B63DBF297317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1F06936-C489-40E6-8312-7E0062756F02}" type="datetime1">
              <a:rPr lang="en-GB" noProof="0" smtClean="0"/>
              <a:t>05/06/2023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WORDPRESS DATABASE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A38982-0595-DDFB-99D4-1F99A725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0ACD1-4557-C416-2CF6-73B4C42F28BE}"/>
              </a:ext>
            </a:extLst>
          </p:cNvPr>
          <p:cNvSpPr txBox="1"/>
          <p:nvPr/>
        </p:nvSpPr>
        <p:spPr>
          <a:xfrm>
            <a:off x="8651327" y="5386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661881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0075-8428-8993-8BA6-2FB6566C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ENTITIES AND THEIR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482C-CFF3-57D5-3555-826ECB5A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AutoNum type="arabicParenR"/>
            </a:pPr>
            <a:r>
              <a:rPr lang="en-GB" sz="1700"/>
              <a:t>Page :  PAGE_ID(INT, PK), TITLE(VARCHAR), THEME_ID(FK)</a:t>
            </a:r>
            <a:endParaRPr lang="en-US" sz="1700"/>
          </a:p>
          <a:p>
            <a:pPr marL="342900" indent="-342900">
              <a:lnSpc>
                <a:spcPct val="90000"/>
              </a:lnSpc>
              <a:buAutoNum type="arabicParenR"/>
            </a:pPr>
            <a:r>
              <a:rPr lang="en-GB" sz="1700"/>
              <a:t>User : USER_ID(INT, PK), USERNAME(VARCHAR), EMAIL(VARCHAR)</a:t>
            </a:r>
            <a:endParaRPr lang="en-US" sz="1700"/>
          </a:p>
          <a:p>
            <a:pPr marL="342900" indent="-342900">
              <a:lnSpc>
                <a:spcPct val="90000"/>
              </a:lnSpc>
              <a:buAutoNum type="arabicParenR"/>
            </a:pPr>
            <a:r>
              <a:rPr lang="en-GB" sz="1700"/>
              <a:t>Comment : COMMENT_ID(INT, PK), PAGE_ID(IN, FK), USER_ID(INT, FK)</a:t>
            </a:r>
            <a:endParaRPr lang="en-US" sz="1700"/>
          </a:p>
          <a:p>
            <a:pPr marL="342900" indent="-342900">
              <a:lnSpc>
                <a:spcPct val="90000"/>
              </a:lnSpc>
              <a:buAutoNum type="arabicParenR"/>
            </a:pPr>
            <a:r>
              <a:rPr lang="en-GB" sz="1700"/>
              <a:t>Plugin : PLUGIN_ID(INT, PK), NAME(VARCHAR), DETAILS(TEXT)</a:t>
            </a:r>
            <a:endParaRPr lang="en-US" sz="1700"/>
          </a:p>
          <a:p>
            <a:pPr marL="342900" indent="-342900">
              <a:lnSpc>
                <a:spcPct val="90000"/>
              </a:lnSpc>
              <a:buAutoNum type="arabicParenR"/>
            </a:pPr>
            <a:r>
              <a:rPr lang="en-GB" sz="1700"/>
              <a:t>Theme : THEME_ID(INT, PK), NAME(VARCHAR), DESCRIPTION(TEXT)</a:t>
            </a:r>
            <a:endParaRPr lang="en-US" sz="1700"/>
          </a:p>
          <a:p>
            <a:pPr marL="342900" indent="-342900">
              <a:lnSpc>
                <a:spcPct val="90000"/>
              </a:lnSpc>
              <a:buAutoNum type="arabicParenR"/>
            </a:pPr>
            <a:r>
              <a:rPr lang="en-GB" sz="1700"/>
              <a:t>Pattern : PATTERN_ID(INT, PK), NAME(VARCHAR)              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GB" sz="1700"/>
              <a:t>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72355200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41F23-9679-B612-9C32-6FDA2974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ENTITY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3207-7B93-D595-21E9-D0557E10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>
                <a:solidFill>
                  <a:srgbClr val="404040"/>
                </a:solidFill>
              </a:rPr>
              <a:t>Many-to-One: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Comment and User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Comment and Page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Page and Theme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Plugin and Pattern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>
                <a:solidFill>
                  <a:srgbClr val="404040"/>
                </a:solidFill>
              </a:rPr>
              <a:t>Many-to-Many: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User and Page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Page and Plugin</a:t>
            </a:r>
          </a:p>
          <a:p>
            <a:pPr marL="342900" indent="-342900">
              <a:lnSpc>
                <a:spcPct val="90000"/>
              </a:lnSpc>
            </a:pPr>
            <a:r>
              <a:rPr lang="en-GB" sz="1400">
                <a:solidFill>
                  <a:srgbClr val="404040"/>
                </a:solidFill>
              </a:rPr>
              <a:t>Page and Pattern</a:t>
            </a:r>
          </a:p>
          <a:p>
            <a:pPr marL="342900" indent="-342900">
              <a:lnSpc>
                <a:spcPct val="90000"/>
              </a:lnSpc>
            </a:pPr>
            <a:endParaRPr lang="en-GB" sz="14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8B5C2-71AB-DB39-66B2-6F7DCC06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SUPPORT 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4870-CEEF-9913-F5EB-5E084A4E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rgbClr val="404040"/>
                </a:solidFill>
              </a:rPr>
              <a:t>For the Many-to-Many relationships support boards must be created:</a:t>
            </a:r>
          </a:p>
          <a:p>
            <a:pPr marL="342900" indent="-342900"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</a:rPr>
              <a:t>User and Page: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 err="1">
                <a:solidFill>
                  <a:srgbClr val="404040"/>
                </a:solidFill>
              </a:rPr>
              <a:t>User_Page</a:t>
            </a:r>
            <a:r>
              <a:rPr lang="en-GB" dirty="0">
                <a:solidFill>
                  <a:srgbClr val="404040"/>
                </a:solidFill>
              </a:rPr>
              <a:t>: USER_PAGE_ID(INT, PK), USER_ID(INT, FK), PAGE_ID(INT,FK)</a:t>
            </a:r>
          </a:p>
          <a:p>
            <a:pPr marL="342900" indent="-342900"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</a:rPr>
              <a:t>Page and Plugin: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err="1">
                <a:solidFill>
                  <a:srgbClr val="404040"/>
                </a:solidFill>
              </a:rPr>
              <a:t>Page_Plugin</a:t>
            </a:r>
            <a:r>
              <a:rPr lang="en-GB" dirty="0">
                <a:solidFill>
                  <a:srgbClr val="404040"/>
                </a:solidFill>
              </a:rPr>
              <a:t>: PAGE_PLUGIN_ID(INT, PK),PAGE_ID(INT,FK),PLUGIN_ID(INT,FK)</a:t>
            </a:r>
          </a:p>
          <a:p>
            <a:pPr marL="342900" indent="-342900"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</a:rPr>
              <a:t>Page and Pattern: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 err="1">
                <a:solidFill>
                  <a:srgbClr val="404040"/>
                </a:solidFill>
              </a:rPr>
              <a:t>Page_Pattern</a:t>
            </a:r>
            <a:r>
              <a:rPr lang="en-GB" dirty="0">
                <a:solidFill>
                  <a:srgbClr val="404040"/>
                </a:solidFill>
              </a:rPr>
              <a:t>: PAGE_PATTERN_ID(INT,PK), PAGE_ID(INT,FK), PATTERN_ID(INT,FK)</a:t>
            </a:r>
          </a:p>
          <a:p>
            <a:pPr marL="342900" indent="-342900">
              <a:lnSpc>
                <a:spcPct val="90000"/>
              </a:lnSpc>
            </a:pPr>
            <a:endParaRPr lang="en-GB">
              <a:solidFill>
                <a:srgbClr val="40404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GB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832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ED742477-D8EA-AEBF-AFDF-3D4E6F2A6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FDDA5-E92C-7C7E-3109-4034DF11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48" y="284675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03059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WORDPRESS DATABASE OVERVIEW</vt:lpstr>
      <vt:lpstr>PowerPoint Presentation</vt:lpstr>
      <vt:lpstr>ENTITIES AND THEIR ATTRIBUTES</vt:lpstr>
      <vt:lpstr>ENTITY RELATIONSHIPS</vt:lpstr>
      <vt:lpstr>SUPPORT BOARDS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2023-06-03T12:27:53Z</dcterms:created>
  <dcterms:modified xsi:type="dcterms:W3CDTF">2023-06-05T09:17:25Z</dcterms:modified>
</cp:coreProperties>
</file>