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0" d="100"/>
          <a:sy n="40" d="100"/>
        </p:scale>
        <p:origin x="48" y="6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7B056-B08C-455C-83BC-8337B7A7C509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97E8-B65E-4756-875C-FD09FB04F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048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7B056-B08C-455C-83BC-8337B7A7C509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97E8-B65E-4756-875C-FD09FB04F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632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7B056-B08C-455C-83BC-8337B7A7C509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97E8-B65E-4756-875C-FD09FB04F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620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7B056-B08C-455C-83BC-8337B7A7C509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97E8-B65E-4756-875C-FD09FB04F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444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7B056-B08C-455C-83BC-8337B7A7C509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97E8-B65E-4756-875C-FD09FB04F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399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7B056-B08C-455C-83BC-8337B7A7C509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97E8-B65E-4756-875C-FD09FB04F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089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7B056-B08C-455C-83BC-8337B7A7C509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97E8-B65E-4756-875C-FD09FB04F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489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7B056-B08C-455C-83BC-8337B7A7C509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97E8-B65E-4756-875C-FD09FB04F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150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7B056-B08C-455C-83BC-8337B7A7C509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97E8-B65E-4756-875C-FD09FB04F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5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7B056-B08C-455C-83BC-8337B7A7C509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97E8-B65E-4756-875C-FD09FB04F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370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7B056-B08C-455C-83BC-8337B7A7C509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97E8-B65E-4756-875C-FD09FB04F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322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7B056-B08C-455C-83BC-8337B7A7C509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C97E8-B65E-4756-875C-FD09FB04F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888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558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Question &amp; Hypothesis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Research question:</a:t>
            </a:r>
            <a:r>
              <a:rPr lang="en-US" dirty="0" smtClean="0"/>
              <a:t> Does application of a new gel for treatment gum disease result in (1) lower average pocket depth and (2) attachment loss after 1 year?</a:t>
            </a:r>
          </a:p>
          <a:p>
            <a:endParaRPr lang="en-US" u="sng" dirty="0"/>
          </a:p>
          <a:p>
            <a:r>
              <a:rPr lang="en-US" u="sng" dirty="0" smtClean="0"/>
              <a:t>Hypothesis:</a:t>
            </a:r>
            <a:r>
              <a:rPr lang="en-US" dirty="0" smtClean="0"/>
              <a:t> Treatment will result in (1) lower average pocket depth and (2) attachment loss after 1 year compared to the </a:t>
            </a:r>
            <a:r>
              <a:rPr lang="en-US" smtClean="0"/>
              <a:t>control and placebo groups. 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351849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Statement of research question(s) and statistical hypotheses tested</a:t>
            </a:r>
          </a:p>
          <a:p>
            <a:r>
              <a:rPr lang="en-US" dirty="0"/>
              <a:t>Summary of the data used for analysis</a:t>
            </a:r>
          </a:p>
          <a:p>
            <a:r>
              <a:rPr lang="en-US" dirty="0"/>
              <a:t>Brief explanation of analysis technique used</a:t>
            </a:r>
          </a:p>
          <a:p>
            <a:r>
              <a:rPr lang="en-US" dirty="0"/>
              <a:t>Summary of important results as they relate to the statistical hypotheses tested</a:t>
            </a:r>
          </a:p>
          <a:p>
            <a:r>
              <a:rPr lang="en-US" dirty="0"/>
              <a:t>Summary of implications for the research question that addresses any important limitations of the analysis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834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115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Research Question &amp; Hypothesis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Johnson, Rachel2</dc:creator>
  <cp:lastModifiedBy>Johnson, Rachel2</cp:lastModifiedBy>
  <cp:revision>2</cp:revision>
  <dcterms:created xsi:type="dcterms:W3CDTF">2017-09-11T21:51:46Z</dcterms:created>
  <dcterms:modified xsi:type="dcterms:W3CDTF">2017-09-12T00:25:19Z</dcterms:modified>
</cp:coreProperties>
</file>