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F42E-179E-46E7-9A48-4D2E52D793B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4 Interim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3" cy="4351338"/>
          </a:xfrm>
        </p:spPr>
        <p:txBody>
          <a:bodyPr/>
          <a:lstStyle/>
          <a:p>
            <a:r>
              <a:rPr lang="en-US" dirty="0" smtClean="0"/>
              <a:t>Aim: </a:t>
            </a:r>
            <a:r>
              <a:rPr lang="en-US" dirty="0"/>
              <a:t>Evaluate longitudinal associations between markers </a:t>
            </a:r>
            <a:r>
              <a:rPr lang="en-US" dirty="0" smtClean="0"/>
              <a:t>of peripheral </a:t>
            </a:r>
            <a:r>
              <a:rPr lang="en-US" dirty="0"/>
              <a:t>inflammation, cognition, and brain structure in </a:t>
            </a:r>
            <a:r>
              <a:rPr lang="en-US" dirty="0" smtClean="0"/>
              <a:t>aMCI</a:t>
            </a:r>
          </a:p>
          <a:p>
            <a:r>
              <a:rPr lang="en-US" dirty="0" smtClean="0"/>
              <a:t>Outcomes</a:t>
            </a:r>
            <a:r>
              <a:rPr lang="en-US" dirty="0"/>
              <a:t>: decline in memory (change in 1-year) and change in cortical </a:t>
            </a:r>
            <a:r>
              <a:rPr lang="en-US" dirty="0" smtClean="0"/>
              <a:t>thickness (change </a:t>
            </a:r>
            <a:r>
              <a:rPr lang="en-US" dirty="0"/>
              <a:t>over 1-year)</a:t>
            </a:r>
            <a:endParaRPr lang="en-US" dirty="0" smtClean="0"/>
          </a:p>
          <a:p>
            <a:pPr lvl="1"/>
            <a:r>
              <a:rPr lang="en-US" dirty="0" smtClean="0"/>
              <a:t>Potential covariates– age, sex, baseline memory or cortical thickness, cytokines/ chemokines </a:t>
            </a:r>
            <a:r>
              <a:rPr lang="en-US" dirty="0"/>
              <a:t>(i.e. IL-6; TNF-alpha; MCP-1; </a:t>
            </a:r>
            <a:r>
              <a:rPr lang="en-US" dirty="0" smtClean="0"/>
              <a:t>Eotaxin-1</a:t>
            </a:r>
            <a:r>
              <a:rPr lang="en-US" dirty="0"/>
              <a:t>; Beta-2 </a:t>
            </a:r>
            <a:r>
              <a:rPr lang="en-US" dirty="0" err="1"/>
              <a:t>microglobulin</a:t>
            </a:r>
            <a:r>
              <a:rPr lang="en-US" dirty="0" smtClean="0"/>
              <a:t>; </a:t>
            </a:r>
            <a:r>
              <a:rPr lang="en-US" dirty="0"/>
              <a:t>ACT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0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Examine how markers of peripheral inflammation impact the relationship between AD pathology and clinical progression of aMCI</a:t>
            </a:r>
          </a:p>
          <a:p>
            <a:r>
              <a:rPr lang="en-US" dirty="0" smtClean="0"/>
              <a:t>Outcomes (2a): amyloid </a:t>
            </a:r>
            <a:r>
              <a:rPr lang="en-US" dirty="0"/>
              <a:t>deposition and cortical </a:t>
            </a:r>
            <a:r>
              <a:rPr lang="en-US" dirty="0" smtClean="0"/>
              <a:t>thickness</a:t>
            </a:r>
          </a:p>
          <a:p>
            <a:pPr lvl="1"/>
            <a:r>
              <a:rPr lang="en-US" dirty="0" smtClean="0"/>
              <a:t>Potential covariates (2a):</a:t>
            </a:r>
          </a:p>
          <a:p>
            <a:r>
              <a:rPr lang="en-US" dirty="0" smtClean="0"/>
              <a:t>Outcomes (2b): </a:t>
            </a:r>
            <a:r>
              <a:rPr lang="en-US" dirty="0" smtClean="0"/>
              <a:t>clinical </a:t>
            </a:r>
            <a:r>
              <a:rPr lang="en-US" dirty="0"/>
              <a:t>progression variables </a:t>
            </a:r>
            <a:r>
              <a:rPr lang="en-US" dirty="0">
                <a:solidFill>
                  <a:srgbClr val="FF0000"/>
                </a:solidFill>
              </a:rPr>
              <a:t>(change in memory—see study design </a:t>
            </a:r>
            <a:r>
              <a:rPr lang="en-US" dirty="0" smtClean="0">
                <a:solidFill>
                  <a:srgbClr val="FF0000"/>
                </a:solidFill>
              </a:rPr>
              <a:t>for measures)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Potential c</a:t>
            </a:r>
            <a:r>
              <a:rPr lang="en-US" dirty="0" smtClean="0">
                <a:solidFill>
                  <a:srgbClr val="FF0000"/>
                </a:solidFill>
              </a:rPr>
              <a:t>ovariates (2b): </a:t>
            </a:r>
            <a:r>
              <a:rPr lang="en-US" dirty="0" smtClean="0"/>
              <a:t>amyloid deposition, cortical thickness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inflammatory markers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6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 we need to consider those other covariates? Say something about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4 Interim Presentation</vt:lpstr>
      <vt:lpstr>Aim 1</vt:lpstr>
      <vt:lpstr>Aim 2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Interim Presentation</dc:title>
  <dc:creator>Johnson, Rachel2</dc:creator>
  <cp:lastModifiedBy>Johnson, Rachel2</cp:lastModifiedBy>
  <cp:revision>2</cp:revision>
  <dcterms:created xsi:type="dcterms:W3CDTF">2017-11-29T21:09:33Z</dcterms:created>
  <dcterms:modified xsi:type="dcterms:W3CDTF">2017-11-29T21:16:34Z</dcterms:modified>
</cp:coreProperties>
</file>