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3" r:id="rId8"/>
    <p:sldId id="301"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299" r:id="rId45"/>
  </p:sldIdLst>
  <p:sldSz cx="9144000" cy="6858000" type="screen4x3"/>
  <p:notesSz cx="6858000" cy="9144000"/>
  <p:defaultTextStyle>
    <a:lvl1pPr defTabSz="457200">
      <a:defRPr>
        <a:latin typeface="+mn-lt"/>
        <a:ea typeface="+mn-ea"/>
        <a:cs typeface="+mn-cs"/>
        <a:sym typeface="Avenir Roman"/>
      </a:defRPr>
    </a:lvl1pPr>
    <a:lvl2pPr defTabSz="457200">
      <a:defRPr>
        <a:latin typeface="+mn-lt"/>
        <a:ea typeface="+mn-ea"/>
        <a:cs typeface="+mn-cs"/>
        <a:sym typeface="Avenir Roman"/>
      </a:defRPr>
    </a:lvl2pPr>
    <a:lvl3pPr defTabSz="457200">
      <a:defRPr>
        <a:latin typeface="+mn-lt"/>
        <a:ea typeface="+mn-ea"/>
        <a:cs typeface="+mn-cs"/>
        <a:sym typeface="Avenir Roman"/>
      </a:defRPr>
    </a:lvl3pPr>
    <a:lvl4pPr defTabSz="457200">
      <a:defRPr>
        <a:latin typeface="+mn-lt"/>
        <a:ea typeface="+mn-ea"/>
        <a:cs typeface="+mn-cs"/>
        <a:sym typeface="Avenir Roman"/>
      </a:defRPr>
    </a:lvl4pPr>
    <a:lvl5pPr defTabSz="457200">
      <a:defRPr>
        <a:latin typeface="+mn-lt"/>
        <a:ea typeface="+mn-ea"/>
        <a:cs typeface="+mn-cs"/>
        <a:sym typeface="Avenir Roman"/>
      </a:defRPr>
    </a:lvl5pPr>
    <a:lvl6pPr defTabSz="457200">
      <a:defRPr>
        <a:latin typeface="+mn-lt"/>
        <a:ea typeface="+mn-ea"/>
        <a:cs typeface="+mn-cs"/>
        <a:sym typeface="Avenir Roman"/>
      </a:defRPr>
    </a:lvl6pPr>
    <a:lvl7pPr defTabSz="457200">
      <a:defRPr>
        <a:latin typeface="+mn-lt"/>
        <a:ea typeface="+mn-ea"/>
        <a:cs typeface="+mn-cs"/>
        <a:sym typeface="Avenir Roman"/>
      </a:defRPr>
    </a:lvl7pPr>
    <a:lvl8pPr defTabSz="457200">
      <a:defRPr>
        <a:latin typeface="+mn-lt"/>
        <a:ea typeface="+mn-ea"/>
        <a:cs typeface="+mn-cs"/>
        <a:sym typeface="Avenir Roman"/>
      </a:defRPr>
    </a:lvl8pPr>
    <a:lvl9pPr defTabSz="457200">
      <a:defRPr>
        <a:latin typeface="+mn-lt"/>
        <a:ea typeface="+mn-ea"/>
        <a:cs typeface="+mn-cs"/>
        <a:sym typeface="Avenir Roman"/>
      </a:defRPr>
    </a:lvl9pPr>
  </p:defaultTextStyle>
  <p:extLst>
    <p:ext uri="{521415D9-36F7-43E2-AB2F-B90AF26B5E84}">
      <p14:sectionLst xmlns:p14="http://schemas.microsoft.com/office/powerpoint/2010/main">
        <p14:section name="Default Section" id="{3F3B2ACF-9DE6-ED4C-B735-B07147B16427}">
          <p14:sldIdLst>
            <p14:sldId id="256"/>
            <p14:sldId id="257"/>
            <p14:sldId id="258"/>
            <p14:sldId id="259"/>
            <p14:sldId id="260"/>
            <p14:sldId id="261"/>
            <p14:sldId id="263"/>
            <p14:sldId id="301"/>
            <p14:sldId id="264"/>
            <p14:sldId id="265"/>
            <p14:sldId id="266"/>
            <p14:sldId id="267"/>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300"/>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4F81BD"/>
          </a:solidFill>
        </a:fill>
      </a:tcStyle>
    </a:firstCol>
    <a:la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4F81BD"/>
          </a:solidFill>
        </a:fill>
      </a:tcStyle>
    </a:lastRow>
    <a:fir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4F81BD"/>
          </a:solidFill>
        </a:fill>
      </a:tcStyle>
    </a:firstRow>
  </a:tblStyle>
  <a:tblStyle styleId="{EEE7283C-3CF3-47DC-8721-378D4A62B228}" styleName="">
    <a:tblBg/>
    <a:wholeTb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9BBB59"/>
          </a:solidFill>
        </a:fill>
      </a:tcStyle>
    </a:firstCol>
    <a:la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9BBB59"/>
          </a:solidFill>
        </a:fill>
      </a:tcStyle>
    </a:lastRow>
    <a:fir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9BBB59"/>
          </a:solidFill>
        </a:fill>
      </a:tcStyle>
    </a:firstRow>
  </a:tblStyle>
  <a:tblStyle styleId="{CF821DB8-F4EB-4A41-A1BA-3FCAFE7338EE}" styleName="">
    <a:tblBg/>
    <a:wholeTb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F79646"/>
          </a:solidFill>
        </a:fill>
      </a:tcStyle>
    </a:firstCol>
    <a:la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F79646"/>
          </a:solidFill>
        </a:fill>
      </a:tcStyle>
    </a:lastRow>
    <a:fir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F79646"/>
          </a:solidFill>
        </a:fill>
      </a:tcStyle>
    </a:firstRow>
  </a:tblStyle>
  <a:tblStyle styleId="{33BA23B1-9221-436E-865A-0063620EA4FD}" styleName="">
    <a:tblBg/>
    <a:wholeTbl>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00000"/>
          </a:solidFill>
        </a:fill>
      </a:tcStyle>
    </a:band2H>
    <a:firstCol>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2708684C-4D16-4618-839F-0558EEFCDFE6}" styleName="">
    <a:tblBg/>
    <a:wholeTb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4"/>
    <p:restoredTop sz="94611"/>
  </p:normalViewPr>
  <p:slideViewPr>
    <p:cSldViewPr snapToGrid="0" snapToObjects="1">
      <p:cViewPr varScale="1">
        <p:scale>
          <a:sx n="109" d="100"/>
          <a:sy n="109" d="100"/>
        </p:scale>
        <p:origin x="51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 name="Shape 314"/>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5" name="Shape 315"/>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3333724"/>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Shape 491"/>
          <p:cNvSpPr>
            <a:spLocks noGrp="1" noRot="1" noChangeAspect="1"/>
          </p:cNvSpPr>
          <p:nvPr>
            <p:ph type="sldImg"/>
          </p:nvPr>
        </p:nvSpPr>
        <p:spPr>
          <a:prstGeom prst="rect">
            <a:avLst/>
          </a:prstGeom>
        </p:spPr>
        <p:txBody>
          <a:bodyPr/>
          <a:lstStyle/>
          <a:p>
            <a:pPr lvl="0"/>
            <a:endParaRPr/>
          </a:p>
        </p:txBody>
      </p:sp>
      <p:sp>
        <p:nvSpPr>
          <p:cNvPr id="492" name="Shape 492"/>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This is a note this to check</a:t>
            </a:r>
          </a:p>
        </p:txBody>
      </p:sp>
    </p:spTree>
    <p:extLst>
      <p:ext uri="{BB962C8B-B14F-4D97-AF65-F5344CB8AC3E}">
        <p14:creationId xmlns:p14="http://schemas.microsoft.com/office/powerpoint/2010/main" val="45405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4"/>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bg>
      <p:bgPr>
        <a:solidFill>
          <a:srgbClr val="808080"/>
        </a:solidFill>
        <a:effectLst/>
      </p:bgPr>
    </p:bg>
    <p:spTree>
      <p:nvGrpSpPr>
        <p:cNvPr id="1" name=""/>
        <p:cNvGrpSpPr/>
        <p:nvPr/>
      </p:nvGrpSpPr>
      <p:grpSpPr>
        <a:xfrm>
          <a:off x="0" y="0"/>
          <a:ext cx="0" cy="0"/>
          <a:chOff x="0" y="0"/>
          <a:chExt cx="0" cy="0"/>
        </a:xfrm>
      </p:grpSpPr>
      <p:sp>
        <p:nvSpPr>
          <p:cNvPr id="47" name="Shape 47"/>
          <p:cNvSpPr>
            <a:spLocks noGrp="1"/>
          </p:cNvSpPr>
          <p:nvPr>
            <p:ph type="title"/>
          </p:nvPr>
        </p:nvSpPr>
        <p:spPr>
          <a:xfrm>
            <a:off x="685800" y="1844675"/>
            <a:ext cx="7772400" cy="2041525"/>
          </a:xfrm>
          <a:prstGeom prst="rect">
            <a:avLst/>
          </a:prstGeom>
        </p:spPr>
        <p:txBody>
          <a:bodyPr/>
          <a:lstStyle>
            <a:lvl1pPr>
              <a:defRPr>
                <a:solidFill>
                  <a:srgbClr val="FFFFFF"/>
                </a:solidFill>
              </a:defRPr>
            </a:lvl1pPr>
          </a:lstStyle>
          <a:p>
            <a:pPr lvl="0">
              <a:defRPr sz="1800">
                <a:solidFill>
                  <a:srgbClr val="000000"/>
                </a:solidFill>
              </a:defRPr>
            </a:pPr>
            <a:r>
              <a:rPr sz="4400">
                <a:solidFill>
                  <a:srgbClr val="FFFFFF"/>
                </a:solidFill>
              </a:rPr>
              <a:t>Title Text</a:t>
            </a:r>
          </a:p>
        </p:txBody>
      </p:sp>
      <p:sp>
        <p:nvSpPr>
          <p:cNvPr id="48" name="Shape 48"/>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FFFFFF"/>
                </a:solidFill>
              </a:defRPr>
            </a:lvl1pPr>
            <a:lvl2pPr marL="0" indent="0" algn="ctr">
              <a:buSzTx/>
              <a:buFontTx/>
              <a:buNone/>
              <a:defRPr>
                <a:solidFill>
                  <a:srgbClr val="FFFFFF"/>
                </a:solidFill>
              </a:defRPr>
            </a:lvl2pPr>
            <a:lvl3pPr marL="0" indent="0" algn="ctr">
              <a:buSzTx/>
              <a:buFontTx/>
              <a:buNone/>
              <a:defRPr>
                <a:solidFill>
                  <a:srgbClr val="FFFFFF"/>
                </a:solidFill>
              </a:defRPr>
            </a:lvl3pPr>
            <a:lvl4pPr marL="0" indent="0" algn="ctr">
              <a:buSzTx/>
              <a:buFontTx/>
              <a:buNone/>
              <a:defRPr>
                <a:solidFill>
                  <a:srgbClr val="FFFFFF"/>
                </a:solidFill>
              </a:defRPr>
            </a:lvl4pPr>
            <a:lvl5pPr marL="0" indent="0" algn="ctr">
              <a:buSzTx/>
              <a:buFontTx/>
              <a:buNone/>
              <a:defRPr>
                <a:solidFill>
                  <a:srgbClr val="FFFFFF"/>
                </a:solidFill>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
        <p:nvSpPr>
          <p:cNvPr id="49" name="Shape 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808080"/>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prstGeom prst="rect">
            <a:avLst/>
          </a:prstGeom>
        </p:spPr>
        <p:txBody>
          <a:bodyPr/>
          <a:lstStyle>
            <a:lvl1pPr>
              <a:defRPr>
                <a:solidFill>
                  <a:srgbClr val="FFFFFF"/>
                </a:solidFill>
              </a:defRPr>
            </a:lvl1pPr>
          </a:lstStyle>
          <a:p>
            <a:pPr lvl="0">
              <a:defRPr sz="1800">
                <a:solidFill>
                  <a:srgbClr val="000000"/>
                </a:solidFill>
              </a:defRPr>
            </a:pPr>
            <a:r>
              <a:rPr sz="4400">
                <a:solidFill>
                  <a:srgbClr val="FFFFFF"/>
                </a:solidFill>
              </a:rPr>
              <a:t>Title Text</a:t>
            </a:r>
          </a:p>
        </p:txBody>
      </p:sp>
      <p:sp>
        <p:nvSpPr>
          <p:cNvPr id="52" name="Shape 52"/>
          <p:cNvSpPr>
            <a:spLocks noGrp="1"/>
          </p:cNvSpPr>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
        <p:nvSpPr>
          <p:cNvPr id="53" name="Shape 5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808080"/>
        </a:solidFill>
        <a:effectLst/>
      </p:bgPr>
    </p:bg>
    <p:spTree>
      <p:nvGrpSpPr>
        <p:cNvPr id="1" name=""/>
        <p:cNvGrpSpPr/>
        <p:nvPr/>
      </p:nvGrpSpPr>
      <p:grpSpPr>
        <a:xfrm>
          <a:off x="0" y="0"/>
          <a:ext cx="0" cy="0"/>
          <a:chOff x="0" y="0"/>
          <a:chExt cx="0" cy="0"/>
        </a:xfrm>
      </p:grpSpPr>
      <p:sp>
        <p:nvSpPr>
          <p:cNvPr id="55" name="Shape 55"/>
          <p:cNvSpPr>
            <a:spLocks noGrp="1"/>
          </p:cNvSpPr>
          <p:nvPr>
            <p:ph type="title"/>
          </p:nvPr>
        </p:nvSpPr>
        <p:spPr>
          <a:xfrm>
            <a:off x="722312" y="4406900"/>
            <a:ext cx="7772401" cy="1362075"/>
          </a:xfrm>
          <a:prstGeom prst="rect">
            <a:avLst/>
          </a:prstGeom>
        </p:spPr>
        <p:txBody>
          <a:bodyPr anchor="t"/>
          <a:lstStyle>
            <a:lvl1pPr algn="l">
              <a:defRPr sz="4000" b="1" cap="all">
                <a:solidFill>
                  <a:srgbClr val="FFFFFF"/>
                </a:solidFill>
              </a:defRPr>
            </a:lvl1pPr>
          </a:lstStyle>
          <a:p>
            <a:pPr lvl="0">
              <a:defRPr sz="1800" b="0" cap="none">
                <a:solidFill>
                  <a:srgbClr val="000000"/>
                </a:solidFill>
              </a:defRPr>
            </a:pPr>
            <a:r>
              <a:rPr sz="4000" b="1" cap="all">
                <a:solidFill>
                  <a:srgbClr val="FFFFFF"/>
                </a:solidFill>
              </a:rPr>
              <a:t>Title Text</a:t>
            </a:r>
          </a:p>
        </p:txBody>
      </p:sp>
      <p:sp>
        <p:nvSpPr>
          <p:cNvPr id="56" name="Shape 56"/>
          <p:cNvSpPr>
            <a:spLocks noGrp="1"/>
          </p:cNvSpPr>
          <p:nvPr>
            <p:ph type="body" idx="1"/>
          </p:nvPr>
        </p:nvSpPr>
        <p:spPr>
          <a:xfrm>
            <a:off x="722312" y="2906713"/>
            <a:ext cx="7772401" cy="1500189"/>
          </a:xfrm>
          <a:prstGeom prst="rect">
            <a:avLst/>
          </a:prstGeom>
        </p:spPr>
        <p:txBody>
          <a:bodyPr anchor="b"/>
          <a:lstStyle>
            <a:lvl1pPr marL="0" indent="0">
              <a:spcBef>
                <a:spcPts val="400"/>
              </a:spcBef>
              <a:buSzTx/>
              <a:buFontTx/>
              <a:buNone/>
              <a:defRPr sz="2000">
                <a:solidFill>
                  <a:srgbClr val="FFFFFF"/>
                </a:solidFill>
              </a:defRPr>
            </a:lvl1pPr>
            <a:lvl2pPr marL="0" indent="0">
              <a:spcBef>
                <a:spcPts val="400"/>
              </a:spcBef>
              <a:buSzTx/>
              <a:buFontTx/>
              <a:buNone/>
              <a:defRPr sz="2000">
                <a:solidFill>
                  <a:srgbClr val="FFFFFF"/>
                </a:solidFill>
              </a:defRPr>
            </a:lvl2pPr>
            <a:lvl3pPr marL="0" indent="0">
              <a:spcBef>
                <a:spcPts val="400"/>
              </a:spcBef>
              <a:buSzTx/>
              <a:buFontTx/>
              <a:buNone/>
              <a:defRPr sz="2000">
                <a:solidFill>
                  <a:srgbClr val="FFFFFF"/>
                </a:solidFill>
              </a:defRPr>
            </a:lvl3pPr>
            <a:lvl4pPr marL="0" indent="0">
              <a:spcBef>
                <a:spcPts val="400"/>
              </a:spcBef>
              <a:buSzTx/>
              <a:buFontTx/>
              <a:buNone/>
              <a:defRPr sz="2000">
                <a:solidFill>
                  <a:srgbClr val="FFFFFF"/>
                </a:solidFill>
              </a:defRPr>
            </a:lvl4pPr>
            <a:lvl5pPr marL="0" indent="0">
              <a:spcBef>
                <a:spcPts val="400"/>
              </a:spcBef>
              <a:buSzTx/>
              <a:buFontTx/>
              <a:buNone/>
              <a:defRPr sz="2000">
                <a:solidFill>
                  <a:srgbClr val="FFFFFF"/>
                </a:solidFill>
              </a:defRPr>
            </a:lvl5pPr>
          </a:lstStyle>
          <a:p>
            <a:pPr lvl="0">
              <a:defRPr sz="1800">
                <a:solidFill>
                  <a:srgbClr val="000000"/>
                </a:solidFill>
              </a:defRPr>
            </a:pPr>
            <a:r>
              <a:rPr sz="2000">
                <a:solidFill>
                  <a:srgbClr val="FFFFFF"/>
                </a:solidFill>
              </a:rPr>
              <a:t>Body Level One</a:t>
            </a:r>
          </a:p>
          <a:p>
            <a:pPr lvl="1">
              <a:defRPr sz="1800">
                <a:solidFill>
                  <a:srgbClr val="000000"/>
                </a:solidFill>
              </a:defRPr>
            </a:pPr>
            <a:r>
              <a:rPr sz="2000">
                <a:solidFill>
                  <a:srgbClr val="FFFFFF"/>
                </a:solidFill>
              </a:rPr>
              <a:t>Body Level Two</a:t>
            </a:r>
          </a:p>
          <a:p>
            <a:pPr lvl="2">
              <a:defRPr sz="1800">
                <a:solidFill>
                  <a:srgbClr val="000000"/>
                </a:solidFill>
              </a:defRPr>
            </a:pPr>
            <a:r>
              <a:rPr sz="2000">
                <a:solidFill>
                  <a:srgbClr val="FFFFFF"/>
                </a:solidFill>
              </a:rPr>
              <a:t>Body Level Three</a:t>
            </a:r>
          </a:p>
          <a:p>
            <a:pPr lvl="3">
              <a:defRPr sz="1800">
                <a:solidFill>
                  <a:srgbClr val="000000"/>
                </a:solidFill>
              </a:defRPr>
            </a:pPr>
            <a:r>
              <a:rPr sz="2000">
                <a:solidFill>
                  <a:srgbClr val="FFFFFF"/>
                </a:solidFill>
              </a:rPr>
              <a:t>Body Level Four</a:t>
            </a:r>
          </a:p>
          <a:p>
            <a:pPr lvl="4">
              <a:defRPr sz="1800">
                <a:solidFill>
                  <a:srgbClr val="000000"/>
                </a:solidFill>
              </a:defRPr>
            </a:pPr>
            <a:r>
              <a:rPr sz="2000">
                <a:solidFill>
                  <a:srgbClr val="FFFFFF"/>
                </a:solidFill>
              </a:rPr>
              <a:t>Body Level Five</a:t>
            </a:r>
          </a:p>
        </p:txBody>
      </p:sp>
      <p:sp>
        <p:nvSpPr>
          <p:cNvPr id="57" name="Shape 5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bg>
      <p:bgPr>
        <a:solidFill>
          <a:srgbClr val="808080"/>
        </a:solidFill>
        <a:effectLst/>
      </p:bgPr>
    </p:bg>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lvl1pPr>
              <a:defRPr>
                <a:solidFill>
                  <a:srgbClr val="FFFFFF"/>
                </a:solidFill>
              </a:defRPr>
            </a:lvl1pPr>
          </a:lstStyle>
          <a:p>
            <a:pPr lvl="0">
              <a:defRPr sz="1800">
                <a:solidFill>
                  <a:srgbClr val="000000"/>
                </a:solidFill>
              </a:defRPr>
            </a:pPr>
            <a:r>
              <a:rPr sz="4400">
                <a:solidFill>
                  <a:srgbClr val="FFFFFF"/>
                </a:solidFill>
              </a:rPr>
              <a:t>Title Text</a:t>
            </a:r>
          </a:p>
        </p:txBody>
      </p:sp>
      <p:sp>
        <p:nvSpPr>
          <p:cNvPr id="60" name="Shape 60"/>
          <p:cNvSpPr>
            <a:spLocks noGrp="1"/>
          </p:cNvSpPr>
          <p:nvPr>
            <p:ph type="body" idx="1"/>
          </p:nvPr>
        </p:nvSpPr>
        <p:spPr>
          <a:xfrm>
            <a:off x="457200" y="1600200"/>
            <a:ext cx="4038600" cy="5257800"/>
          </a:xfrm>
          <a:prstGeom prst="rect">
            <a:avLst/>
          </a:prstGeom>
        </p:spPr>
        <p:txBody>
          <a:bodyPr/>
          <a:lstStyle>
            <a:lvl1pPr>
              <a:spcBef>
                <a:spcPts val="600"/>
              </a:spcBef>
              <a:defRPr sz="2800">
                <a:solidFill>
                  <a:srgbClr val="FFFFFF"/>
                </a:solidFill>
              </a:defRPr>
            </a:lvl1pPr>
            <a:lvl2pPr marL="790575" indent="-333375">
              <a:spcBef>
                <a:spcPts val="600"/>
              </a:spcBef>
              <a:defRPr sz="2800">
                <a:solidFill>
                  <a:srgbClr val="FFFFFF"/>
                </a:solidFill>
              </a:defRPr>
            </a:lvl2pPr>
            <a:lvl3pPr marL="1234438" indent="-320038">
              <a:spcBef>
                <a:spcPts val="600"/>
              </a:spcBef>
              <a:defRPr sz="2800">
                <a:solidFill>
                  <a:srgbClr val="FFFFFF"/>
                </a:solidFill>
              </a:defRPr>
            </a:lvl3pPr>
            <a:lvl4pPr marL="1727200" indent="-355600">
              <a:spcBef>
                <a:spcPts val="600"/>
              </a:spcBef>
              <a:defRPr sz="2800">
                <a:solidFill>
                  <a:srgbClr val="FFFFFF"/>
                </a:solidFill>
              </a:defRPr>
            </a:lvl4pPr>
            <a:lvl5pPr marL="2184400" indent="-355600">
              <a:spcBef>
                <a:spcPts val="60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61" name="Shape 6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bg>
      <p:bgPr>
        <a:solidFill>
          <a:srgbClr val="808080"/>
        </a:solidFill>
        <a:effectLst/>
      </p:bgPr>
    </p:bg>
    <p:spTree>
      <p:nvGrpSpPr>
        <p:cNvPr id="1" name=""/>
        <p:cNvGrpSpPr/>
        <p:nvPr/>
      </p:nvGrpSpPr>
      <p:grpSpPr>
        <a:xfrm>
          <a:off x="0" y="0"/>
          <a:ext cx="0" cy="0"/>
          <a:chOff x="0" y="0"/>
          <a:chExt cx="0" cy="0"/>
        </a:xfrm>
      </p:grpSpPr>
      <p:sp>
        <p:nvSpPr>
          <p:cNvPr id="63" name="Shape 63"/>
          <p:cNvSpPr>
            <a:spLocks noGrp="1"/>
          </p:cNvSpPr>
          <p:nvPr>
            <p:ph type="title"/>
          </p:nvPr>
        </p:nvSpPr>
        <p:spPr>
          <a:xfrm>
            <a:off x="457200" y="256810"/>
            <a:ext cx="8229600" cy="1178656"/>
          </a:xfrm>
          <a:prstGeom prst="rect">
            <a:avLst/>
          </a:prstGeom>
        </p:spPr>
        <p:txBody>
          <a:bodyPr/>
          <a:lstStyle>
            <a:lvl1pPr>
              <a:defRPr>
                <a:solidFill>
                  <a:srgbClr val="FFFFFF"/>
                </a:solidFill>
              </a:defRPr>
            </a:lvl1pPr>
          </a:lstStyle>
          <a:p>
            <a:pPr lvl="0">
              <a:defRPr sz="1800">
                <a:solidFill>
                  <a:srgbClr val="000000"/>
                </a:solidFill>
              </a:defRPr>
            </a:pPr>
            <a:r>
              <a:rPr sz="4400">
                <a:solidFill>
                  <a:srgbClr val="FFFFFF"/>
                </a:solidFill>
              </a:rPr>
              <a:t>Title Text</a:t>
            </a:r>
          </a:p>
        </p:txBody>
      </p:sp>
      <p:sp>
        <p:nvSpPr>
          <p:cNvPr id="64" name="Shape 64"/>
          <p:cNvSpPr>
            <a:spLocks noGrp="1"/>
          </p:cNvSpPr>
          <p:nvPr>
            <p:ph type="body" idx="1"/>
          </p:nvPr>
        </p:nvSpPr>
        <p:spPr>
          <a:xfrm>
            <a:off x="457200" y="1435464"/>
            <a:ext cx="4040188" cy="739413"/>
          </a:xfrm>
          <a:prstGeom prst="rect">
            <a:avLst/>
          </a:prstGeom>
        </p:spPr>
        <p:txBody>
          <a:bodyPr anchor="b"/>
          <a:lstStyle>
            <a:lvl1pPr marL="0" indent="0">
              <a:spcBef>
                <a:spcPts val="500"/>
              </a:spcBef>
              <a:buSzTx/>
              <a:buFontTx/>
              <a:buNone/>
              <a:defRPr sz="2400" b="1">
                <a:solidFill>
                  <a:srgbClr val="FFFFFF"/>
                </a:solidFill>
              </a:defRPr>
            </a:lvl1pPr>
            <a:lvl2pPr marL="0" indent="0">
              <a:spcBef>
                <a:spcPts val="500"/>
              </a:spcBef>
              <a:buSzTx/>
              <a:buFontTx/>
              <a:buNone/>
              <a:defRPr sz="2400" b="1">
                <a:solidFill>
                  <a:srgbClr val="FFFFFF"/>
                </a:solidFill>
              </a:defRPr>
            </a:lvl2pPr>
            <a:lvl3pPr marL="0" indent="0">
              <a:spcBef>
                <a:spcPts val="500"/>
              </a:spcBef>
              <a:buSzTx/>
              <a:buFontTx/>
              <a:buNone/>
              <a:defRPr sz="2400" b="1">
                <a:solidFill>
                  <a:srgbClr val="FFFFFF"/>
                </a:solidFill>
              </a:defRPr>
            </a:lvl3pPr>
            <a:lvl4pPr marL="0" indent="0">
              <a:spcBef>
                <a:spcPts val="500"/>
              </a:spcBef>
              <a:buSzTx/>
              <a:buFontTx/>
              <a:buNone/>
              <a:defRPr sz="2400" b="1">
                <a:solidFill>
                  <a:srgbClr val="FFFFFF"/>
                </a:solidFill>
              </a:defRPr>
            </a:lvl4pPr>
            <a:lvl5pPr marL="0" indent="0">
              <a:spcBef>
                <a:spcPts val="500"/>
              </a:spcBef>
              <a:buSzTx/>
              <a:buFontTx/>
              <a:buNone/>
              <a:defRPr sz="2400" b="1">
                <a:solidFill>
                  <a:srgbClr val="FFFFFF"/>
                </a:solidFill>
              </a:defRPr>
            </a:lvl5pPr>
          </a:lstStyle>
          <a:p>
            <a:pPr lvl="0">
              <a:defRPr sz="1800" b="0">
                <a:solidFill>
                  <a:srgbClr val="000000"/>
                </a:solidFill>
              </a:defRPr>
            </a:pPr>
            <a:r>
              <a:rPr sz="2400" b="1">
                <a:solidFill>
                  <a:srgbClr val="FFFFFF"/>
                </a:solidFill>
              </a:rPr>
              <a:t>Body Level One</a:t>
            </a:r>
          </a:p>
          <a:p>
            <a:pPr lvl="1">
              <a:defRPr sz="1800" b="0">
                <a:solidFill>
                  <a:srgbClr val="000000"/>
                </a:solidFill>
              </a:defRPr>
            </a:pPr>
            <a:r>
              <a:rPr sz="2400" b="1">
                <a:solidFill>
                  <a:srgbClr val="FFFFFF"/>
                </a:solidFill>
              </a:rPr>
              <a:t>Body Level Two</a:t>
            </a:r>
          </a:p>
          <a:p>
            <a:pPr lvl="2">
              <a:defRPr sz="1800" b="0">
                <a:solidFill>
                  <a:srgbClr val="000000"/>
                </a:solidFill>
              </a:defRPr>
            </a:pPr>
            <a:r>
              <a:rPr sz="2400" b="1">
                <a:solidFill>
                  <a:srgbClr val="FFFFFF"/>
                </a:solidFill>
              </a:rPr>
              <a:t>Body Level Three</a:t>
            </a:r>
          </a:p>
          <a:p>
            <a:pPr lvl="3">
              <a:defRPr sz="1800" b="0">
                <a:solidFill>
                  <a:srgbClr val="000000"/>
                </a:solidFill>
              </a:defRPr>
            </a:pPr>
            <a:r>
              <a:rPr sz="2400" b="1">
                <a:solidFill>
                  <a:srgbClr val="FFFFFF"/>
                </a:solidFill>
              </a:rPr>
              <a:t>Body Level Four</a:t>
            </a:r>
          </a:p>
          <a:p>
            <a:pPr lvl="4">
              <a:defRPr sz="1800" b="0">
                <a:solidFill>
                  <a:srgbClr val="000000"/>
                </a:solidFill>
              </a:defRPr>
            </a:pPr>
            <a:r>
              <a:rPr sz="2400" b="1">
                <a:solidFill>
                  <a:srgbClr val="FFFFFF"/>
                </a:solidFill>
              </a:rPr>
              <a:t>Body Level Five</a:t>
            </a:r>
          </a:p>
        </p:txBody>
      </p:sp>
      <p:sp>
        <p:nvSpPr>
          <p:cNvPr id="65" name="Shape 6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bg>
      <p:bgPr>
        <a:solidFill>
          <a:srgbClr val="808080"/>
        </a:solidFill>
        <a:effectLst/>
      </p:bgPr>
    </p:bg>
    <p:spTree>
      <p:nvGrpSpPr>
        <p:cNvPr id="1" name=""/>
        <p:cNvGrpSpPr/>
        <p:nvPr/>
      </p:nvGrpSpPr>
      <p:grpSpPr>
        <a:xfrm>
          <a:off x="0" y="0"/>
          <a:ext cx="0" cy="0"/>
          <a:chOff x="0" y="0"/>
          <a:chExt cx="0" cy="0"/>
        </a:xfrm>
      </p:grpSpPr>
      <p:sp>
        <p:nvSpPr>
          <p:cNvPr id="67" name="Shape 67"/>
          <p:cNvSpPr>
            <a:spLocks noGrp="1"/>
          </p:cNvSpPr>
          <p:nvPr>
            <p:ph type="title"/>
          </p:nvPr>
        </p:nvSpPr>
        <p:spPr>
          <a:xfrm>
            <a:off x="457200" y="0"/>
            <a:ext cx="8229600" cy="1692277"/>
          </a:xfrm>
          <a:prstGeom prst="rect">
            <a:avLst/>
          </a:prstGeom>
        </p:spPr>
        <p:txBody>
          <a:bodyPr/>
          <a:lstStyle>
            <a:lvl1pPr>
              <a:defRPr>
                <a:solidFill>
                  <a:srgbClr val="FFFFFF"/>
                </a:solidFill>
              </a:defRPr>
            </a:lvl1pPr>
          </a:lstStyle>
          <a:p>
            <a:pPr lvl="0">
              <a:defRPr sz="1800">
                <a:solidFill>
                  <a:srgbClr val="000000"/>
                </a:solidFill>
              </a:defRPr>
            </a:pPr>
            <a:r>
              <a:rPr sz="4400">
                <a:solidFill>
                  <a:srgbClr val="FFFFFF"/>
                </a:solidFill>
              </a:rPr>
              <a:t>Title Text</a:t>
            </a:r>
          </a:p>
        </p:txBody>
      </p:sp>
      <p:sp>
        <p:nvSpPr>
          <p:cNvPr id="68" name="Shape 6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808080"/>
        </a:solidFill>
        <a:effectLst/>
      </p:bgPr>
    </p:bg>
    <p:spTree>
      <p:nvGrpSpPr>
        <p:cNvPr id="1" name=""/>
        <p:cNvGrpSpPr/>
        <p:nvPr/>
      </p:nvGrpSpPr>
      <p:grpSpPr>
        <a:xfrm>
          <a:off x="0" y="0"/>
          <a:ext cx="0" cy="0"/>
          <a:chOff x="0" y="0"/>
          <a:chExt cx="0" cy="0"/>
        </a:xfrm>
      </p:grpSpPr>
      <p:sp>
        <p:nvSpPr>
          <p:cNvPr id="70" name="Shape 7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bg>
      <p:bgPr>
        <a:solidFill>
          <a:srgbClr val="808080"/>
        </a:solidFill>
        <a:effectLst/>
      </p:bgPr>
    </p:bg>
    <p:spTree>
      <p:nvGrpSpPr>
        <p:cNvPr id="1" name=""/>
        <p:cNvGrpSpPr/>
        <p:nvPr/>
      </p:nvGrpSpPr>
      <p:grpSpPr>
        <a:xfrm>
          <a:off x="0" y="0"/>
          <a:ext cx="0" cy="0"/>
          <a:chOff x="0" y="0"/>
          <a:chExt cx="0" cy="0"/>
        </a:xfrm>
      </p:grpSpPr>
      <p:sp>
        <p:nvSpPr>
          <p:cNvPr id="72" name="Shape 72"/>
          <p:cNvSpPr>
            <a:spLocks noGrp="1"/>
          </p:cNvSpPr>
          <p:nvPr>
            <p:ph type="title"/>
          </p:nvPr>
        </p:nvSpPr>
        <p:spPr>
          <a:xfrm>
            <a:off x="457200" y="0"/>
            <a:ext cx="3008315" cy="1435100"/>
          </a:xfrm>
          <a:prstGeom prst="rect">
            <a:avLst/>
          </a:prstGeom>
        </p:spPr>
        <p:txBody>
          <a:bodyPr anchor="b"/>
          <a:lstStyle>
            <a:lvl1pPr algn="l">
              <a:defRPr sz="2000" b="1">
                <a:solidFill>
                  <a:srgbClr val="FFFFFF"/>
                </a:solidFill>
              </a:defRPr>
            </a:lvl1pPr>
          </a:lstStyle>
          <a:p>
            <a:pPr lvl="0">
              <a:defRPr sz="1800" b="0">
                <a:solidFill>
                  <a:srgbClr val="000000"/>
                </a:solidFill>
              </a:defRPr>
            </a:pPr>
            <a:r>
              <a:rPr sz="2000" b="1">
                <a:solidFill>
                  <a:srgbClr val="FFFFFF"/>
                </a:solidFill>
              </a:rPr>
              <a:t>Title Text</a:t>
            </a:r>
          </a:p>
        </p:txBody>
      </p:sp>
      <p:sp>
        <p:nvSpPr>
          <p:cNvPr id="73" name="Shape 73"/>
          <p:cNvSpPr>
            <a:spLocks noGrp="1"/>
          </p:cNvSpPr>
          <p:nvPr>
            <p:ph type="body" idx="1"/>
          </p:nvPr>
        </p:nvSpPr>
        <p:spPr>
          <a:xfrm>
            <a:off x="3575050" y="273050"/>
            <a:ext cx="5111750" cy="658495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
        <p:nvSpPr>
          <p:cNvPr id="74" name="Shape 7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bg>
      <p:bgPr>
        <a:solidFill>
          <a:srgbClr val="808080"/>
        </a:solidFill>
        <a:effectLst/>
      </p:bgPr>
    </p:bg>
    <p:spTree>
      <p:nvGrpSpPr>
        <p:cNvPr id="1" name=""/>
        <p:cNvGrpSpPr/>
        <p:nvPr/>
      </p:nvGrpSpPr>
      <p:grpSpPr>
        <a:xfrm>
          <a:off x="0" y="0"/>
          <a:ext cx="0" cy="0"/>
          <a:chOff x="0" y="0"/>
          <a:chExt cx="0" cy="0"/>
        </a:xfrm>
      </p:grpSpPr>
      <p:sp>
        <p:nvSpPr>
          <p:cNvPr id="76" name="Shape 76"/>
          <p:cNvSpPr>
            <a:spLocks noGrp="1"/>
          </p:cNvSpPr>
          <p:nvPr>
            <p:ph type="title"/>
          </p:nvPr>
        </p:nvSpPr>
        <p:spPr>
          <a:xfrm>
            <a:off x="1792288" y="4800600"/>
            <a:ext cx="5486402" cy="566738"/>
          </a:xfrm>
          <a:prstGeom prst="rect">
            <a:avLst/>
          </a:prstGeom>
        </p:spPr>
        <p:txBody>
          <a:bodyPr anchor="b"/>
          <a:lstStyle>
            <a:lvl1pPr algn="l">
              <a:defRPr sz="2000" b="1">
                <a:solidFill>
                  <a:srgbClr val="FFFFFF"/>
                </a:solidFill>
              </a:defRPr>
            </a:lvl1pPr>
          </a:lstStyle>
          <a:p>
            <a:pPr lvl="0">
              <a:defRPr sz="1800" b="0">
                <a:solidFill>
                  <a:srgbClr val="000000"/>
                </a:solidFill>
              </a:defRPr>
            </a:pPr>
            <a:r>
              <a:rPr sz="2000" b="1">
                <a:solidFill>
                  <a:srgbClr val="FFFFFF"/>
                </a:solidFill>
              </a:rPr>
              <a:t>Title Text</a:t>
            </a:r>
          </a:p>
        </p:txBody>
      </p:sp>
      <p:sp>
        <p:nvSpPr>
          <p:cNvPr id="77" name="Shape 77"/>
          <p:cNvSpPr>
            <a:spLocks noGrp="1"/>
          </p:cNvSpPr>
          <p:nvPr>
            <p:ph type="body" idx="1"/>
          </p:nvPr>
        </p:nvSpPr>
        <p:spPr>
          <a:xfrm>
            <a:off x="1792288" y="5367337"/>
            <a:ext cx="5486402" cy="804864"/>
          </a:xfrm>
          <a:prstGeom prst="rect">
            <a:avLst/>
          </a:prstGeom>
        </p:spPr>
        <p:txBody>
          <a:bodyPr/>
          <a:lstStyle>
            <a:lvl1pPr marL="0" indent="0">
              <a:spcBef>
                <a:spcPts val="300"/>
              </a:spcBef>
              <a:buSzTx/>
              <a:buFontTx/>
              <a:buNone/>
              <a:defRPr sz="1400">
                <a:solidFill>
                  <a:srgbClr val="FFFFFF"/>
                </a:solidFill>
              </a:defRPr>
            </a:lvl1pPr>
            <a:lvl2pPr marL="0" indent="0">
              <a:spcBef>
                <a:spcPts val="300"/>
              </a:spcBef>
              <a:buSzTx/>
              <a:buFontTx/>
              <a:buNone/>
              <a:defRPr sz="1400">
                <a:solidFill>
                  <a:srgbClr val="FFFFFF"/>
                </a:solidFill>
              </a:defRPr>
            </a:lvl2pPr>
            <a:lvl3pPr marL="0" indent="0">
              <a:spcBef>
                <a:spcPts val="300"/>
              </a:spcBef>
              <a:buSzTx/>
              <a:buFontTx/>
              <a:buNone/>
              <a:defRPr sz="1400">
                <a:solidFill>
                  <a:srgbClr val="FFFFFF"/>
                </a:solidFill>
              </a:defRPr>
            </a:lvl3pPr>
            <a:lvl4pPr marL="0" indent="0">
              <a:spcBef>
                <a:spcPts val="300"/>
              </a:spcBef>
              <a:buSzTx/>
              <a:buFontTx/>
              <a:buNone/>
              <a:defRPr sz="1400">
                <a:solidFill>
                  <a:srgbClr val="FFFFFF"/>
                </a:solidFill>
              </a:defRPr>
            </a:lvl4pPr>
            <a:lvl5pPr marL="0" indent="0">
              <a:spcBef>
                <a:spcPts val="300"/>
              </a:spcBef>
              <a:buSzTx/>
              <a:buFontTx/>
              <a:buNone/>
              <a:defRPr sz="1400">
                <a:solidFill>
                  <a:srgbClr val="FFFFFF"/>
                </a:solidFill>
              </a:defRPr>
            </a:lvl5pPr>
          </a:lstStyle>
          <a:p>
            <a:pPr lvl="0">
              <a:defRPr sz="1800">
                <a:solidFill>
                  <a:srgbClr val="000000"/>
                </a:solidFill>
              </a:defRPr>
            </a:pPr>
            <a:r>
              <a:rPr sz="1400">
                <a:solidFill>
                  <a:srgbClr val="FFFFFF"/>
                </a:solidFill>
              </a:rPr>
              <a:t>Body Level One</a:t>
            </a:r>
          </a:p>
          <a:p>
            <a:pPr lvl="1">
              <a:defRPr sz="1800">
                <a:solidFill>
                  <a:srgbClr val="000000"/>
                </a:solidFill>
              </a:defRPr>
            </a:pPr>
            <a:r>
              <a:rPr sz="1400">
                <a:solidFill>
                  <a:srgbClr val="FFFFFF"/>
                </a:solidFill>
              </a:rPr>
              <a:t>Body Level Two</a:t>
            </a:r>
          </a:p>
          <a:p>
            <a:pPr lvl="2">
              <a:defRPr sz="1800">
                <a:solidFill>
                  <a:srgbClr val="000000"/>
                </a:solidFill>
              </a:defRPr>
            </a:pPr>
            <a:r>
              <a:rPr sz="1400">
                <a:solidFill>
                  <a:srgbClr val="FFFFFF"/>
                </a:solidFill>
              </a:rPr>
              <a:t>Body Level Three</a:t>
            </a:r>
          </a:p>
          <a:p>
            <a:pPr lvl="3">
              <a:defRPr sz="1800">
                <a:solidFill>
                  <a:srgbClr val="000000"/>
                </a:solidFill>
              </a:defRPr>
            </a:pPr>
            <a:r>
              <a:rPr sz="1400">
                <a:solidFill>
                  <a:srgbClr val="FFFFFF"/>
                </a:solidFill>
              </a:rPr>
              <a:t>Body Level Four</a:t>
            </a:r>
          </a:p>
          <a:p>
            <a:pPr lvl="4">
              <a:defRPr sz="1800">
                <a:solidFill>
                  <a:srgbClr val="000000"/>
                </a:solidFill>
              </a:defRPr>
            </a:pPr>
            <a:r>
              <a:rPr sz="1400">
                <a:solidFill>
                  <a:srgbClr val="FFFFFF"/>
                </a:solidFill>
              </a:rPr>
              <a:t>Body Level Five</a:t>
            </a:r>
          </a:p>
        </p:txBody>
      </p:sp>
      <p:sp>
        <p:nvSpPr>
          <p:cNvPr id="78" name="Shape 7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bg>
      <p:bgPr>
        <a:solidFill>
          <a:srgbClr val="808080"/>
        </a:solidFill>
        <a:effectLst/>
      </p:bgPr>
    </p:bg>
    <p:spTree>
      <p:nvGrpSpPr>
        <p:cNvPr id="1" name=""/>
        <p:cNvGrpSpPr/>
        <p:nvPr/>
      </p:nvGrpSpPr>
      <p:grpSpPr>
        <a:xfrm>
          <a:off x="0" y="0"/>
          <a:ext cx="0" cy="0"/>
          <a:chOff x="0" y="0"/>
          <a:chExt cx="0" cy="0"/>
        </a:xfrm>
      </p:grpSpPr>
      <p:sp>
        <p:nvSpPr>
          <p:cNvPr id="80" name="Shape 80"/>
          <p:cNvSpPr>
            <a:spLocks noGrp="1"/>
          </p:cNvSpPr>
          <p:nvPr>
            <p:ph type="title"/>
          </p:nvPr>
        </p:nvSpPr>
        <p:spPr>
          <a:prstGeom prst="rect">
            <a:avLst/>
          </a:prstGeom>
        </p:spPr>
        <p:txBody>
          <a:bodyPr/>
          <a:lstStyle>
            <a:lvl1pPr>
              <a:defRPr>
                <a:solidFill>
                  <a:srgbClr val="FFFFFF"/>
                </a:solidFill>
              </a:defRPr>
            </a:lvl1pPr>
          </a:lstStyle>
          <a:p>
            <a:pPr lvl="0">
              <a:defRPr sz="1800">
                <a:solidFill>
                  <a:srgbClr val="000000"/>
                </a:solidFill>
              </a:defRPr>
            </a:pPr>
            <a:r>
              <a:rPr sz="4400">
                <a:solidFill>
                  <a:srgbClr val="FFFFFF"/>
                </a:solidFill>
              </a:rPr>
              <a:t>Title Text</a:t>
            </a:r>
          </a:p>
        </p:txBody>
      </p:sp>
      <p:sp>
        <p:nvSpPr>
          <p:cNvPr id="81" name="Shape 81"/>
          <p:cNvSpPr>
            <a:spLocks noGrp="1"/>
          </p:cNvSpPr>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
        <p:nvSpPr>
          <p:cNvPr id="82" name="Shape 8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bg>
      <p:bgPr>
        <a:solidFill>
          <a:srgbClr val="808080"/>
        </a:solidFill>
        <a:effectLst/>
      </p:bgPr>
    </p:bg>
    <p:spTree>
      <p:nvGrpSpPr>
        <p:cNvPr id="1" name=""/>
        <p:cNvGrpSpPr/>
        <p:nvPr/>
      </p:nvGrpSpPr>
      <p:grpSpPr>
        <a:xfrm>
          <a:off x="0" y="0"/>
          <a:ext cx="0" cy="0"/>
          <a:chOff x="0" y="0"/>
          <a:chExt cx="0" cy="0"/>
        </a:xfrm>
      </p:grpSpPr>
      <p:sp>
        <p:nvSpPr>
          <p:cNvPr id="84" name="Shape 84"/>
          <p:cNvSpPr>
            <a:spLocks noGrp="1"/>
          </p:cNvSpPr>
          <p:nvPr>
            <p:ph type="title"/>
          </p:nvPr>
        </p:nvSpPr>
        <p:spPr>
          <a:xfrm>
            <a:off x="6629400" y="0"/>
            <a:ext cx="2057400" cy="6400802"/>
          </a:xfrm>
          <a:prstGeom prst="rect">
            <a:avLst/>
          </a:prstGeom>
        </p:spPr>
        <p:txBody>
          <a:bodyPr/>
          <a:lstStyle>
            <a:lvl1pPr>
              <a:defRPr>
                <a:solidFill>
                  <a:srgbClr val="FFFFFF"/>
                </a:solidFill>
              </a:defRPr>
            </a:lvl1pPr>
          </a:lstStyle>
          <a:p>
            <a:pPr lvl="0">
              <a:defRPr sz="1800">
                <a:solidFill>
                  <a:srgbClr val="000000"/>
                </a:solidFill>
              </a:defRPr>
            </a:pPr>
            <a:r>
              <a:rPr sz="4400">
                <a:solidFill>
                  <a:srgbClr val="FFFFFF"/>
                </a:solidFill>
              </a:rPr>
              <a:t>Title Text</a:t>
            </a:r>
          </a:p>
        </p:txBody>
      </p:sp>
      <p:sp>
        <p:nvSpPr>
          <p:cNvPr id="85" name="Shape 85"/>
          <p:cNvSpPr>
            <a:spLocks noGrp="1"/>
          </p:cNvSpPr>
          <p:nvPr>
            <p:ph type="body" idx="1"/>
          </p:nvPr>
        </p:nvSpPr>
        <p:spPr>
          <a:xfrm>
            <a:off x="457200" y="274638"/>
            <a:ext cx="6019800" cy="6583364"/>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
        <p:nvSpPr>
          <p:cNvPr id="86" name="Shape 8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Slide">
    <p:bg>
      <p:bgPr>
        <a:solidFill>
          <a:srgbClr val="FFFFFF"/>
        </a:solidFill>
        <a:effectLst/>
      </p:bgPr>
    </p:bg>
    <p:spTree>
      <p:nvGrpSpPr>
        <p:cNvPr id="1" name=""/>
        <p:cNvGrpSpPr/>
        <p:nvPr/>
      </p:nvGrpSpPr>
      <p:grpSpPr>
        <a:xfrm>
          <a:off x="0" y="0"/>
          <a:ext cx="0" cy="0"/>
          <a:chOff x="0" y="0"/>
          <a:chExt cx="0" cy="0"/>
        </a:xfrm>
      </p:grpSpPr>
      <p:sp>
        <p:nvSpPr>
          <p:cNvPr id="88" name="Shape 88"/>
          <p:cNvSpPr>
            <a:spLocks noGrp="1"/>
          </p:cNvSpPr>
          <p:nvPr>
            <p:ph type="title"/>
          </p:nvPr>
        </p:nvSpPr>
        <p:spPr>
          <a:xfrm>
            <a:off x="609600" y="76200"/>
            <a:ext cx="7772400" cy="2362200"/>
          </a:xfrm>
          <a:prstGeom prst="rect">
            <a:avLst/>
          </a:prstGeom>
        </p:spPr>
        <p:txBody>
          <a:bodyPr>
            <a:noAutofit/>
          </a:bodyPr>
          <a:lstStyle>
            <a:lvl1pPr defTabSz="914400">
              <a:defRPr sz="4000">
                <a:latin typeface="Times New Roman"/>
                <a:ea typeface="Times New Roman"/>
                <a:cs typeface="Times New Roman"/>
                <a:sym typeface="Times New Roman"/>
              </a:defRPr>
            </a:lvl1pPr>
          </a:lstStyle>
          <a:p>
            <a:pPr lvl="0">
              <a:defRPr sz="1800"/>
            </a:pPr>
            <a:r>
              <a:rPr sz="4000"/>
              <a:t>Title Text</a:t>
            </a:r>
          </a:p>
        </p:txBody>
      </p:sp>
      <p:sp>
        <p:nvSpPr>
          <p:cNvPr id="89" name="Shape 89"/>
          <p:cNvSpPr>
            <a:spLocks noGrp="1"/>
          </p:cNvSpPr>
          <p:nvPr>
            <p:ph type="body" idx="1"/>
          </p:nvPr>
        </p:nvSpPr>
        <p:spPr>
          <a:xfrm>
            <a:off x="1447800" y="2438400"/>
            <a:ext cx="6400800" cy="4419600"/>
          </a:xfrm>
          <a:prstGeom prst="rect">
            <a:avLst/>
          </a:prstGeom>
        </p:spPr>
        <p:txBody>
          <a:bodyPr>
            <a:noAutofit/>
          </a:bodyPr>
          <a:lstStyle>
            <a:lvl1pPr marL="0" indent="0" algn="ctr" defTabSz="914400">
              <a:buSzTx/>
              <a:buFontTx/>
              <a:buNone/>
              <a:defRPr>
                <a:latin typeface="Times New Roman"/>
                <a:ea typeface="Times New Roman"/>
                <a:cs typeface="Times New Roman"/>
                <a:sym typeface="Times New Roman"/>
              </a:defRPr>
            </a:lvl1pPr>
            <a:lvl2pPr marL="838200" indent="-381000" algn="ctr" defTabSz="914400">
              <a:buFontTx/>
              <a:defRPr>
                <a:latin typeface="Times New Roman"/>
                <a:ea typeface="Times New Roman"/>
                <a:cs typeface="Times New Roman"/>
                <a:sym typeface="Times New Roman"/>
              </a:defRPr>
            </a:lvl2pPr>
            <a:lvl3pPr algn="ctr" defTabSz="914400">
              <a:buFontTx/>
              <a:defRPr>
                <a:latin typeface="Times New Roman"/>
                <a:ea typeface="Times New Roman"/>
                <a:cs typeface="Times New Roman"/>
                <a:sym typeface="Times New Roman"/>
              </a:defRPr>
            </a:lvl3pPr>
            <a:lvl4pPr algn="ctr" defTabSz="914400">
              <a:buFontTx/>
              <a:defRPr>
                <a:latin typeface="Times New Roman"/>
                <a:ea typeface="Times New Roman"/>
                <a:cs typeface="Times New Roman"/>
                <a:sym typeface="Times New Roman"/>
              </a:defRPr>
            </a:lvl4pPr>
            <a:lvl5pPr algn="ctr" defTabSz="914400">
              <a:buFontTx/>
              <a:defRPr>
                <a:latin typeface="Times New Roman"/>
                <a:ea typeface="Times New Roman"/>
                <a:cs typeface="Times New Roman"/>
                <a:sym typeface="Times New Roman"/>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90" name="Shape 90"/>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92" name="Shape 92"/>
          <p:cNvSpPr>
            <a:spLocks noGrp="1"/>
          </p:cNvSpPr>
          <p:nvPr>
            <p:ph type="title"/>
          </p:nvPr>
        </p:nvSpPr>
        <p:spPr>
          <a:xfrm>
            <a:off x="685800" y="381000"/>
            <a:ext cx="7772400" cy="1600200"/>
          </a:xfrm>
          <a:prstGeom prst="rect">
            <a:avLst/>
          </a:prstGeom>
        </p:spPr>
        <p:txBody>
          <a:bodyPr>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93" name="Shape 93"/>
          <p:cNvSpPr>
            <a:spLocks noGrp="1"/>
          </p:cNvSpPr>
          <p:nvPr>
            <p:ph type="body" idx="1"/>
          </p:nvPr>
        </p:nvSpPr>
        <p:spPr>
          <a:xfrm>
            <a:off x="685800" y="1981200"/>
            <a:ext cx="7772400" cy="4876800"/>
          </a:xfrm>
          <a:prstGeom prst="rect">
            <a:avLst/>
          </a:prstGeom>
        </p:spPr>
        <p:txBody>
          <a:bodyPr>
            <a:noAutofit/>
          </a:bodyPr>
          <a:lstStyle>
            <a:lvl1pPr defTabSz="914400">
              <a:spcBef>
                <a:spcPts val="600"/>
              </a:spcBef>
              <a:buFontTx/>
              <a:defRPr sz="2800">
                <a:latin typeface="Times New Roman"/>
                <a:ea typeface="Times New Roman"/>
                <a:cs typeface="Times New Roman"/>
                <a:sym typeface="Times New Roman"/>
              </a:defRPr>
            </a:lvl1pPr>
            <a:lvl2pPr marL="790575" indent="-333375" defTabSz="914400">
              <a:spcBef>
                <a:spcPts val="600"/>
              </a:spcBef>
              <a:buFontTx/>
              <a:defRPr sz="2800">
                <a:latin typeface="Times New Roman"/>
                <a:ea typeface="Times New Roman"/>
                <a:cs typeface="Times New Roman"/>
                <a:sym typeface="Times New Roman"/>
              </a:defRPr>
            </a:lvl2pPr>
            <a:lvl3pPr marL="1181100" indent="-266700" defTabSz="914400">
              <a:spcBef>
                <a:spcPts val="600"/>
              </a:spcBef>
              <a:buFontTx/>
              <a:defRPr sz="2800">
                <a:latin typeface="Times New Roman"/>
                <a:ea typeface="Times New Roman"/>
                <a:cs typeface="Times New Roman"/>
                <a:sym typeface="Times New Roman"/>
              </a:defRPr>
            </a:lvl3pPr>
            <a:lvl4pPr marL="1691638" indent="-320038" defTabSz="914400">
              <a:spcBef>
                <a:spcPts val="600"/>
              </a:spcBef>
              <a:buFontTx/>
              <a:defRPr sz="2800">
                <a:latin typeface="Times New Roman"/>
                <a:ea typeface="Times New Roman"/>
                <a:cs typeface="Times New Roman"/>
                <a:sym typeface="Times New Roman"/>
              </a:defRPr>
            </a:lvl4pPr>
            <a:lvl5pPr marL="2148838" indent="-320038" defTabSz="914400">
              <a:spcBef>
                <a:spcPts val="600"/>
              </a:spcBef>
              <a:buFontTx/>
              <a:defRPr sz="2800">
                <a:latin typeface="Times New Roman"/>
                <a:ea typeface="Times New Roman"/>
                <a:cs typeface="Times New Roman"/>
                <a:sym typeface="Times New Roman"/>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4" name="Shape 94"/>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FFFFFF"/>
        </a:solidFill>
        <a:effectLst/>
      </p:bgPr>
    </p:bg>
    <p:spTree>
      <p:nvGrpSpPr>
        <p:cNvPr id="1" name=""/>
        <p:cNvGrpSpPr/>
        <p:nvPr/>
      </p:nvGrpSpPr>
      <p:grpSpPr>
        <a:xfrm>
          <a:off x="0" y="0"/>
          <a:ext cx="0" cy="0"/>
          <a:chOff x="0" y="0"/>
          <a:chExt cx="0" cy="0"/>
        </a:xfrm>
      </p:grpSpPr>
      <p:sp>
        <p:nvSpPr>
          <p:cNvPr id="96" name="Shape 96"/>
          <p:cNvSpPr>
            <a:spLocks noGrp="1"/>
          </p:cNvSpPr>
          <p:nvPr>
            <p:ph type="title"/>
          </p:nvPr>
        </p:nvSpPr>
        <p:spPr>
          <a:xfrm>
            <a:off x="623887" y="0"/>
            <a:ext cx="7886701" cy="4562475"/>
          </a:xfrm>
          <a:prstGeom prst="rect">
            <a:avLst/>
          </a:prstGeom>
        </p:spPr>
        <p:txBody>
          <a:bodyPr anchor="b">
            <a:noAutofit/>
          </a:bodyPr>
          <a:lstStyle>
            <a:lvl1pPr defTabSz="914400">
              <a:defRPr sz="6000">
                <a:latin typeface="Times New Roman"/>
                <a:ea typeface="Times New Roman"/>
                <a:cs typeface="Times New Roman"/>
                <a:sym typeface="Times New Roman"/>
              </a:defRPr>
            </a:lvl1pPr>
          </a:lstStyle>
          <a:p>
            <a:pPr lvl="0">
              <a:defRPr sz="1800"/>
            </a:pPr>
            <a:r>
              <a:rPr sz="6000"/>
              <a:t>Title Text</a:t>
            </a:r>
          </a:p>
        </p:txBody>
      </p:sp>
      <p:sp>
        <p:nvSpPr>
          <p:cNvPr id="97" name="Shape 97"/>
          <p:cNvSpPr>
            <a:spLocks noGrp="1"/>
          </p:cNvSpPr>
          <p:nvPr>
            <p:ph type="body" idx="1"/>
          </p:nvPr>
        </p:nvSpPr>
        <p:spPr>
          <a:xfrm>
            <a:off x="623887" y="4589462"/>
            <a:ext cx="7886701" cy="2268539"/>
          </a:xfrm>
          <a:prstGeom prst="rect">
            <a:avLst/>
          </a:prstGeom>
        </p:spPr>
        <p:txBody>
          <a:bodyPr>
            <a:noAutofit/>
          </a:bodyPr>
          <a:lstStyle>
            <a:lvl1pPr marL="0" indent="0" defTabSz="914400">
              <a:spcBef>
                <a:spcPts val="500"/>
              </a:spcBef>
              <a:buSzTx/>
              <a:buFontTx/>
              <a:buNone/>
              <a:defRPr sz="2400">
                <a:latin typeface="Times New Roman"/>
                <a:ea typeface="Times New Roman"/>
                <a:cs typeface="Times New Roman"/>
                <a:sym typeface="Times New Roman"/>
              </a:defRPr>
            </a:lvl1pPr>
            <a:lvl2pPr marL="0" indent="0" defTabSz="914400">
              <a:spcBef>
                <a:spcPts val="500"/>
              </a:spcBef>
              <a:buSzTx/>
              <a:buFontTx/>
              <a:buNone/>
              <a:defRPr sz="2400">
                <a:latin typeface="Times New Roman"/>
                <a:ea typeface="Times New Roman"/>
                <a:cs typeface="Times New Roman"/>
                <a:sym typeface="Times New Roman"/>
              </a:defRPr>
            </a:lvl2pPr>
            <a:lvl3pPr marL="0" indent="0" defTabSz="914400">
              <a:spcBef>
                <a:spcPts val="500"/>
              </a:spcBef>
              <a:buSzTx/>
              <a:buFontTx/>
              <a:buNone/>
              <a:defRPr sz="2400">
                <a:latin typeface="Times New Roman"/>
                <a:ea typeface="Times New Roman"/>
                <a:cs typeface="Times New Roman"/>
                <a:sym typeface="Times New Roman"/>
              </a:defRPr>
            </a:lvl3pPr>
            <a:lvl4pPr marL="0" indent="0" defTabSz="914400">
              <a:spcBef>
                <a:spcPts val="500"/>
              </a:spcBef>
              <a:buSzTx/>
              <a:buFontTx/>
              <a:buNone/>
              <a:defRPr sz="2400">
                <a:latin typeface="Times New Roman"/>
                <a:ea typeface="Times New Roman"/>
                <a:cs typeface="Times New Roman"/>
                <a:sym typeface="Times New Roman"/>
              </a:defRPr>
            </a:lvl4pPr>
            <a:lvl5pPr marL="0" indent="0" defTabSz="914400">
              <a:spcBef>
                <a:spcPts val="500"/>
              </a:spcBef>
              <a:buSzTx/>
              <a:buFontTx/>
              <a:buNone/>
              <a:defRPr sz="2400">
                <a:latin typeface="Times New Roman"/>
                <a:ea typeface="Times New Roman"/>
                <a:cs typeface="Times New Roman"/>
                <a:sym typeface="Times New Roman"/>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98" name="Shape 98"/>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wo Content">
    <p:bg>
      <p:bgPr>
        <a:solidFill>
          <a:srgbClr val="FFFFFF"/>
        </a:solidFill>
        <a:effectLst/>
      </p:bgPr>
    </p:bg>
    <p:spTree>
      <p:nvGrpSpPr>
        <p:cNvPr id="1" name=""/>
        <p:cNvGrpSpPr/>
        <p:nvPr/>
      </p:nvGrpSpPr>
      <p:grpSpPr>
        <a:xfrm>
          <a:off x="0" y="0"/>
          <a:ext cx="0" cy="0"/>
          <a:chOff x="0" y="0"/>
          <a:chExt cx="0" cy="0"/>
        </a:xfrm>
      </p:grpSpPr>
      <p:sp>
        <p:nvSpPr>
          <p:cNvPr id="100" name="Shape 100"/>
          <p:cNvSpPr>
            <a:spLocks noGrp="1"/>
          </p:cNvSpPr>
          <p:nvPr>
            <p:ph type="title"/>
          </p:nvPr>
        </p:nvSpPr>
        <p:spPr>
          <a:xfrm>
            <a:off x="685800" y="381000"/>
            <a:ext cx="7772400" cy="1600200"/>
          </a:xfrm>
          <a:prstGeom prst="rect">
            <a:avLst/>
          </a:prstGeom>
        </p:spPr>
        <p:txBody>
          <a:bodyPr>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01" name="Shape 101"/>
          <p:cNvSpPr>
            <a:spLocks noGrp="1"/>
          </p:cNvSpPr>
          <p:nvPr>
            <p:ph type="body" idx="1"/>
          </p:nvPr>
        </p:nvSpPr>
        <p:spPr>
          <a:xfrm>
            <a:off x="685800" y="1981200"/>
            <a:ext cx="3810000" cy="4876800"/>
          </a:xfrm>
          <a:prstGeom prst="rect">
            <a:avLst/>
          </a:prstGeom>
        </p:spPr>
        <p:txBody>
          <a:bodyPr>
            <a:noAutofit/>
          </a:bodyPr>
          <a:lstStyle>
            <a:lvl1pPr defTabSz="914400">
              <a:spcBef>
                <a:spcPts val="600"/>
              </a:spcBef>
              <a:buFontTx/>
              <a:defRPr sz="2800">
                <a:latin typeface="Times New Roman"/>
                <a:ea typeface="Times New Roman"/>
                <a:cs typeface="Times New Roman"/>
                <a:sym typeface="Times New Roman"/>
              </a:defRPr>
            </a:lvl1pPr>
            <a:lvl2pPr marL="790575" indent="-333375" defTabSz="914400">
              <a:spcBef>
                <a:spcPts val="600"/>
              </a:spcBef>
              <a:buFontTx/>
              <a:defRPr sz="2800">
                <a:latin typeface="Times New Roman"/>
                <a:ea typeface="Times New Roman"/>
                <a:cs typeface="Times New Roman"/>
                <a:sym typeface="Times New Roman"/>
              </a:defRPr>
            </a:lvl2pPr>
            <a:lvl3pPr marL="1181100" indent="-266700" defTabSz="914400">
              <a:spcBef>
                <a:spcPts val="600"/>
              </a:spcBef>
              <a:buFontTx/>
              <a:defRPr sz="2800">
                <a:latin typeface="Times New Roman"/>
                <a:ea typeface="Times New Roman"/>
                <a:cs typeface="Times New Roman"/>
                <a:sym typeface="Times New Roman"/>
              </a:defRPr>
            </a:lvl3pPr>
            <a:lvl4pPr marL="1691638" indent="-320038" defTabSz="914400">
              <a:spcBef>
                <a:spcPts val="600"/>
              </a:spcBef>
              <a:buFontTx/>
              <a:defRPr sz="2800">
                <a:latin typeface="Times New Roman"/>
                <a:ea typeface="Times New Roman"/>
                <a:cs typeface="Times New Roman"/>
                <a:sym typeface="Times New Roman"/>
              </a:defRPr>
            </a:lvl4pPr>
            <a:lvl5pPr marL="2148838" indent="-320038" defTabSz="914400">
              <a:spcBef>
                <a:spcPts val="600"/>
              </a:spcBef>
              <a:buFontTx/>
              <a:defRPr sz="2800">
                <a:latin typeface="Times New Roman"/>
                <a:ea typeface="Times New Roman"/>
                <a:cs typeface="Times New Roman"/>
                <a:sym typeface="Times New Roman"/>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02" name="Shape 102"/>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Comparison">
    <p:bg>
      <p:bgPr>
        <a:solidFill>
          <a:srgbClr val="FFFFFF"/>
        </a:solidFill>
        <a:effectLst/>
      </p:bgPr>
    </p:bg>
    <p:spTree>
      <p:nvGrpSpPr>
        <p:cNvPr id="1" name=""/>
        <p:cNvGrpSpPr/>
        <p:nvPr/>
      </p:nvGrpSpPr>
      <p:grpSpPr>
        <a:xfrm>
          <a:off x="0" y="0"/>
          <a:ext cx="0" cy="0"/>
          <a:chOff x="0" y="0"/>
          <a:chExt cx="0" cy="0"/>
        </a:xfrm>
      </p:grpSpPr>
      <p:sp>
        <p:nvSpPr>
          <p:cNvPr id="104" name="Shape 104"/>
          <p:cNvSpPr>
            <a:spLocks noGrp="1"/>
          </p:cNvSpPr>
          <p:nvPr>
            <p:ph type="title"/>
          </p:nvPr>
        </p:nvSpPr>
        <p:spPr>
          <a:xfrm>
            <a:off x="630237" y="365125"/>
            <a:ext cx="7886701" cy="1325563"/>
          </a:xfrm>
          <a:prstGeom prst="rect">
            <a:avLst/>
          </a:prstGeom>
        </p:spPr>
        <p:txBody>
          <a:bodyPr>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05" name="Shape 105"/>
          <p:cNvSpPr>
            <a:spLocks noGrp="1"/>
          </p:cNvSpPr>
          <p:nvPr>
            <p:ph type="body" idx="1"/>
          </p:nvPr>
        </p:nvSpPr>
        <p:spPr>
          <a:xfrm>
            <a:off x="630237" y="1681163"/>
            <a:ext cx="3868740" cy="823914"/>
          </a:xfrm>
          <a:prstGeom prst="rect">
            <a:avLst/>
          </a:prstGeom>
        </p:spPr>
        <p:txBody>
          <a:bodyPr anchor="b">
            <a:noAutofit/>
          </a:bodyPr>
          <a:lstStyle>
            <a:lvl1pPr marL="0" indent="0" defTabSz="914400">
              <a:spcBef>
                <a:spcPts val="500"/>
              </a:spcBef>
              <a:buSzTx/>
              <a:buFontTx/>
              <a:buNone/>
              <a:defRPr sz="2400">
                <a:latin typeface="Times New Roman Bold"/>
                <a:ea typeface="Times New Roman Bold"/>
                <a:cs typeface="Times New Roman Bold"/>
                <a:sym typeface="Times New Roman Bold"/>
              </a:defRPr>
            </a:lvl1pPr>
            <a:lvl2pPr marL="0" indent="0" defTabSz="914400">
              <a:spcBef>
                <a:spcPts val="500"/>
              </a:spcBef>
              <a:buSzTx/>
              <a:buFontTx/>
              <a:buNone/>
              <a:defRPr sz="2400">
                <a:latin typeface="Times New Roman Bold"/>
                <a:ea typeface="Times New Roman Bold"/>
                <a:cs typeface="Times New Roman Bold"/>
                <a:sym typeface="Times New Roman Bold"/>
              </a:defRPr>
            </a:lvl2pPr>
            <a:lvl3pPr marL="0" indent="0" defTabSz="914400">
              <a:spcBef>
                <a:spcPts val="500"/>
              </a:spcBef>
              <a:buSzTx/>
              <a:buFontTx/>
              <a:buNone/>
              <a:defRPr sz="2400">
                <a:latin typeface="Times New Roman Bold"/>
                <a:ea typeface="Times New Roman Bold"/>
                <a:cs typeface="Times New Roman Bold"/>
                <a:sym typeface="Times New Roman Bold"/>
              </a:defRPr>
            </a:lvl3pPr>
            <a:lvl4pPr marL="0" indent="0" defTabSz="914400">
              <a:spcBef>
                <a:spcPts val="500"/>
              </a:spcBef>
              <a:buSzTx/>
              <a:buFontTx/>
              <a:buNone/>
              <a:defRPr sz="2400">
                <a:latin typeface="Times New Roman Bold"/>
                <a:ea typeface="Times New Roman Bold"/>
                <a:cs typeface="Times New Roman Bold"/>
                <a:sym typeface="Times New Roman Bold"/>
              </a:defRPr>
            </a:lvl4pPr>
            <a:lvl5pPr marL="0" indent="0" defTabSz="914400">
              <a:spcBef>
                <a:spcPts val="500"/>
              </a:spcBef>
              <a:buSzTx/>
              <a:buFontTx/>
              <a:buNone/>
              <a:defRPr sz="2400">
                <a:latin typeface="Times New Roman Bold"/>
                <a:ea typeface="Times New Roman Bold"/>
                <a:cs typeface="Times New Roman Bold"/>
                <a:sym typeface="Times New Roman Bold"/>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06" name="Shape 106"/>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108" name="Shape 108"/>
          <p:cNvSpPr>
            <a:spLocks noGrp="1"/>
          </p:cNvSpPr>
          <p:nvPr>
            <p:ph type="title"/>
          </p:nvPr>
        </p:nvSpPr>
        <p:spPr>
          <a:xfrm>
            <a:off x="685800" y="0"/>
            <a:ext cx="7772400" cy="2362200"/>
          </a:xfrm>
          <a:prstGeom prst="rect">
            <a:avLst/>
          </a:prstGeom>
        </p:spPr>
        <p:txBody>
          <a:bodyPr>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09" name="Shape 109"/>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11" name="Shape 111"/>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Content with Caption">
    <p:bg>
      <p:bgPr>
        <a:solidFill>
          <a:srgbClr val="FFFFFF"/>
        </a:solidFill>
        <a:effectLst/>
      </p:bgPr>
    </p:bg>
    <p:spTree>
      <p:nvGrpSpPr>
        <p:cNvPr id="1" name=""/>
        <p:cNvGrpSpPr/>
        <p:nvPr/>
      </p:nvGrpSpPr>
      <p:grpSpPr>
        <a:xfrm>
          <a:off x="0" y="0"/>
          <a:ext cx="0" cy="0"/>
          <a:chOff x="0" y="0"/>
          <a:chExt cx="0" cy="0"/>
        </a:xfrm>
      </p:grpSpPr>
      <p:sp>
        <p:nvSpPr>
          <p:cNvPr id="113" name="Shape 113"/>
          <p:cNvSpPr>
            <a:spLocks noGrp="1"/>
          </p:cNvSpPr>
          <p:nvPr>
            <p:ph type="title"/>
          </p:nvPr>
        </p:nvSpPr>
        <p:spPr>
          <a:xfrm>
            <a:off x="630237" y="0"/>
            <a:ext cx="2949576" cy="2057400"/>
          </a:xfrm>
          <a:prstGeom prst="rect">
            <a:avLst/>
          </a:prstGeom>
        </p:spPr>
        <p:txBody>
          <a:bodyPr anchor="b">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14" name="Shape 114"/>
          <p:cNvSpPr>
            <a:spLocks noGrp="1"/>
          </p:cNvSpPr>
          <p:nvPr>
            <p:ph type="body" idx="1"/>
          </p:nvPr>
        </p:nvSpPr>
        <p:spPr>
          <a:xfrm>
            <a:off x="3887787" y="987425"/>
            <a:ext cx="4629152" cy="5870575"/>
          </a:xfrm>
          <a:prstGeom prst="rect">
            <a:avLst/>
          </a:prstGeom>
        </p:spPr>
        <p:txBody>
          <a:bodyPr>
            <a:noAutofit/>
          </a:bodyPr>
          <a:lstStyle>
            <a:lvl1pPr defTabSz="914400">
              <a:buFontTx/>
              <a:defRPr>
                <a:latin typeface="Times New Roman"/>
                <a:ea typeface="Times New Roman"/>
                <a:cs typeface="Times New Roman"/>
                <a:sym typeface="Times New Roman"/>
              </a:defRPr>
            </a:lvl1pPr>
            <a:lvl2pPr defTabSz="914400">
              <a:buFontTx/>
              <a:defRPr>
                <a:latin typeface="Times New Roman"/>
                <a:ea typeface="Times New Roman"/>
                <a:cs typeface="Times New Roman"/>
                <a:sym typeface="Times New Roman"/>
              </a:defRPr>
            </a:lvl2pPr>
            <a:lvl3pPr defTabSz="914400">
              <a:buFontTx/>
              <a:defRPr>
                <a:latin typeface="Times New Roman"/>
                <a:ea typeface="Times New Roman"/>
                <a:cs typeface="Times New Roman"/>
                <a:sym typeface="Times New Roman"/>
              </a:defRPr>
            </a:lvl3pPr>
            <a:lvl4pPr defTabSz="914400">
              <a:buFontTx/>
              <a:defRPr>
                <a:latin typeface="Times New Roman"/>
                <a:ea typeface="Times New Roman"/>
                <a:cs typeface="Times New Roman"/>
                <a:sym typeface="Times New Roman"/>
              </a:defRPr>
            </a:lvl4pPr>
            <a:lvl5pPr defTabSz="914400">
              <a:buFontTx/>
              <a:defRPr>
                <a:latin typeface="Times New Roman"/>
                <a:ea typeface="Times New Roman"/>
                <a:cs typeface="Times New Roman"/>
                <a:sym typeface="Times New Roman"/>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15" name="Shape 115"/>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Picture with Caption">
    <p:bg>
      <p:bgPr>
        <a:solidFill>
          <a:srgbClr val="FFFFFF"/>
        </a:solidFill>
        <a:effectLst/>
      </p:bgPr>
    </p:bg>
    <p:spTree>
      <p:nvGrpSpPr>
        <p:cNvPr id="1" name=""/>
        <p:cNvGrpSpPr/>
        <p:nvPr/>
      </p:nvGrpSpPr>
      <p:grpSpPr>
        <a:xfrm>
          <a:off x="0" y="0"/>
          <a:ext cx="0" cy="0"/>
          <a:chOff x="0" y="0"/>
          <a:chExt cx="0" cy="0"/>
        </a:xfrm>
      </p:grpSpPr>
      <p:sp>
        <p:nvSpPr>
          <p:cNvPr id="117" name="Shape 117"/>
          <p:cNvSpPr>
            <a:spLocks noGrp="1"/>
          </p:cNvSpPr>
          <p:nvPr>
            <p:ph type="title"/>
          </p:nvPr>
        </p:nvSpPr>
        <p:spPr>
          <a:xfrm>
            <a:off x="630237" y="0"/>
            <a:ext cx="2949576" cy="2057400"/>
          </a:xfrm>
          <a:prstGeom prst="rect">
            <a:avLst/>
          </a:prstGeom>
        </p:spPr>
        <p:txBody>
          <a:bodyPr anchor="b">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18" name="Shape 118"/>
          <p:cNvSpPr>
            <a:spLocks noGrp="1"/>
          </p:cNvSpPr>
          <p:nvPr>
            <p:ph type="body" idx="1"/>
          </p:nvPr>
        </p:nvSpPr>
        <p:spPr>
          <a:xfrm>
            <a:off x="630237" y="2057400"/>
            <a:ext cx="2949576" cy="4800600"/>
          </a:xfrm>
          <a:prstGeom prst="rect">
            <a:avLst/>
          </a:prstGeom>
        </p:spPr>
        <p:txBody>
          <a:bodyPr>
            <a:noAutofit/>
          </a:bodyPr>
          <a:lstStyle>
            <a:lvl1pPr marL="0" indent="0" defTabSz="914400">
              <a:spcBef>
                <a:spcPts val="300"/>
              </a:spcBef>
              <a:buSzTx/>
              <a:buFontTx/>
              <a:buNone/>
              <a:defRPr sz="1600">
                <a:latin typeface="Times New Roman"/>
                <a:ea typeface="Times New Roman"/>
                <a:cs typeface="Times New Roman"/>
                <a:sym typeface="Times New Roman"/>
              </a:defRPr>
            </a:lvl1pPr>
            <a:lvl2pPr marL="0" indent="0" defTabSz="914400">
              <a:spcBef>
                <a:spcPts val="300"/>
              </a:spcBef>
              <a:buSzTx/>
              <a:buFontTx/>
              <a:buNone/>
              <a:defRPr sz="1600">
                <a:latin typeface="Times New Roman"/>
                <a:ea typeface="Times New Roman"/>
                <a:cs typeface="Times New Roman"/>
                <a:sym typeface="Times New Roman"/>
              </a:defRPr>
            </a:lvl2pPr>
            <a:lvl3pPr marL="0" indent="0" defTabSz="914400">
              <a:spcBef>
                <a:spcPts val="300"/>
              </a:spcBef>
              <a:buSzTx/>
              <a:buFontTx/>
              <a:buNone/>
              <a:defRPr sz="1600">
                <a:latin typeface="Times New Roman"/>
                <a:ea typeface="Times New Roman"/>
                <a:cs typeface="Times New Roman"/>
                <a:sym typeface="Times New Roman"/>
              </a:defRPr>
            </a:lvl3pPr>
            <a:lvl4pPr marL="0" indent="0" defTabSz="914400">
              <a:spcBef>
                <a:spcPts val="300"/>
              </a:spcBef>
              <a:buSzTx/>
              <a:buFontTx/>
              <a:buNone/>
              <a:defRPr sz="1600">
                <a:latin typeface="Times New Roman"/>
                <a:ea typeface="Times New Roman"/>
                <a:cs typeface="Times New Roman"/>
                <a:sym typeface="Times New Roman"/>
              </a:defRPr>
            </a:lvl4pPr>
            <a:lvl5pPr marL="0" indent="0" defTabSz="914400">
              <a:spcBef>
                <a:spcPts val="300"/>
              </a:spcBef>
              <a:buSzTx/>
              <a:buFontTx/>
              <a:buNone/>
              <a:defRPr sz="1600">
                <a:latin typeface="Times New Roman"/>
                <a:ea typeface="Times New Roman"/>
                <a:cs typeface="Times New Roman"/>
                <a:sym typeface="Times New Roman"/>
              </a:defRPr>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119" name="Shape 119"/>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and Vertical Text">
    <p:bg>
      <p:bgPr>
        <a:solidFill>
          <a:srgbClr val="FFFFFF"/>
        </a:solidFill>
        <a:effectLst/>
      </p:bgPr>
    </p:bg>
    <p:spTree>
      <p:nvGrpSpPr>
        <p:cNvPr id="1" name=""/>
        <p:cNvGrpSpPr/>
        <p:nvPr/>
      </p:nvGrpSpPr>
      <p:grpSpPr>
        <a:xfrm>
          <a:off x="0" y="0"/>
          <a:ext cx="0" cy="0"/>
          <a:chOff x="0" y="0"/>
          <a:chExt cx="0" cy="0"/>
        </a:xfrm>
      </p:grpSpPr>
      <p:sp>
        <p:nvSpPr>
          <p:cNvPr id="121" name="Shape 121"/>
          <p:cNvSpPr>
            <a:spLocks noGrp="1"/>
          </p:cNvSpPr>
          <p:nvPr>
            <p:ph type="title"/>
          </p:nvPr>
        </p:nvSpPr>
        <p:spPr>
          <a:xfrm>
            <a:off x="685800" y="381000"/>
            <a:ext cx="7772400" cy="1600200"/>
          </a:xfrm>
          <a:prstGeom prst="rect">
            <a:avLst/>
          </a:prstGeom>
        </p:spPr>
        <p:txBody>
          <a:bodyPr>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22" name="Shape 122"/>
          <p:cNvSpPr>
            <a:spLocks noGrp="1"/>
          </p:cNvSpPr>
          <p:nvPr>
            <p:ph type="body" idx="1"/>
          </p:nvPr>
        </p:nvSpPr>
        <p:spPr>
          <a:xfrm>
            <a:off x="685800" y="1981200"/>
            <a:ext cx="7772400" cy="4876800"/>
          </a:xfrm>
          <a:prstGeom prst="rect">
            <a:avLst/>
          </a:prstGeom>
        </p:spPr>
        <p:txBody>
          <a:bodyPr>
            <a:noAutofit/>
          </a:bodyPr>
          <a:lstStyle>
            <a:lvl1pPr defTabSz="914400">
              <a:spcBef>
                <a:spcPts val="600"/>
              </a:spcBef>
              <a:buFontTx/>
              <a:defRPr sz="2800">
                <a:latin typeface="Times New Roman"/>
                <a:ea typeface="Times New Roman"/>
                <a:cs typeface="Times New Roman"/>
                <a:sym typeface="Times New Roman"/>
              </a:defRPr>
            </a:lvl1pPr>
            <a:lvl2pPr marL="790575" indent="-333375" defTabSz="914400">
              <a:spcBef>
                <a:spcPts val="600"/>
              </a:spcBef>
              <a:buFontTx/>
              <a:defRPr sz="2800">
                <a:latin typeface="Times New Roman"/>
                <a:ea typeface="Times New Roman"/>
                <a:cs typeface="Times New Roman"/>
                <a:sym typeface="Times New Roman"/>
              </a:defRPr>
            </a:lvl2pPr>
            <a:lvl3pPr marL="1181100" indent="-266700" defTabSz="914400">
              <a:spcBef>
                <a:spcPts val="600"/>
              </a:spcBef>
              <a:buFontTx/>
              <a:defRPr sz="2800">
                <a:latin typeface="Times New Roman"/>
                <a:ea typeface="Times New Roman"/>
                <a:cs typeface="Times New Roman"/>
                <a:sym typeface="Times New Roman"/>
              </a:defRPr>
            </a:lvl3pPr>
            <a:lvl4pPr marL="1691638" indent="-320038" defTabSz="914400">
              <a:spcBef>
                <a:spcPts val="600"/>
              </a:spcBef>
              <a:buFontTx/>
              <a:defRPr sz="2800">
                <a:latin typeface="Times New Roman"/>
                <a:ea typeface="Times New Roman"/>
                <a:cs typeface="Times New Roman"/>
                <a:sym typeface="Times New Roman"/>
              </a:defRPr>
            </a:lvl4pPr>
            <a:lvl5pPr marL="2148838" indent="-320038" defTabSz="914400">
              <a:spcBef>
                <a:spcPts val="600"/>
              </a:spcBef>
              <a:buFontTx/>
              <a:defRPr sz="2800">
                <a:latin typeface="Times New Roman"/>
                <a:ea typeface="Times New Roman"/>
                <a:cs typeface="Times New Roman"/>
                <a:sym typeface="Times New Roman"/>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23" name="Shape 123"/>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Vertical Title and Text">
    <p:bg>
      <p:bgPr>
        <a:solidFill>
          <a:srgbClr val="FFFFFF"/>
        </a:solidFill>
        <a:effectLst/>
      </p:bgPr>
    </p:bg>
    <p:spTree>
      <p:nvGrpSpPr>
        <p:cNvPr id="1" name=""/>
        <p:cNvGrpSpPr/>
        <p:nvPr/>
      </p:nvGrpSpPr>
      <p:grpSpPr>
        <a:xfrm>
          <a:off x="0" y="0"/>
          <a:ext cx="0" cy="0"/>
          <a:chOff x="0" y="0"/>
          <a:chExt cx="0" cy="0"/>
        </a:xfrm>
      </p:grpSpPr>
      <p:sp>
        <p:nvSpPr>
          <p:cNvPr id="125" name="Shape 125"/>
          <p:cNvSpPr>
            <a:spLocks noGrp="1"/>
          </p:cNvSpPr>
          <p:nvPr>
            <p:ph type="title"/>
          </p:nvPr>
        </p:nvSpPr>
        <p:spPr>
          <a:xfrm>
            <a:off x="6515100" y="0"/>
            <a:ext cx="1943100" cy="6705600"/>
          </a:xfrm>
          <a:prstGeom prst="rect">
            <a:avLst/>
          </a:prstGeom>
        </p:spPr>
        <p:txBody>
          <a:bodyPr>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26" name="Shape 126"/>
          <p:cNvSpPr>
            <a:spLocks noGrp="1"/>
          </p:cNvSpPr>
          <p:nvPr>
            <p:ph type="body" idx="1"/>
          </p:nvPr>
        </p:nvSpPr>
        <p:spPr>
          <a:xfrm>
            <a:off x="685800" y="609600"/>
            <a:ext cx="5676900" cy="6248400"/>
          </a:xfrm>
          <a:prstGeom prst="rect">
            <a:avLst/>
          </a:prstGeom>
        </p:spPr>
        <p:txBody>
          <a:bodyPr>
            <a:noAutofit/>
          </a:bodyPr>
          <a:lstStyle>
            <a:lvl1pPr defTabSz="914400">
              <a:spcBef>
                <a:spcPts val="600"/>
              </a:spcBef>
              <a:buFontTx/>
              <a:defRPr sz="2800">
                <a:latin typeface="Times New Roman"/>
                <a:ea typeface="Times New Roman"/>
                <a:cs typeface="Times New Roman"/>
                <a:sym typeface="Times New Roman"/>
              </a:defRPr>
            </a:lvl1pPr>
            <a:lvl2pPr marL="790575" indent="-333375" defTabSz="914400">
              <a:spcBef>
                <a:spcPts val="600"/>
              </a:spcBef>
              <a:buFontTx/>
              <a:defRPr sz="2800">
                <a:latin typeface="Times New Roman"/>
                <a:ea typeface="Times New Roman"/>
                <a:cs typeface="Times New Roman"/>
                <a:sym typeface="Times New Roman"/>
              </a:defRPr>
            </a:lvl2pPr>
            <a:lvl3pPr marL="1181100" indent="-266700" defTabSz="914400">
              <a:spcBef>
                <a:spcPts val="600"/>
              </a:spcBef>
              <a:buFontTx/>
              <a:defRPr sz="2800">
                <a:latin typeface="Times New Roman"/>
                <a:ea typeface="Times New Roman"/>
                <a:cs typeface="Times New Roman"/>
                <a:sym typeface="Times New Roman"/>
              </a:defRPr>
            </a:lvl3pPr>
            <a:lvl4pPr marL="1691638" indent="-320038" defTabSz="914400">
              <a:spcBef>
                <a:spcPts val="600"/>
              </a:spcBef>
              <a:buFontTx/>
              <a:defRPr sz="2800">
                <a:latin typeface="Times New Roman"/>
                <a:ea typeface="Times New Roman"/>
                <a:cs typeface="Times New Roman"/>
                <a:sym typeface="Times New Roman"/>
              </a:defRPr>
            </a:lvl4pPr>
            <a:lvl5pPr marL="2148838" indent="-320038" defTabSz="914400">
              <a:spcBef>
                <a:spcPts val="600"/>
              </a:spcBef>
              <a:buFontTx/>
              <a:defRPr sz="2800">
                <a:latin typeface="Times New Roman"/>
                <a:ea typeface="Times New Roman"/>
                <a:cs typeface="Times New Roman"/>
                <a:sym typeface="Times New Roman"/>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27" name="Shape 127"/>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Text, and Content">
    <p:bg>
      <p:bgPr>
        <a:solidFill>
          <a:srgbClr val="FFFFFF"/>
        </a:solidFill>
        <a:effectLst/>
      </p:bgPr>
    </p:bg>
    <p:spTree>
      <p:nvGrpSpPr>
        <p:cNvPr id="1" name=""/>
        <p:cNvGrpSpPr/>
        <p:nvPr/>
      </p:nvGrpSpPr>
      <p:grpSpPr>
        <a:xfrm>
          <a:off x="0" y="0"/>
          <a:ext cx="0" cy="0"/>
          <a:chOff x="0" y="0"/>
          <a:chExt cx="0" cy="0"/>
        </a:xfrm>
      </p:grpSpPr>
      <p:sp>
        <p:nvSpPr>
          <p:cNvPr id="129" name="Shape 129"/>
          <p:cNvSpPr>
            <a:spLocks noGrp="1"/>
          </p:cNvSpPr>
          <p:nvPr>
            <p:ph type="title"/>
          </p:nvPr>
        </p:nvSpPr>
        <p:spPr>
          <a:xfrm>
            <a:off x="685800" y="381000"/>
            <a:ext cx="7772400" cy="1600200"/>
          </a:xfrm>
          <a:prstGeom prst="rect">
            <a:avLst/>
          </a:prstGeom>
        </p:spPr>
        <p:txBody>
          <a:bodyPr>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30" name="Shape 130"/>
          <p:cNvSpPr>
            <a:spLocks noGrp="1"/>
          </p:cNvSpPr>
          <p:nvPr>
            <p:ph type="body" idx="1"/>
          </p:nvPr>
        </p:nvSpPr>
        <p:spPr>
          <a:xfrm>
            <a:off x="685800" y="1981200"/>
            <a:ext cx="3810000" cy="4876800"/>
          </a:xfrm>
          <a:prstGeom prst="rect">
            <a:avLst/>
          </a:prstGeom>
        </p:spPr>
        <p:txBody>
          <a:bodyPr>
            <a:noAutofit/>
          </a:bodyPr>
          <a:lstStyle>
            <a:lvl1pPr defTabSz="914400">
              <a:spcBef>
                <a:spcPts val="600"/>
              </a:spcBef>
              <a:buFontTx/>
              <a:defRPr sz="2800">
                <a:latin typeface="Times New Roman"/>
                <a:ea typeface="Times New Roman"/>
                <a:cs typeface="Times New Roman"/>
                <a:sym typeface="Times New Roman"/>
              </a:defRPr>
            </a:lvl1pPr>
            <a:lvl2pPr marL="790575" indent="-333375" defTabSz="914400">
              <a:spcBef>
                <a:spcPts val="600"/>
              </a:spcBef>
              <a:buFontTx/>
              <a:defRPr sz="2800">
                <a:latin typeface="Times New Roman"/>
                <a:ea typeface="Times New Roman"/>
                <a:cs typeface="Times New Roman"/>
                <a:sym typeface="Times New Roman"/>
              </a:defRPr>
            </a:lvl2pPr>
            <a:lvl3pPr marL="1181100" indent="-266700" defTabSz="914400">
              <a:spcBef>
                <a:spcPts val="600"/>
              </a:spcBef>
              <a:buFontTx/>
              <a:defRPr sz="2800">
                <a:latin typeface="Times New Roman"/>
                <a:ea typeface="Times New Roman"/>
                <a:cs typeface="Times New Roman"/>
                <a:sym typeface="Times New Roman"/>
              </a:defRPr>
            </a:lvl3pPr>
            <a:lvl4pPr marL="1691638" indent="-320038" defTabSz="914400">
              <a:spcBef>
                <a:spcPts val="600"/>
              </a:spcBef>
              <a:buFontTx/>
              <a:defRPr sz="2800">
                <a:latin typeface="Times New Roman"/>
                <a:ea typeface="Times New Roman"/>
                <a:cs typeface="Times New Roman"/>
                <a:sym typeface="Times New Roman"/>
              </a:defRPr>
            </a:lvl4pPr>
            <a:lvl5pPr marL="2148838" indent="-320038" defTabSz="914400">
              <a:spcBef>
                <a:spcPts val="600"/>
              </a:spcBef>
              <a:buFontTx/>
              <a:defRPr sz="2800">
                <a:latin typeface="Times New Roman"/>
                <a:ea typeface="Times New Roman"/>
                <a:cs typeface="Times New Roman"/>
                <a:sym typeface="Times New Roman"/>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31" name="Shape 131"/>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Slide">
    <p:bg>
      <p:bgPr>
        <a:solidFill>
          <a:srgbClr val="FFFFFF"/>
        </a:solidFill>
        <a:effectLst/>
      </p:bgPr>
    </p:bg>
    <p:spTree>
      <p:nvGrpSpPr>
        <p:cNvPr id="1" name=""/>
        <p:cNvGrpSpPr/>
        <p:nvPr/>
      </p:nvGrpSpPr>
      <p:grpSpPr>
        <a:xfrm>
          <a:off x="0" y="0"/>
          <a:ext cx="0" cy="0"/>
          <a:chOff x="0" y="0"/>
          <a:chExt cx="0" cy="0"/>
        </a:xfrm>
      </p:grpSpPr>
      <p:sp>
        <p:nvSpPr>
          <p:cNvPr id="133" name="Shape 133"/>
          <p:cNvSpPr>
            <a:spLocks noGrp="1"/>
          </p:cNvSpPr>
          <p:nvPr>
            <p:ph type="title"/>
          </p:nvPr>
        </p:nvSpPr>
        <p:spPr>
          <a:xfrm>
            <a:off x="1143000" y="0"/>
            <a:ext cx="6858000" cy="3509963"/>
          </a:xfrm>
          <a:prstGeom prst="rect">
            <a:avLst/>
          </a:prstGeom>
        </p:spPr>
        <p:txBody>
          <a:bodyPr anchor="b">
            <a:noAutofit/>
          </a:bodyPr>
          <a:lstStyle>
            <a:lvl1pPr defTabSz="914400">
              <a:defRPr sz="6000">
                <a:latin typeface="Times New Roman"/>
                <a:ea typeface="Times New Roman"/>
                <a:cs typeface="Times New Roman"/>
                <a:sym typeface="Times New Roman"/>
              </a:defRPr>
            </a:lvl1pPr>
          </a:lstStyle>
          <a:p>
            <a:pPr lvl="0">
              <a:defRPr sz="1800"/>
            </a:pPr>
            <a:r>
              <a:rPr sz="6000"/>
              <a:t>Title Text</a:t>
            </a:r>
          </a:p>
        </p:txBody>
      </p:sp>
      <p:sp>
        <p:nvSpPr>
          <p:cNvPr id="134" name="Shape 134"/>
          <p:cNvSpPr>
            <a:spLocks noGrp="1"/>
          </p:cNvSpPr>
          <p:nvPr>
            <p:ph type="body" idx="1"/>
          </p:nvPr>
        </p:nvSpPr>
        <p:spPr>
          <a:xfrm>
            <a:off x="1143000" y="3602037"/>
            <a:ext cx="6858000" cy="3255963"/>
          </a:xfrm>
          <a:prstGeom prst="rect">
            <a:avLst/>
          </a:prstGeom>
        </p:spPr>
        <p:txBody>
          <a:bodyPr>
            <a:noAutofit/>
          </a:bodyPr>
          <a:lstStyle>
            <a:lvl1pPr marL="0" indent="0" algn="ctr" defTabSz="914400">
              <a:spcBef>
                <a:spcPts val="500"/>
              </a:spcBef>
              <a:buSzTx/>
              <a:buFontTx/>
              <a:buNone/>
              <a:defRPr sz="2400">
                <a:latin typeface="Times New Roman"/>
                <a:ea typeface="Times New Roman"/>
                <a:cs typeface="Times New Roman"/>
                <a:sym typeface="Times New Roman"/>
              </a:defRPr>
            </a:lvl1pPr>
            <a:lvl2pPr marL="0" indent="0" algn="ctr" defTabSz="914400">
              <a:spcBef>
                <a:spcPts val="500"/>
              </a:spcBef>
              <a:buSzTx/>
              <a:buFontTx/>
              <a:buNone/>
              <a:defRPr sz="2400">
                <a:latin typeface="Times New Roman"/>
                <a:ea typeface="Times New Roman"/>
                <a:cs typeface="Times New Roman"/>
                <a:sym typeface="Times New Roman"/>
              </a:defRPr>
            </a:lvl2pPr>
            <a:lvl3pPr marL="0" indent="0" algn="ctr" defTabSz="914400">
              <a:spcBef>
                <a:spcPts val="500"/>
              </a:spcBef>
              <a:buSzTx/>
              <a:buFontTx/>
              <a:buNone/>
              <a:defRPr sz="2400">
                <a:latin typeface="Times New Roman"/>
                <a:ea typeface="Times New Roman"/>
                <a:cs typeface="Times New Roman"/>
                <a:sym typeface="Times New Roman"/>
              </a:defRPr>
            </a:lvl3pPr>
            <a:lvl4pPr marL="0" indent="0" algn="ctr" defTabSz="914400">
              <a:spcBef>
                <a:spcPts val="500"/>
              </a:spcBef>
              <a:buSzTx/>
              <a:buFontTx/>
              <a:buNone/>
              <a:defRPr sz="2400">
                <a:latin typeface="Times New Roman"/>
                <a:ea typeface="Times New Roman"/>
                <a:cs typeface="Times New Roman"/>
                <a:sym typeface="Times New Roman"/>
              </a:defRPr>
            </a:lvl4pPr>
            <a:lvl5pPr marL="0" indent="0" algn="ctr" defTabSz="914400">
              <a:spcBef>
                <a:spcPts val="500"/>
              </a:spcBef>
              <a:buSzTx/>
              <a:buFontTx/>
              <a:buNone/>
              <a:defRPr sz="2400">
                <a:latin typeface="Times New Roman"/>
                <a:ea typeface="Times New Roman"/>
                <a:cs typeface="Times New Roman"/>
                <a:sym typeface="Times New Roman"/>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35" name="Shape 135"/>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137" name="Shape 137"/>
          <p:cNvSpPr>
            <a:spLocks noGrp="1"/>
          </p:cNvSpPr>
          <p:nvPr>
            <p:ph type="title"/>
          </p:nvPr>
        </p:nvSpPr>
        <p:spPr>
          <a:xfrm>
            <a:off x="685800" y="381000"/>
            <a:ext cx="7772400" cy="1600200"/>
          </a:xfrm>
          <a:prstGeom prst="rect">
            <a:avLst/>
          </a:prstGeom>
        </p:spPr>
        <p:txBody>
          <a:bodyPr>
            <a:noAutofit/>
          </a:bodyPr>
          <a:lstStyle>
            <a:lvl1pPr defTabSz="914400">
              <a:defRPr>
                <a:latin typeface="Times New Roman"/>
                <a:ea typeface="Times New Roman"/>
                <a:cs typeface="Times New Roman"/>
                <a:sym typeface="Times New Roman"/>
              </a:defRPr>
            </a:lvl1pPr>
          </a:lstStyle>
          <a:p>
            <a:pPr lvl="0">
              <a:defRPr sz="1800"/>
            </a:pPr>
            <a:r>
              <a:rPr sz="4400"/>
              <a:t>Title Text</a:t>
            </a:r>
          </a:p>
        </p:txBody>
      </p:sp>
      <p:sp>
        <p:nvSpPr>
          <p:cNvPr id="138" name="Shape 138"/>
          <p:cNvSpPr>
            <a:spLocks noGrp="1"/>
          </p:cNvSpPr>
          <p:nvPr>
            <p:ph type="body" idx="1"/>
          </p:nvPr>
        </p:nvSpPr>
        <p:spPr>
          <a:xfrm>
            <a:off x="685800" y="1981200"/>
            <a:ext cx="7772400" cy="4876800"/>
          </a:xfrm>
          <a:prstGeom prst="rect">
            <a:avLst/>
          </a:prstGeom>
        </p:spPr>
        <p:txBody>
          <a:bodyPr>
            <a:noAutofit/>
          </a:bodyPr>
          <a:lstStyle>
            <a:lvl1pPr defTabSz="914400">
              <a:buFontTx/>
              <a:defRPr>
                <a:latin typeface="Times New Roman"/>
                <a:ea typeface="Times New Roman"/>
                <a:cs typeface="Times New Roman"/>
                <a:sym typeface="Times New Roman"/>
              </a:defRPr>
            </a:lvl1pPr>
            <a:lvl2pPr defTabSz="914400">
              <a:buFontTx/>
              <a:defRPr>
                <a:latin typeface="Times New Roman"/>
                <a:ea typeface="Times New Roman"/>
                <a:cs typeface="Times New Roman"/>
                <a:sym typeface="Times New Roman"/>
              </a:defRPr>
            </a:lvl2pPr>
            <a:lvl3pPr defTabSz="914400">
              <a:buFontTx/>
              <a:defRPr>
                <a:latin typeface="Times New Roman"/>
                <a:ea typeface="Times New Roman"/>
                <a:cs typeface="Times New Roman"/>
                <a:sym typeface="Times New Roman"/>
              </a:defRPr>
            </a:lvl3pPr>
            <a:lvl4pPr defTabSz="914400">
              <a:buFontTx/>
              <a:defRPr>
                <a:latin typeface="Times New Roman"/>
                <a:ea typeface="Times New Roman"/>
                <a:cs typeface="Times New Roman"/>
                <a:sym typeface="Times New Roman"/>
              </a:defRPr>
            </a:lvl4pPr>
            <a:lvl5pPr defTabSz="914400">
              <a:buFontTx/>
              <a:defRPr>
                <a:latin typeface="Times New Roman"/>
                <a:ea typeface="Times New Roman"/>
                <a:cs typeface="Times New Roman"/>
                <a:sym typeface="Times New Roman"/>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39" name="Shape 139"/>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FFFFFF"/>
        </a:solidFill>
        <a:effectLst/>
      </p:bgPr>
    </p:bg>
    <p:spTree>
      <p:nvGrpSpPr>
        <p:cNvPr id="1" name=""/>
        <p:cNvGrpSpPr/>
        <p:nvPr/>
      </p:nvGrpSpPr>
      <p:grpSpPr>
        <a:xfrm>
          <a:off x="0" y="0"/>
          <a:ext cx="0" cy="0"/>
          <a:chOff x="0" y="0"/>
          <a:chExt cx="0" cy="0"/>
        </a:xfrm>
      </p:grpSpPr>
      <p:sp>
        <p:nvSpPr>
          <p:cNvPr id="141" name="Shape 141"/>
          <p:cNvSpPr>
            <a:spLocks noGrp="1"/>
          </p:cNvSpPr>
          <p:nvPr>
            <p:ph type="title"/>
          </p:nvPr>
        </p:nvSpPr>
        <p:spPr>
          <a:xfrm>
            <a:off x="623887" y="0"/>
            <a:ext cx="7886701" cy="4562475"/>
          </a:xfrm>
          <a:prstGeom prst="rect">
            <a:avLst/>
          </a:prstGeom>
        </p:spPr>
        <p:txBody>
          <a:bodyPr anchor="b">
            <a:noAutofit/>
          </a:bodyPr>
          <a:lstStyle>
            <a:lvl1pPr defTabSz="914400">
              <a:defRPr sz="6000">
                <a:latin typeface="Times New Roman"/>
                <a:ea typeface="Times New Roman"/>
                <a:cs typeface="Times New Roman"/>
                <a:sym typeface="Times New Roman"/>
              </a:defRPr>
            </a:lvl1pPr>
          </a:lstStyle>
          <a:p>
            <a:pPr lvl="0">
              <a:defRPr sz="1800"/>
            </a:pPr>
            <a:r>
              <a:rPr sz="6000"/>
              <a:t>Title Text</a:t>
            </a:r>
          </a:p>
        </p:txBody>
      </p:sp>
      <p:sp>
        <p:nvSpPr>
          <p:cNvPr id="142" name="Shape 142"/>
          <p:cNvSpPr>
            <a:spLocks noGrp="1"/>
          </p:cNvSpPr>
          <p:nvPr>
            <p:ph type="body" idx="1"/>
          </p:nvPr>
        </p:nvSpPr>
        <p:spPr>
          <a:xfrm>
            <a:off x="623887" y="4589462"/>
            <a:ext cx="7886701" cy="2268539"/>
          </a:xfrm>
          <a:prstGeom prst="rect">
            <a:avLst/>
          </a:prstGeom>
        </p:spPr>
        <p:txBody>
          <a:bodyPr>
            <a:noAutofit/>
          </a:bodyPr>
          <a:lstStyle>
            <a:lvl1pPr marL="0" indent="0" defTabSz="914400">
              <a:spcBef>
                <a:spcPts val="500"/>
              </a:spcBef>
              <a:buSzTx/>
              <a:buFontTx/>
              <a:buNone/>
              <a:defRPr sz="2400">
                <a:latin typeface="Times New Roman"/>
                <a:ea typeface="Times New Roman"/>
                <a:cs typeface="Times New Roman"/>
                <a:sym typeface="Times New Roman"/>
              </a:defRPr>
            </a:lvl1pPr>
            <a:lvl2pPr marL="0" indent="0" defTabSz="914400">
              <a:spcBef>
                <a:spcPts val="500"/>
              </a:spcBef>
              <a:buSzTx/>
              <a:buFontTx/>
              <a:buNone/>
              <a:defRPr sz="2400">
                <a:latin typeface="Times New Roman"/>
                <a:ea typeface="Times New Roman"/>
                <a:cs typeface="Times New Roman"/>
                <a:sym typeface="Times New Roman"/>
              </a:defRPr>
            </a:lvl2pPr>
            <a:lvl3pPr marL="0" indent="0" defTabSz="914400">
              <a:spcBef>
                <a:spcPts val="500"/>
              </a:spcBef>
              <a:buSzTx/>
              <a:buFontTx/>
              <a:buNone/>
              <a:defRPr sz="2400">
                <a:latin typeface="Times New Roman"/>
                <a:ea typeface="Times New Roman"/>
                <a:cs typeface="Times New Roman"/>
                <a:sym typeface="Times New Roman"/>
              </a:defRPr>
            </a:lvl3pPr>
            <a:lvl4pPr marL="0" indent="0" defTabSz="914400">
              <a:spcBef>
                <a:spcPts val="500"/>
              </a:spcBef>
              <a:buSzTx/>
              <a:buFontTx/>
              <a:buNone/>
              <a:defRPr sz="2400">
                <a:latin typeface="Times New Roman"/>
                <a:ea typeface="Times New Roman"/>
                <a:cs typeface="Times New Roman"/>
                <a:sym typeface="Times New Roman"/>
              </a:defRPr>
            </a:lvl4pPr>
            <a:lvl5pPr marL="0" indent="0" defTabSz="914400">
              <a:spcBef>
                <a:spcPts val="500"/>
              </a:spcBef>
              <a:buSzTx/>
              <a:buFontTx/>
              <a:buNone/>
              <a:defRPr sz="2400">
                <a:latin typeface="Times New Roman"/>
                <a:ea typeface="Times New Roman"/>
                <a:cs typeface="Times New Roman"/>
                <a:sym typeface="Times New Roman"/>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43" name="Shape 143"/>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wo Content">
    <p:bg>
      <p:bgPr>
        <a:solidFill>
          <a:srgbClr val="FFFFFF"/>
        </a:solidFill>
        <a:effectLst/>
      </p:bgPr>
    </p:bg>
    <p:spTree>
      <p:nvGrpSpPr>
        <p:cNvPr id="1" name=""/>
        <p:cNvGrpSpPr/>
        <p:nvPr/>
      </p:nvGrpSpPr>
      <p:grpSpPr>
        <a:xfrm>
          <a:off x="0" y="0"/>
          <a:ext cx="0" cy="0"/>
          <a:chOff x="0" y="0"/>
          <a:chExt cx="0" cy="0"/>
        </a:xfrm>
      </p:grpSpPr>
      <p:sp>
        <p:nvSpPr>
          <p:cNvPr id="145" name="Shape 145"/>
          <p:cNvSpPr>
            <a:spLocks noGrp="1"/>
          </p:cNvSpPr>
          <p:nvPr>
            <p:ph type="title"/>
          </p:nvPr>
        </p:nvSpPr>
        <p:spPr>
          <a:xfrm>
            <a:off x="685800" y="381000"/>
            <a:ext cx="7772400" cy="1600200"/>
          </a:xfrm>
          <a:prstGeom prst="rect">
            <a:avLst/>
          </a:prstGeom>
        </p:spPr>
        <p:txBody>
          <a:bodyPr>
            <a:noAutofit/>
          </a:bodyPr>
          <a:lstStyle>
            <a:lvl1pPr defTabSz="914400">
              <a:defRPr>
                <a:latin typeface="Times New Roman"/>
                <a:ea typeface="Times New Roman"/>
                <a:cs typeface="Times New Roman"/>
                <a:sym typeface="Times New Roman"/>
              </a:defRPr>
            </a:lvl1pPr>
          </a:lstStyle>
          <a:p>
            <a:pPr lvl="0">
              <a:defRPr sz="1800"/>
            </a:pPr>
            <a:r>
              <a:rPr sz="4400"/>
              <a:t>Title Text</a:t>
            </a:r>
          </a:p>
        </p:txBody>
      </p:sp>
      <p:sp>
        <p:nvSpPr>
          <p:cNvPr id="146" name="Shape 146"/>
          <p:cNvSpPr>
            <a:spLocks noGrp="1"/>
          </p:cNvSpPr>
          <p:nvPr>
            <p:ph type="body" idx="1"/>
          </p:nvPr>
        </p:nvSpPr>
        <p:spPr>
          <a:xfrm>
            <a:off x="685800" y="1981200"/>
            <a:ext cx="3810000" cy="4876800"/>
          </a:xfrm>
          <a:prstGeom prst="rect">
            <a:avLst/>
          </a:prstGeom>
        </p:spPr>
        <p:txBody>
          <a:bodyPr>
            <a:noAutofit/>
          </a:bodyPr>
          <a:lstStyle>
            <a:lvl1pPr defTabSz="914400">
              <a:buFontTx/>
              <a:defRPr>
                <a:latin typeface="Times New Roman"/>
                <a:ea typeface="Times New Roman"/>
                <a:cs typeface="Times New Roman"/>
                <a:sym typeface="Times New Roman"/>
              </a:defRPr>
            </a:lvl1pPr>
            <a:lvl2pPr defTabSz="914400">
              <a:buFontTx/>
              <a:defRPr>
                <a:latin typeface="Times New Roman"/>
                <a:ea typeface="Times New Roman"/>
                <a:cs typeface="Times New Roman"/>
                <a:sym typeface="Times New Roman"/>
              </a:defRPr>
            </a:lvl2pPr>
            <a:lvl3pPr defTabSz="914400">
              <a:buFontTx/>
              <a:defRPr>
                <a:latin typeface="Times New Roman"/>
                <a:ea typeface="Times New Roman"/>
                <a:cs typeface="Times New Roman"/>
                <a:sym typeface="Times New Roman"/>
              </a:defRPr>
            </a:lvl3pPr>
            <a:lvl4pPr defTabSz="914400">
              <a:buFontTx/>
              <a:defRPr>
                <a:latin typeface="Times New Roman"/>
                <a:ea typeface="Times New Roman"/>
                <a:cs typeface="Times New Roman"/>
                <a:sym typeface="Times New Roman"/>
              </a:defRPr>
            </a:lvl4pPr>
            <a:lvl5pPr defTabSz="914400">
              <a:buFontTx/>
              <a:defRPr>
                <a:latin typeface="Times New Roman"/>
                <a:ea typeface="Times New Roman"/>
                <a:cs typeface="Times New Roman"/>
                <a:sym typeface="Times New Roman"/>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47" name="Shape 147"/>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Comparison">
    <p:bg>
      <p:bgPr>
        <a:solidFill>
          <a:srgbClr val="FFFFFF"/>
        </a:solidFill>
        <a:effectLst/>
      </p:bgPr>
    </p:bg>
    <p:spTree>
      <p:nvGrpSpPr>
        <p:cNvPr id="1" name=""/>
        <p:cNvGrpSpPr/>
        <p:nvPr/>
      </p:nvGrpSpPr>
      <p:grpSpPr>
        <a:xfrm>
          <a:off x="0" y="0"/>
          <a:ext cx="0" cy="0"/>
          <a:chOff x="0" y="0"/>
          <a:chExt cx="0" cy="0"/>
        </a:xfrm>
      </p:grpSpPr>
      <p:sp>
        <p:nvSpPr>
          <p:cNvPr id="149" name="Shape 149"/>
          <p:cNvSpPr>
            <a:spLocks noGrp="1"/>
          </p:cNvSpPr>
          <p:nvPr>
            <p:ph type="title"/>
          </p:nvPr>
        </p:nvSpPr>
        <p:spPr>
          <a:xfrm>
            <a:off x="630237" y="365125"/>
            <a:ext cx="7886701" cy="1325563"/>
          </a:xfrm>
          <a:prstGeom prst="rect">
            <a:avLst/>
          </a:prstGeom>
        </p:spPr>
        <p:txBody>
          <a:bodyPr>
            <a:noAutofit/>
          </a:bodyPr>
          <a:lstStyle>
            <a:lvl1pPr defTabSz="914400">
              <a:defRPr>
                <a:latin typeface="Times New Roman"/>
                <a:ea typeface="Times New Roman"/>
                <a:cs typeface="Times New Roman"/>
                <a:sym typeface="Times New Roman"/>
              </a:defRPr>
            </a:lvl1pPr>
          </a:lstStyle>
          <a:p>
            <a:pPr lvl="0">
              <a:defRPr sz="1800"/>
            </a:pPr>
            <a:r>
              <a:rPr sz="4400"/>
              <a:t>Title Text</a:t>
            </a:r>
          </a:p>
        </p:txBody>
      </p:sp>
      <p:sp>
        <p:nvSpPr>
          <p:cNvPr id="150" name="Shape 150"/>
          <p:cNvSpPr>
            <a:spLocks noGrp="1"/>
          </p:cNvSpPr>
          <p:nvPr>
            <p:ph type="body" idx="1"/>
          </p:nvPr>
        </p:nvSpPr>
        <p:spPr>
          <a:xfrm>
            <a:off x="630237" y="1681163"/>
            <a:ext cx="3868740" cy="823914"/>
          </a:xfrm>
          <a:prstGeom prst="rect">
            <a:avLst/>
          </a:prstGeom>
        </p:spPr>
        <p:txBody>
          <a:bodyPr anchor="b">
            <a:noAutofit/>
          </a:bodyPr>
          <a:lstStyle>
            <a:lvl1pPr marL="0" indent="0" defTabSz="914400">
              <a:spcBef>
                <a:spcPts val="500"/>
              </a:spcBef>
              <a:buSzTx/>
              <a:buFontTx/>
              <a:buNone/>
              <a:defRPr sz="2400">
                <a:latin typeface="Times New Roman Bold"/>
                <a:ea typeface="Times New Roman Bold"/>
                <a:cs typeface="Times New Roman Bold"/>
                <a:sym typeface="Times New Roman Bold"/>
              </a:defRPr>
            </a:lvl1pPr>
            <a:lvl2pPr marL="0" indent="0" defTabSz="914400">
              <a:spcBef>
                <a:spcPts val="500"/>
              </a:spcBef>
              <a:buSzTx/>
              <a:buFontTx/>
              <a:buNone/>
              <a:defRPr sz="2400">
                <a:latin typeface="Times New Roman Bold"/>
                <a:ea typeface="Times New Roman Bold"/>
                <a:cs typeface="Times New Roman Bold"/>
                <a:sym typeface="Times New Roman Bold"/>
              </a:defRPr>
            </a:lvl2pPr>
            <a:lvl3pPr marL="0" indent="0" defTabSz="914400">
              <a:spcBef>
                <a:spcPts val="500"/>
              </a:spcBef>
              <a:buSzTx/>
              <a:buFontTx/>
              <a:buNone/>
              <a:defRPr sz="2400">
                <a:latin typeface="Times New Roman Bold"/>
                <a:ea typeface="Times New Roman Bold"/>
                <a:cs typeface="Times New Roman Bold"/>
                <a:sym typeface="Times New Roman Bold"/>
              </a:defRPr>
            </a:lvl3pPr>
            <a:lvl4pPr marL="0" indent="0" defTabSz="914400">
              <a:spcBef>
                <a:spcPts val="500"/>
              </a:spcBef>
              <a:buSzTx/>
              <a:buFontTx/>
              <a:buNone/>
              <a:defRPr sz="2400">
                <a:latin typeface="Times New Roman Bold"/>
                <a:ea typeface="Times New Roman Bold"/>
                <a:cs typeface="Times New Roman Bold"/>
                <a:sym typeface="Times New Roman Bold"/>
              </a:defRPr>
            </a:lvl4pPr>
            <a:lvl5pPr marL="0" indent="0" defTabSz="914400">
              <a:spcBef>
                <a:spcPts val="500"/>
              </a:spcBef>
              <a:buSzTx/>
              <a:buFontTx/>
              <a:buNone/>
              <a:defRPr sz="2400">
                <a:latin typeface="Times New Roman Bold"/>
                <a:ea typeface="Times New Roman Bold"/>
                <a:cs typeface="Times New Roman Bold"/>
                <a:sym typeface="Times New Roman Bold"/>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51" name="Shape 151"/>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153" name="Shape 153"/>
          <p:cNvSpPr>
            <a:spLocks noGrp="1"/>
          </p:cNvSpPr>
          <p:nvPr>
            <p:ph type="title"/>
          </p:nvPr>
        </p:nvSpPr>
        <p:spPr>
          <a:xfrm>
            <a:off x="685800" y="0"/>
            <a:ext cx="7772400" cy="2362200"/>
          </a:xfrm>
          <a:prstGeom prst="rect">
            <a:avLst/>
          </a:prstGeom>
        </p:spPr>
        <p:txBody>
          <a:bodyPr>
            <a:noAutofit/>
          </a:bodyPr>
          <a:lstStyle>
            <a:lvl1pPr defTabSz="914400">
              <a:defRPr>
                <a:latin typeface="Times New Roman"/>
                <a:ea typeface="Times New Roman"/>
                <a:cs typeface="Times New Roman"/>
                <a:sym typeface="Times New Roman"/>
              </a:defRPr>
            </a:lvl1pPr>
          </a:lstStyle>
          <a:p>
            <a:pPr lvl="0">
              <a:defRPr sz="1800"/>
            </a:pPr>
            <a:r>
              <a:rPr sz="4400"/>
              <a:t>Title Text</a:t>
            </a:r>
          </a:p>
        </p:txBody>
      </p:sp>
      <p:sp>
        <p:nvSpPr>
          <p:cNvPr id="154" name="Shape 154"/>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56" name="Shape 156"/>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Content with Caption">
    <p:bg>
      <p:bgPr>
        <a:solidFill>
          <a:srgbClr val="FFFFFF"/>
        </a:solidFill>
        <a:effectLst/>
      </p:bgPr>
    </p:bg>
    <p:spTree>
      <p:nvGrpSpPr>
        <p:cNvPr id="1" name=""/>
        <p:cNvGrpSpPr/>
        <p:nvPr/>
      </p:nvGrpSpPr>
      <p:grpSpPr>
        <a:xfrm>
          <a:off x="0" y="0"/>
          <a:ext cx="0" cy="0"/>
          <a:chOff x="0" y="0"/>
          <a:chExt cx="0" cy="0"/>
        </a:xfrm>
      </p:grpSpPr>
      <p:sp>
        <p:nvSpPr>
          <p:cNvPr id="158" name="Shape 158"/>
          <p:cNvSpPr>
            <a:spLocks noGrp="1"/>
          </p:cNvSpPr>
          <p:nvPr>
            <p:ph type="title"/>
          </p:nvPr>
        </p:nvSpPr>
        <p:spPr>
          <a:xfrm>
            <a:off x="630237" y="0"/>
            <a:ext cx="2949576" cy="2057400"/>
          </a:xfrm>
          <a:prstGeom prst="rect">
            <a:avLst/>
          </a:prstGeom>
        </p:spPr>
        <p:txBody>
          <a:bodyPr anchor="b">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59" name="Shape 159"/>
          <p:cNvSpPr>
            <a:spLocks noGrp="1"/>
          </p:cNvSpPr>
          <p:nvPr>
            <p:ph type="body" idx="1"/>
          </p:nvPr>
        </p:nvSpPr>
        <p:spPr>
          <a:xfrm>
            <a:off x="3887787" y="987425"/>
            <a:ext cx="4629152" cy="5870575"/>
          </a:xfrm>
          <a:prstGeom prst="rect">
            <a:avLst/>
          </a:prstGeom>
        </p:spPr>
        <p:txBody>
          <a:bodyPr>
            <a:noAutofit/>
          </a:bodyPr>
          <a:lstStyle>
            <a:lvl1pPr defTabSz="914400">
              <a:buFontTx/>
              <a:defRPr>
                <a:latin typeface="Times New Roman"/>
                <a:ea typeface="Times New Roman"/>
                <a:cs typeface="Times New Roman"/>
                <a:sym typeface="Times New Roman"/>
              </a:defRPr>
            </a:lvl1pPr>
            <a:lvl2pPr defTabSz="914400">
              <a:buFontTx/>
              <a:defRPr>
                <a:latin typeface="Times New Roman"/>
                <a:ea typeface="Times New Roman"/>
                <a:cs typeface="Times New Roman"/>
                <a:sym typeface="Times New Roman"/>
              </a:defRPr>
            </a:lvl2pPr>
            <a:lvl3pPr defTabSz="914400">
              <a:buFontTx/>
              <a:defRPr>
                <a:latin typeface="Times New Roman"/>
                <a:ea typeface="Times New Roman"/>
                <a:cs typeface="Times New Roman"/>
                <a:sym typeface="Times New Roman"/>
              </a:defRPr>
            </a:lvl3pPr>
            <a:lvl4pPr defTabSz="914400">
              <a:buFontTx/>
              <a:defRPr>
                <a:latin typeface="Times New Roman"/>
                <a:ea typeface="Times New Roman"/>
                <a:cs typeface="Times New Roman"/>
                <a:sym typeface="Times New Roman"/>
              </a:defRPr>
            </a:lvl4pPr>
            <a:lvl5pPr defTabSz="914400">
              <a:buFontTx/>
              <a:defRPr>
                <a:latin typeface="Times New Roman"/>
                <a:ea typeface="Times New Roman"/>
                <a:cs typeface="Times New Roman"/>
                <a:sym typeface="Times New Roman"/>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60" name="Shape 160"/>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Picture with Caption">
    <p:bg>
      <p:bgPr>
        <a:solidFill>
          <a:srgbClr val="FFFFFF"/>
        </a:solidFill>
        <a:effectLst/>
      </p:bgPr>
    </p:bg>
    <p:spTree>
      <p:nvGrpSpPr>
        <p:cNvPr id="1" name=""/>
        <p:cNvGrpSpPr/>
        <p:nvPr/>
      </p:nvGrpSpPr>
      <p:grpSpPr>
        <a:xfrm>
          <a:off x="0" y="0"/>
          <a:ext cx="0" cy="0"/>
          <a:chOff x="0" y="0"/>
          <a:chExt cx="0" cy="0"/>
        </a:xfrm>
      </p:grpSpPr>
      <p:sp>
        <p:nvSpPr>
          <p:cNvPr id="162" name="Shape 162"/>
          <p:cNvSpPr>
            <a:spLocks noGrp="1"/>
          </p:cNvSpPr>
          <p:nvPr>
            <p:ph type="title"/>
          </p:nvPr>
        </p:nvSpPr>
        <p:spPr>
          <a:xfrm>
            <a:off x="630237" y="0"/>
            <a:ext cx="2949576" cy="2057400"/>
          </a:xfrm>
          <a:prstGeom prst="rect">
            <a:avLst/>
          </a:prstGeom>
        </p:spPr>
        <p:txBody>
          <a:bodyPr anchor="b">
            <a:noAutofit/>
          </a:bodyPr>
          <a:lstStyle>
            <a:lvl1pPr defTabSz="914400">
              <a:defRPr sz="3200">
                <a:latin typeface="Times New Roman"/>
                <a:ea typeface="Times New Roman"/>
                <a:cs typeface="Times New Roman"/>
                <a:sym typeface="Times New Roman"/>
              </a:defRPr>
            </a:lvl1pPr>
          </a:lstStyle>
          <a:p>
            <a:pPr lvl="0">
              <a:defRPr sz="1800"/>
            </a:pPr>
            <a:r>
              <a:rPr sz="3200"/>
              <a:t>Title Text</a:t>
            </a:r>
          </a:p>
        </p:txBody>
      </p:sp>
      <p:sp>
        <p:nvSpPr>
          <p:cNvPr id="163" name="Shape 163"/>
          <p:cNvSpPr>
            <a:spLocks noGrp="1"/>
          </p:cNvSpPr>
          <p:nvPr>
            <p:ph type="body" idx="1"/>
          </p:nvPr>
        </p:nvSpPr>
        <p:spPr>
          <a:xfrm>
            <a:off x="630237" y="2057400"/>
            <a:ext cx="2949576" cy="4800600"/>
          </a:xfrm>
          <a:prstGeom prst="rect">
            <a:avLst/>
          </a:prstGeom>
        </p:spPr>
        <p:txBody>
          <a:bodyPr>
            <a:noAutofit/>
          </a:bodyPr>
          <a:lstStyle>
            <a:lvl1pPr marL="0" indent="0" defTabSz="914400">
              <a:spcBef>
                <a:spcPts val="300"/>
              </a:spcBef>
              <a:buSzTx/>
              <a:buFontTx/>
              <a:buNone/>
              <a:defRPr sz="1600">
                <a:latin typeface="Times New Roman"/>
                <a:ea typeface="Times New Roman"/>
                <a:cs typeface="Times New Roman"/>
                <a:sym typeface="Times New Roman"/>
              </a:defRPr>
            </a:lvl1pPr>
            <a:lvl2pPr marL="0" indent="0" defTabSz="914400">
              <a:spcBef>
                <a:spcPts val="300"/>
              </a:spcBef>
              <a:buSzTx/>
              <a:buFontTx/>
              <a:buNone/>
              <a:defRPr sz="1600">
                <a:latin typeface="Times New Roman"/>
                <a:ea typeface="Times New Roman"/>
                <a:cs typeface="Times New Roman"/>
                <a:sym typeface="Times New Roman"/>
              </a:defRPr>
            </a:lvl2pPr>
            <a:lvl3pPr marL="0" indent="0" defTabSz="914400">
              <a:spcBef>
                <a:spcPts val="300"/>
              </a:spcBef>
              <a:buSzTx/>
              <a:buFontTx/>
              <a:buNone/>
              <a:defRPr sz="1600">
                <a:latin typeface="Times New Roman"/>
                <a:ea typeface="Times New Roman"/>
                <a:cs typeface="Times New Roman"/>
                <a:sym typeface="Times New Roman"/>
              </a:defRPr>
            </a:lvl3pPr>
            <a:lvl4pPr marL="0" indent="0" defTabSz="914400">
              <a:spcBef>
                <a:spcPts val="300"/>
              </a:spcBef>
              <a:buSzTx/>
              <a:buFontTx/>
              <a:buNone/>
              <a:defRPr sz="1600">
                <a:latin typeface="Times New Roman"/>
                <a:ea typeface="Times New Roman"/>
                <a:cs typeface="Times New Roman"/>
                <a:sym typeface="Times New Roman"/>
              </a:defRPr>
            </a:lvl4pPr>
            <a:lvl5pPr marL="0" indent="0" defTabSz="914400">
              <a:spcBef>
                <a:spcPts val="300"/>
              </a:spcBef>
              <a:buSzTx/>
              <a:buFontTx/>
              <a:buNone/>
              <a:defRPr sz="1600">
                <a:latin typeface="Times New Roman"/>
                <a:ea typeface="Times New Roman"/>
                <a:cs typeface="Times New Roman"/>
                <a:sym typeface="Times New Roman"/>
              </a:defRPr>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164" name="Shape 164"/>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Title and Vertical Text">
    <p:bg>
      <p:bgPr>
        <a:solidFill>
          <a:srgbClr val="FFFFFF"/>
        </a:solidFill>
        <a:effectLst/>
      </p:bgPr>
    </p:bg>
    <p:spTree>
      <p:nvGrpSpPr>
        <p:cNvPr id="1" name=""/>
        <p:cNvGrpSpPr/>
        <p:nvPr/>
      </p:nvGrpSpPr>
      <p:grpSpPr>
        <a:xfrm>
          <a:off x="0" y="0"/>
          <a:ext cx="0" cy="0"/>
          <a:chOff x="0" y="0"/>
          <a:chExt cx="0" cy="0"/>
        </a:xfrm>
      </p:grpSpPr>
      <p:sp>
        <p:nvSpPr>
          <p:cNvPr id="166" name="Shape 166"/>
          <p:cNvSpPr>
            <a:spLocks noGrp="1"/>
          </p:cNvSpPr>
          <p:nvPr>
            <p:ph type="title"/>
          </p:nvPr>
        </p:nvSpPr>
        <p:spPr>
          <a:xfrm>
            <a:off x="685800" y="381000"/>
            <a:ext cx="7772400" cy="1600200"/>
          </a:xfrm>
          <a:prstGeom prst="rect">
            <a:avLst/>
          </a:prstGeom>
        </p:spPr>
        <p:txBody>
          <a:bodyPr>
            <a:noAutofit/>
          </a:bodyPr>
          <a:lstStyle>
            <a:lvl1pPr defTabSz="914400">
              <a:defRPr>
                <a:latin typeface="Times New Roman"/>
                <a:ea typeface="Times New Roman"/>
                <a:cs typeface="Times New Roman"/>
                <a:sym typeface="Times New Roman"/>
              </a:defRPr>
            </a:lvl1pPr>
          </a:lstStyle>
          <a:p>
            <a:pPr lvl="0">
              <a:defRPr sz="1800"/>
            </a:pPr>
            <a:r>
              <a:rPr sz="4400"/>
              <a:t>Title Text</a:t>
            </a:r>
          </a:p>
        </p:txBody>
      </p:sp>
      <p:sp>
        <p:nvSpPr>
          <p:cNvPr id="167" name="Shape 167"/>
          <p:cNvSpPr>
            <a:spLocks noGrp="1"/>
          </p:cNvSpPr>
          <p:nvPr>
            <p:ph type="body" idx="1"/>
          </p:nvPr>
        </p:nvSpPr>
        <p:spPr>
          <a:xfrm>
            <a:off x="685800" y="1981200"/>
            <a:ext cx="7772400" cy="4876800"/>
          </a:xfrm>
          <a:prstGeom prst="rect">
            <a:avLst/>
          </a:prstGeom>
        </p:spPr>
        <p:txBody>
          <a:bodyPr>
            <a:noAutofit/>
          </a:bodyPr>
          <a:lstStyle>
            <a:lvl1pPr defTabSz="914400">
              <a:buFontTx/>
              <a:defRPr>
                <a:latin typeface="Times New Roman"/>
                <a:ea typeface="Times New Roman"/>
                <a:cs typeface="Times New Roman"/>
                <a:sym typeface="Times New Roman"/>
              </a:defRPr>
            </a:lvl1pPr>
            <a:lvl2pPr defTabSz="914400">
              <a:buFontTx/>
              <a:defRPr>
                <a:latin typeface="Times New Roman"/>
                <a:ea typeface="Times New Roman"/>
                <a:cs typeface="Times New Roman"/>
                <a:sym typeface="Times New Roman"/>
              </a:defRPr>
            </a:lvl2pPr>
            <a:lvl3pPr defTabSz="914400">
              <a:buFontTx/>
              <a:defRPr>
                <a:latin typeface="Times New Roman"/>
                <a:ea typeface="Times New Roman"/>
                <a:cs typeface="Times New Roman"/>
                <a:sym typeface="Times New Roman"/>
              </a:defRPr>
            </a:lvl3pPr>
            <a:lvl4pPr defTabSz="914400">
              <a:buFontTx/>
              <a:defRPr>
                <a:latin typeface="Times New Roman"/>
                <a:ea typeface="Times New Roman"/>
                <a:cs typeface="Times New Roman"/>
                <a:sym typeface="Times New Roman"/>
              </a:defRPr>
            </a:lvl4pPr>
            <a:lvl5pPr defTabSz="914400">
              <a:buFontTx/>
              <a:defRPr>
                <a:latin typeface="Times New Roman"/>
                <a:ea typeface="Times New Roman"/>
                <a:cs typeface="Times New Roman"/>
                <a:sym typeface="Times New Roman"/>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68" name="Shape 168"/>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Vertical Title and Text">
    <p:bg>
      <p:bgPr>
        <a:solidFill>
          <a:srgbClr val="FFFFFF"/>
        </a:solidFill>
        <a:effectLst/>
      </p:bgPr>
    </p:bg>
    <p:spTree>
      <p:nvGrpSpPr>
        <p:cNvPr id="1" name=""/>
        <p:cNvGrpSpPr/>
        <p:nvPr/>
      </p:nvGrpSpPr>
      <p:grpSpPr>
        <a:xfrm>
          <a:off x="0" y="0"/>
          <a:ext cx="0" cy="0"/>
          <a:chOff x="0" y="0"/>
          <a:chExt cx="0" cy="0"/>
        </a:xfrm>
      </p:grpSpPr>
      <p:sp>
        <p:nvSpPr>
          <p:cNvPr id="170" name="Shape 170"/>
          <p:cNvSpPr>
            <a:spLocks noGrp="1"/>
          </p:cNvSpPr>
          <p:nvPr>
            <p:ph type="title"/>
          </p:nvPr>
        </p:nvSpPr>
        <p:spPr>
          <a:xfrm>
            <a:off x="6515100" y="0"/>
            <a:ext cx="1943100" cy="6705600"/>
          </a:xfrm>
          <a:prstGeom prst="rect">
            <a:avLst/>
          </a:prstGeom>
        </p:spPr>
        <p:txBody>
          <a:bodyPr>
            <a:noAutofit/>
          </a:bodyPr>
          <a:lstStyle>
            <a:lvl1pPr defTabSz="914400">
              <a:defRPr>
                <a:latin typeface="Times New Roman"/>
                <a:ea typeface="Times New Roman"/>
                <a:cs typeface="Times New Roman"/>
                <a:sym typeface="Times New Roman"/>
              </a:defRPr>
            </a:lvl1pPr>
          </a:lstStyle>
          <a:p>
            <a:pPr lvl="0">
              <a:defRPr sz="1800"/>
            </a:pPr>
            <a:r>
              <a:rPr sz="4400"/>
              <a:t>Title Text</a:t>
            </a:r>
          </a:p>
        </p:txBody>
      </p:sp>
      <p:sp>
        <p:nvSpPr>
          <p:cNvPr id="171" name="Shape 171"/>
          <p:cNvSpPr>
            <a:spLocks noGrp="1"/>
          </p:cNvSpPr>
          <p:nvPr>
            <p:ph type="body" idx="1"/>
          </p:nvPr>
        </p:nvSpPr>
        <p:spPr>
          <a:xfrm>
            <a:off x="685800" y="609600"/>
            <a:ext cx="5676900" cy="6248400"/>
          </a:xfrm>
          <a:prstGeom prst="rect">
            <a:avLst/>
          </a:prstGeom>
        </p:spPr>
        <p:txBody>
          <a:bodyPr>
            <a:noAutofit/>
          </a:bodyPr>
          <a:lstStyle>
            <a:lvl1pPr defTabSz="914400">
              <a:buFontTx/>
              <a:defRPr>
                <a:latin typeface="Times New Roman"/>
                <a:ea typeface="Times New Roman"/>
                <a:cs typeface="Times New Roman"/>
                <a:sym typeface="Times New Roman"/>
              </a:defRPr>
            </a:lvl1pPr>
            <a:lvl2pPr defTabSz="914400">
              <a:buFontTx/>
              <a:defRPr>
                <a:latin typeface="Times New Roman"/>
                <a:ea typeface="Times New Roman"/>
                <a:cs typeface="Times New Roman"/>
                <a:sym typeface="Times New Roman"/>
              </a:defRPr>
            </a:lvl2pPr>
            <a:lvl3pPr defTabSz="914400">
              <a:buFontTx/>
              <a:defRPr>
                <a:latin typeface="Times New Roman"/>
                <a:ea typeface="Times New Roman"/>
                <a:cs typeface="Times New Roman"/>
                <a:sym typeface="Times New Roman"/>
              </a:defRPr>
            </a:lvl3pPr>
            <a:lvl4pPr defTabSz="914400">
              <a:buFontTx/>
              <a:defRPr>
                <a:latin typeface="Times New Roman"/>
                <a:ea typeface="Times New Roman"/>
                <a:cs typeface="Times New Roman"/>
                <a:sym typeface="Times New Roman"/>
              </a:defRPr>
            </a:lvl4pPr>
            <a:lvl5pPr defTabSz="914400">
              <a:buFontTx/>
              <a:defRPr>
                <a:latin typeface="Times New Roman"/>
                <a:ea typeface="Times New Roman"/>
                <a:cs typeface="Times New Roman"/>
                <a:sym typeface="Times New Roman"/>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72" name="Shape 172"/>
          <p:cNvSpPr>
            <a:spLocks noGrp="1"/>
          </p:cNvSpPr>
          <p:nvPr>
            <p:ph type="sldNum" sz="quarter" idx="2"/>
          </p:nvPr>
        </p:nvSpPr>
        <p:spPr>
          <a:xfrm>
            <a:off x="6553200" y="6248400"/>
            <a:ext cx="1905000" cy="287085"/>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lvl="0"/>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Title Slide">
    <p:bg>
      <p:bgPr>
        <a:solidFill>
          <a:srgbClr val="FFFFFF"/>
        </a:solidFill>
        <a:effectLst/>
      </p:bgPr>
    </p:bg>
    <p:spTree>
      <p:nvGrpSpPr>
        <p:cNvPr id="1" name=""/>
        <p:cNvGrpSpPr/>
        <p:nvPr/>
      </p:nvGrpSpPr>
      <p:grpSpPr>
        <a:xfrm>
          <a:off x="0" y="0"/>
          <a:ext cx="0" cy="0"/>
          <a:chOff x="0" y="0"/>
          <a:chExt cx="0" cy="0"/>
        </a:xfrm>
      </p:grpSpPr>
      <p:grpSp>
        <p:nvGrpSpPr>
          <p:cNvPr id="176" name="Group 176"/>
          <p:cNvGrpSpPr/>
          <p:nvPr/>
        </p:nvGrpSpPr>
        <p:grpSpPr>
          <a:xfrm>
            <a:off x="290510" y="2546350"/>
            <a:ext cx="711204" cy="474664"/>
            <a:chOff x="-1" y="0"/>
            <a:chExt cx="711202" cy="474662"/>
          </a:xfrm>
        </p:grpSpPr>
        <p:sp>
          <p:nvSpPr>
            <p:cNvPr id="174" name="Shape 174"/>
            <p:cNvSpPr/>
            <p:nvPr/>
          </p:nvSpPr>
          <p:spPr>
            <a:xfrm>
              <a:off x="-2" y="0"/>
              <a:ext cx="437664" cy="474664"/>
            </a:xfrm>
            <a:prstGeom prst="rect">
              <a:avLst/>
            </a:prstGeom>
            <a:solidFill>
              <a:srgbClr val="3333CC"/>
            </a:solidFill>
            <a:ln w="12700" cap="flat">
              <a:noFill/>
              <a:miter lim="400000"/>
            </a:ln>
            <a:effectLst/>
          </p:spPr>
          <p:txBody>
            <a:bodyPr wrap="square" lIns="0" tIns="0" rIns="0" bIns="0" numCol="1" anchor="ctr">
              <a:noAutofit/>
            </a:bodyPr>
            <a:lstStyle/>
            <a:p>
              <a:pPr lvl="0">
                <a:defRPr>
                  <a:latin typeface="Arial"/>
                  <a:ea typeface="Arial"/>
                  <a:cs typeface="Arial"/>
                  <a:sym typeface="Arial"/>
                </a:defRPr>
              </a:pPr>
              <a:endParaRPr/>
            </a:p>
          </p:txBody>
        </p:sp>
        <p:sp>
          <p:nvSpPr>
            <p:cNvPr id="175" name="Shape 175"/>
            <p:cNvSpPr/>
            <p:nvPr/>
          </p:nvSpPr>
          <p:spPr>
            <a:xfrm>
              <a:off x="382954" y="0"/>
              <a:ext cx="328248" cy="474664"/>
            </a:xfrm>
            <a:prstGeom prst="rect">
              <a:avLst/>
            </a:prstGeom>
            <a:gradFill flip="none" rotWithShape="1">
              <a:gsLst>
                <a:gs pos="0">
                  <a:srgbClr val="3333CC"/>
                </a:gs>
                <a:gs pos="100000">
                  <a:srgbClr val="FFFFFF"/>
                </a:gs>
              </a:gsLst>
              <a:lin ang="0" scaled="0"/>
            </a:gradFill>
            <a:ln w="12700" cap="flat">
              <a:noFill/>
              <a:miter lim="400000"/>
            </a:ln>
            <a:effectLst/>
          </p:spPr>
          <p:txBody>
            <a:bodyPr wrap="square" lIns="0" tIns="0" rIns="0" bIns="0" numCol="1" anchor="ctr">
              <a:noAutofit/>
            </a:bodyPr>
            <a:lstStyle/>
            <a:p>
              <a:pPr lvl="0">
                <a:defRPr>
                  <a:latin typeface="Arial"/>
                  <a:ea typeface="Arial"/>
                  <a:cs typeface="Arial"/>
                  <a:sym typeface="Arial"/>
                </a:defRPr>
              </a:pPr>
              <a:endParaRPr/>
            </a:p>
          </p:txBody>
        </p:sp>
      </p:grpSp>
      <p:grpSp>
        <p:nvGrpSpPr>
          <p:cNvPr id="179" name="Group 179"/>
          <p:cNvGrpSpPr/>
          <p:nvPr/>
        </p:nvGrpSpPr>
        <p:grpSpPr>
          <a:xfrm>
            <a:off x="414336" y="2968625"/>
            <a:ext cx="738190" cy="474664"/>
            <a:chOff x="0" y="0"/>
            <a:chExt cx="738189" cy="474662"/>
          </a:xfrm>
        </p:grpSpPr>
        <p:sp>
          <p:nvSpPr>
            <p:cNvPr id="177" name="Shape 177"/>
            <p:cNvSpPr/>
            <p:nvPr/>
          </p:nvSpPr>
          <p:spPr>
            <a:xfrm>
              <a:off x="-1" y="0"/>
              <a:ext cx="421823" cy="474664"/>
            </a:xfrm>
            <a:prstGeom prst="rect">
              <a:avLst/>
            </a:prstGeom>
            <a:solidFill>
              <a:srgbClr val="FFCF01"/>
            </a:solidFill>
            <a:ln w="12700" cap="flat">
              <a:noFill/>
              <a:miter lim="400000"/>
            </a:ln>
            <a:effectLst/>
          </p:spPr>
          <p:txBody>
            <a:bodyPr wrap="square" lIns="0" tIns="0" rIns="0" bIns="0" numCol="1" anchor="ctr">
              <a:noAutofit/>
            </a:bodyPr>
            <a:lstStyle/>
            <a:p>
              <a:pPr lvl="0">
                <a:defRPr>
                  <a:latin typeface="Arial"/>
                  <a:ea typeface="Arial"/>
                  <a:cs typeface="Arial"/>
                  <a:sym typeface="Arial"/>
                </a:defRPr>
              </a:pPr>
              <a:endParaRPr/>
            </a:p>
          </p:txBody>
        </p:sp>
        <p:sp>
          <p:nvSpPr>
            <p:cNvPr id="178" name="Shape 178"/>
            <p:cNvSpPr/>
            <p:nvPr/>
          </p:nvSpPr>
          <p:spPr>
            <a:xfrm>
              <a:off x="369094" y="0"/>
              <a:ext cx="369095" cy="474664"/>
            </a:xfrm>
            <a:prstGeom prst="rect">
              <a:avLst/>
            </a:prstGeom>
            <a:gradFill flip="none" rotWithShape="1">
              <a:gsLst>
                <a:gs pos="0">
                  <a:srgbClr val="FFCF01"/>
                </a:gs>
                <a:gs pos="100000">
                  <a:srgbClr val="FFFFFF"/>
                </a:gs>
              </a:gsLst>
              <a:lin ang="0" scaled="0"/>
            </a:gradFill>
            <a:ln w="12700" cap="flat">
              <a:noFill/>
              <a:miter lim="400000"/>
            </a:ln>
            <a:effectLst/>
          </p:spPr>
          <p:txBody>
            <a:bodyPr wrap="square" lIns="0" tIns="0" rIns="0" bIns="0" numCol="1" anchor="ctr">
              <a:noAutofit/>
            </a:bodyPr>
            <a:lstStyle/>
            <a:p>
              <a:pPr lvl="0">
                <a:defRPr>
                  <a:latin typeface="Arial"/>
                  <a:ea typeface="Arial"/>
                  <a:cs typeface="Arial"/>
                  <a:sym typeface="Arial"/>
                </a:defRPr>
              </a:pPr>
              <a:endParaRPr/>
            </a:p>
          </p:txBody>
        </p:sp>
      </p:grpSp>
      <p:sp>
        <p:nvSpPr>
          <p:cNvPr id="180" name="Shape 180"/>
          <p:cNvSpPr/>
          <p:nvPr/>
        </p:nvSpPr>
        <p:spPr>
          <a:xfrm>
            <a:off x="0" y="28956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defRPr>
                <a:latin typeface="Arial"/>
                <a:ea typeface="Arial"/>
                <a:cs typeface="Arial"/>
                <a:sym typeface="Arial"/>
              </a:defRPr>
            </a:pPr>
            <a:endParaRPr/>
          </a:p>
        </p:txBody>
      </p:sp>
      <p:sp>
        <p:nvSpPr>
          <p:cNvPr id="181" name="Shape 181"/>
          <p:cNvSpPr/>
          <p:nvPr/>
        </p:nvSpPr>
        <p:spPr>
          <a:xfrm>
            <a:off x="635000" y="2438400"/>
            <a:ext cx="31750" cy="1052513"/>
          </a:xfrm>
          <a:prstGeom prst="rect">
            <a:avLst/>
          </a:prstGeom>
          <a:solidFill>
            <a:srgbClr val="1C1C1C"/>
          </a:solidFill>
          <a:ln w="12700">
            <a:miter lim="400000"/>
          </a:ln>
        </p:spPr>
        <p:txBody>
          <a:bodyPr lIns="0" tIns="0" rIns="0" bIns="0" anchor="ctr"/>
          <a:lstStyle/>
          <a:p>
            <a:pPr lvl="0">
              <a:defRPr>
                <a:latin typeface="Arial"/>
                <a:ea typeface="Arial"/>
                <a:cs typeface="Arial"/>
                <a:sym typeface="Arial"/>
              </a:defRPr>
            </a:pPr>
            <a:endParaRPr/>
          </a:p>
        </p:txBody>
      </p:sp>
      <p:sp>
        <p:nvSpPr>
          <p:cNvPr id="182" name="Shape 182"/>
          <p:cNvSpPr>
            <a:spLocks noGrp="1"/>
          </p:cNvSpPr>
          <p:nvPr>
            <p:ph type="title"/>
          </p:nvPr>
        </p:nvSpPr>
        <p:spPr>
          <a:xfrm>
            <a:off x="990600" y="0"/>
            <a:ext cx="7772400" cy="2971800"/>
          </a:xfrm>
          <a:prstGeom prst="rect">
            <a:avLst/>
          </a:prstGeom>
        </p:spPr>
        <p:txBody>
          <a:bodyPr anchor="b">
            <a:noAutofit/>
          </a:bodyPr>
          <a:lstStyle>
            <a:lvl1pPr algn="l" defTabSz="914400">
              <a:defRPr>
                <a:solidFill>
                  <a:srgbClr val="333399"/>
                </a:solidFill>
                <a:latin typeface="Arial"/>
                <a:ea typeface="Arial"/>
                <a:cs typeface="Arial"/>
                <a:sym typeface="Arial"/>
              </a:defRPr>
            </a:lvl1pPr>
          </a:lstStyle>
          <a:p>
            <a:pPr lvl="0">
              <a:defRPr sz="1800">
                <a:solidFill>
                  <a:srgbClr val="000000"/>
                </a:solidFill>
              </a:defRPr>
            </a:pPr>
            <a:r>
              <a:rPr sz="4400">
                <a:solidFill>
                  <a:srgbClr val="333399"/>
                </a:solidFill>
              </a:rPr>
              <a:t>Title Text</a:t>
            </a:r>
          </a:p>
        </p:txBody>
      </p:sp>
      <p:sp>
        <p:nvSpPr>
          <p:cNvPr id="183" name="Shape 183"/>
          <p:cNvSpPr>
            <a:spLocks noGrp="1"/>
          </p:cNvSpPr>
          <p:nvPr>
            <p:ph type="body" idx="1"/>
          </p:nvPr>
        </p:nvSpPr>
        <p:spPr>
          <a:xfrm>
            <a:off x="1371600" y="3886200"/>
            <a:ext cx="6400800" cy="2971800"/>
          </a:xfrm>
          <a:prstGeom prst="rect">
            <a:avLst/>
          </a:prstGeom>
        </p:spPr>
        <p:txBody>
          <a:bodyPr>
            <a:noAutofit/>
          </a:bodyPr>
          <a:lstStyle>
            <a:lvl1pPr marL="0" indent="0" algn="ctr" defTabSz="914400">
              <a:buSzTx/>
              <a:buFontTx/>
              <a:buNone/>
              <a:defRPr>
                <a:latin typeface="Arial"/>
                <a:ea typeface="Arial"/>
                <a:cs typeface="Arial"/>
                <a:sym typeface="Arial"/>
              </a:defRPr>
            </a:lvl1pPr>
            <a:lvl2pPr algn="ctr" defTabSz="914400">
              <a:buSzPct val="55000"/>
              <a:buFontTx/>
              <a:buChar char="■"/>
              <a:defRPr>
                <a:latin typeface="Arial"/>
                <a:ea typeface="Arial"/>
                <a:cs typeface="Arial"/>
                <a:sym typeface="Arial"/>
              </a:defRPr>
            </a:lvl2pPr>
            <a:lvl3pPr algn="ctr" defTabSz="914400">
              <a:buSzPct val="50000"/>
              <a:buFontTx/>
              <a:buChar char="■"/>
              <a:defRPr>
                <a:latin typeface="Arial"/>
                <a:ea typeface="Arial"/>
                <a:cs typeface="Arial"/>
                <a:sym typeface="Arial"/>
              </a:defRPr>
            </a:lvl3pPr>
            <a:lvl4pPr algn="ctr" defTabSz="914400">
              <a:buSzPct val="55000"/>
              <a:buFontTx/>
              <a:buChar char="■"/>
              <a:defRPr>
                <a:latin typeface="Arial"/>
                <a:ea typeface="Arial"/>
                <a:cs typeface="Arial"/>
                <a:sym typeface="Arial"/>
              </a:defRPr>
            </a:lvl4pPr>
            <a:lvl5pPr algn="ctr" defTabSz="914400">
              <a:buSzPct val="50000"/>
              <a:buFontTx/>
              <a:buChar char="■"/>
              <a:defRPr>
                <a:latin typeface="Arial"/>
                <a:ea typeface="Arial"/>
                <a:cs typeface="Arial"/>
                <a:sym typeface="Arial"/>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84" name="Shape 184"/>
          <p:cNvSpPr>
            <a:spLocks noGrp="1"/>
          </p:cNvSpPr>
          <p:nvPr>
            <p:ph type="sldNum" sz="quarter" idx="2"/>
          </p:nvPr>
        </p:nvSpPr>
        <p:spPr>
          <a:xfrm>
            <a:off x="6858000" y="6416776"/>
            <a:ext cx="1905000" cy="288822"/>
          </a:xfrm>
          <a:prstGeom prst="rect">
            <a:avLst/>
          </a:prstGeom>
        </p:spPr>
        <p:txBody>
          <a:bodyPr anchor="b"/>
          <a:lstStyle>
            <a:lvl1pPr>
              <a:defRPr sz="1400">
                <a:solidFill>
                  <a:srgbClr val="1C1C1C"/>
                </a:solidFill>
                <a:latin typeface="Arial"/>
                <a:ea typeface="Arial"/>
                <a:cs typeface="Arial"/>
                <a:sym typeface="Arial"/>
              </a:defRPr>
            </a:lvl1pPr>
          </a:lstStyle>
          <a:p>
            <a:pPr lvl="0"/>
            <a:fld id="{86CB4B4D-7CA3-9044-876B-883B54F8677D}" type="slidenum">
              <a:t>‹#›</a:t>
            </a:fld>
            <a:endParaRPr/>
          </a:p>
        </p:txBody>
      </p:sp>
      <p:sp>
        <p:nvSpPr>
          <p:cNvPr id="185" name="Shape 185"/>
          <p:cNvSpPr/>
          <p:nvPr/>
        </p:nvSpPr>
        <p:spPr>
          <a:xfrm>
            <a:off x="315912" y="3265487"/>
            <a:ext cx="8683626" cy="46039"/>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187" name="Shape 187"/>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188" name="Shape 188"/>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189" name="Shape 189"/>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190" name="Shape 190"/>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191" name="Shape 191"/>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192" name="Shape 192"/>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193" name="Shape 193"/>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194" name="Shape 194"/>
          <p:cNvSpPr>
            <a:spLocks noGrp="1"/>
          </p:cNvSpPr>
          <p:nvPr>
            <p:ph type="title"/>
          </p:nvPr>
        </p:nvSpPr>
        <p:spPr>
          <a:xfrm>
            <a:off x="1150937" y="0"/>
            <a:ext cx="7793039" cy="1760539"/>
          </a:xfrm>
          <a:prstGeom prst="rect">
            <a:avLst/>
          </a:prstGeom>
        </p:spPr>
        <p:txBody>
          <a:bodyPr anchor="b">
            <a:noAutofit/>
          </a:bodyPr>
          <a:lstStyle>
            <a:lvl1pPr algn="l" defTabSz="914400">
              <a:defRPr>
                <a:solidFill>
                  <a:srgbClr val="333399"/>
                </a:solidFill>
                <a:latin typeface="Arial"/>
                <a:ea typeface="Arial"/>
                <a:cs typeface="Arial"/>
                <a:sym typeface="Arial"/>
              </a:defRPr>
            </a:lvl1pPr>
          </a:lstStyle>
          <a:p>
            <a:pPr lvl="0">
              <a:defRPr sz="1800">
                <a:solidFill>
                  <a:srgbClr val="000000"/>
                </a:solidFill>
              </a:defRPr>
            </a:pPr>
            <a:r>
              <a:rPr sz="4400">
                <a:solidFill>
                  <a:srgbClr val="333399"/>
                </a:solidFill>
              </a:rPr>
              <a:t>Title Text</a:t>
            </a:r>
          </a:p>
        </p:txBody>
      </p:sp>
      <p:sp>
        <p:nvSpPr>
          <p:cNvPr id="195" name="Shape 195"/>
          <p:cNvSpPr>
            <a:spLocks noGrp="1"/>
          </p:cNvSpPr>
          <p:nvPr>
            <p:ph type="body" idx="1"/>
          </p:nvPr>
        </p:nvSpPr>
        <p:spPr>
          <a:xfrm>
            <a:off x="1182687" y="2017713"/>
            <a:ext cx="7772401" cy="4840288"/>
          </a:xfrm>
          <a:prstGeom prst="rect">
            <a:avLst/>
          </a:prstGeom>
        </p:spPr>
        <p:txBody>
          <a:bodyPr>
            <a:noAutofit/>
          </a:bodyPr>
          <a:lstStyle>
            <a:lvl1pPr defTabSz="914400">
              <a:buClr>
                <a:srgbClr val="3333CC"/>
              </a:buClr>
              <a:buSzPct val="60000"/>
              <a:buFont typeface="Wingdings"/>
              <a:buChar char="■"/>
              <a:defRPr>
                <a:latin typeface="Arial"/>
                <a:ea typeface="Arial"/>
                <a:cs typeface="Arial"/>
                <a:sym typeface="Arial"/>
              </a:defRPr>
            </a:lvl1pPr>
            <a:lvl2pPr defTabSz="914400">
              <a:buClr>
                <a:srgbClr val="3333CC"/>
              </a:buClr>
              <a:buSzPct val="55000"/>
              <a:buFont typeface="Wingdings"/>
              <a:buChar char="■"/>
              <a:defRPr>
                <a:latin typeface="Arial"/>
                <a:ea typeface="Arial"/>
                <a:cs typeface="Arial"/>
                <a:sym typeface="Arial"/>
              </a:defRPr>
            </a:lvl2pPr>
            <a:lvl3pPr defTabSz="914400">
              <a:buClr>
                <a:srgbClr val="3333CC"/>
              </a:buClr>
              <a:buSzPct val="50000"/>
              <a:buFont typeface="Wingdings"/>
              <a:buChar char="■"/>
              <a:defRPr>
                <a:latin typeface="Arial"/>
                <a:ea typeface="Arial"/>
                <a:cs typeface="Arial"/>
                <a:sym typeface="Arial"/>
              </a:defRPr>
            </a:lvl3pPr>
            <a:lvl4pPr defTabSz="914400">
              <a:buClr>
                <a:srgbClr val="3333CC"/>
              </a:buClr>
              <a:buSzPct val="55000"/>
              <a:buFont typeface="Wingdings"/>
              <a:buChar char="■"/>
              <a:defRPr>
                <a:latin typeface="Arial"/>
                <a:ea typeface="Arial"/>
                <a:cs typeface="Arial"/>
                <a:sym typeface="Arial"/>
              </a:defRPr>
            </a:lvl4pPr>
            <a:lvl5pPr defTabSz="914400">
              <a:buClr>
                <a:srgbClr val="3333CC"/>
              </a:buClr>
              <a:buSzPct val="50000"/>
              <a:buFont typeface="Wingdings"/>
              <a:buChar char="■"/>
              <a:defRPr>
                <a:latin typeface="Arial"/>
                <a:ea typeface="Arial"/>
                <a:cs typeface="Arial"/>
                <a:sym typeface="Arial"/>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96" name="Shape 196"/>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FFFFFF"/>
        </a:solidFill>
        <a:effectLst/>
      </p:bgPr>
    </p:bg>
    <p:spTree>
      <p:nvGrpSpPr>
        <p:cNvPr id="1" name=""/>
        <p:cNvGrpSpPr/>
        <p:nvPr/>
      </p:nvGrpSpPr>
      <p:grpSpPr>
        <a:xfrm>
          <a:off x="0" y="0"/>
          <a:ext cx="0" cy="0"/>
          <a:chOff x="0" y="0"/>
          <a:chExt cx="0" cy="0"/>
        </a:xfrm>
      </p:grpSpPr>
      <p:sp>
        <p:nvSpPr>
          <p:cNvPr id="198" name="Shape 198"/>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199" name="Shape 199"/>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00" name="Shape 200"/>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01" name="Shape 201"/>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02" name="Shape 202"/>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03" name="Shape 203"/>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204" name="Shape 204"/>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05" name="Shape 205"/>
          <p:cNvSpPr>
            <a:spLocks noGrp="1"/>
          </p:cNvSpPr>
          <p:nvPr>
            <p:ph type="title"/>
          </p:nvPr>
        </p:nvSpPr>
        <p:spPr>
          <a:xfrm>
            <a:off x="623887" y="0"/>
            <a:ext cx="7886701" cy="4562475"/>
          </a:xfrm>
          <a:prstGeom prst="rect">
            <a:avLst/>
          </a:prstGeom>
        </p:spPr>
        <p:txBody>
          <a:bodyPr anchor="b">
            <a:noAutofit/>
          </a:bodyPr>
          <a:lstStyle>
            <a:lvl1pPr algn="l" defTabSz="914400">
              <a:defRPr sz="6000">
                <a:solidFill>
                  <a:srgbClr val="333399"/>
                </a:solidFill>
                <a:latin typeface="Arial"/>
                <a:ea typeface="Arial"/>
                <a:cs typeface="Arial"/>
                <a:sym typeface="Arial"/>
              </a:defRPr>
            </a:lvl1pPr>
          </a:lstStyle>
          <a:p>
            <a:pPr lvl="0">
              <a:defRPr sz="1800">
                <a:solidFill>
                  <a:srgbClr val="000000"/>
                </a:solidFill>
              </a:defRPr>
            </a:pPr>
            <a:r>
              <a:rPr sz="6000">
                <a:solidFill>
                  <a:srgbClr val="333399"/>
                </a:solidFill>
              </a:rPr>
              <a:t>Title Text</a:t>
            </a:r>
          </a:p>
        </p:txBody>
      </p:sp>
      <p:sp>
        <p:nvSpPr>
          <p:cNvPr id="206" name="Shape 206"/>
          <p:cNvSpPr>
            <a:spLocks noGrp="1"/>
          </p:cNvSpPr>
          <p:nvPr>
            <p:ph type="body" idx="1"/>
          </p:nvPr>
        </p:nvSpPr>
        <p:spPr>
          <a:xfrm>
            <a:off x="623887" y="4589462"/>
            <a:ext cx="7886701" cy="2268539"/>
          </a:xfrm>
          <a:prstGeom prst="rect">
            <a:avLst/>
          </a:prstGeom>
        </p:spPr>
        <p:txBody>
          <a:bodyPr>
            <a:noAutofit/>
          </a:bodyPr>
          <a:lstStyle>
            <a:lvl1pPr marL="0" indent="0" defTabSz="914400">
              <a:spcBef>
                <a:spcPts val="500"/>
              </a:spcBef>
              <a:buSzTx/>
              <a:buFontTx/>
              <a:buNone/>
              <a:defRPr sz="2400">
                <a:latin typeface="Arial"/>
                <a:ea typeface="Arial"/>
                <a:cs typeface="Arial"/>
                <a:sym typeface="Arial"/>
              </a:defRPr>
            </a:lvl1pPr>
            <a:lvl2pPr marL="0" indent="0" defTabSz="914400">
              <a:spcBef>
                <a:spcPts val="500"/>
              </a:spcBef>
              <a:buSzTx/>
              <a:buFontTx/>
              <a:buNone/>
              <a:defRPr sz="2400">
                <a:latin typeface="Arial"/>
                <a:ea typeface="Arial"/>
                <a:cs typeface="Arial"/>
                <a:sym typeface="Arial"/>
              </a:defRPr>
            </a:lvl2pPr>
            <a:lvl3pPr marL="0" indent="0" defTabSz="914400">
              <a:spcBef>
                <a:spcPts val="500"/>
              </a:spcBef>
              <a:buSzTx/>
              <a:buFontTx/>
              <a:buNone/>
              <a:defRPr sz="2400">
                <a:latin typeface="Arial"/>
                <a:ea typeface="Arial"/>
                <a:cs typeface="Arial"/>
                <a:sym typeface="Arial"/>
              </a:defRPr>
            </a:lvl3pPr>
            <a:lvl4pPr marL="0" indent="0" defTabSz="914400">
              <a:spcBef>
                <a:spcPts val="500"/>
              </a:spcBef>
              <a:buSzTx/>
              <a:buFontTx/>
              <a:buNone/>
              <a:defRPr sz="2400">
                <a:latin typeface="Arial"/>
                <a:ea typeface="Arial"/>
                <a:cs typeface="Arial"/>
                <a:sym typeface="Arial"/>
              </a:defRPr>
            </a:lvl4pPr>
            <a:lvl5pPr marL="0" indent="0" defTabSz="914400">
              <a:spcBef>
                <a:spcPts val="500"/>
              </a:spcBef>
              <a:buSzTx/>
              <a:buFontTx/>
              <a:buNone/>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07" name="Shape 207"/>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Two Content">
    <p:bg>
      <p:bgPr>
        <a:solidFill>
          <a:srgbClr val="FFFFFF"/>
        </a:solidFill>
        <a:effectLst/>
      </p:bgPr>
    </p:bg>
    <p:spTree>
      <p:nvGrpSpPr>
        <p:cNvPr id="1" name=""/>
        <p:cNvGrpSpPr/>
        <p:nvPr/>
      </p:nvGrpSpPr>
      <p:grpSpPr>
        <a:xfrm>
          <a:off x="0" y="0"/>
          <a:ext cx="0" cy="0"/>
          <a:chOff x="0" y="0"/>
          <a:chExt cx="0" cy="0"/>
        </a:xfrm>
      </p:grpSpPr>
      <p:sp>
        <p:nvSpPr>
          <p:cNvPr id="209" name="Shape 209"/>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210" name="Shape 210"/>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11" name="Shape 211"/>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12" name="Shape 212"/>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13" name="Shape 213"/>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14" name="Shape 214"/>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215" name="Shape 215"/>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16" name="Shape 216"/>
          <p:cNvSpPr>
            <a:spLocks noGrp="1"/>
          </p:cNvSpPr>
          <p:nvPr>
            <p:ph type="title"/>
          </p:nvPr>
        </p:nvSpPr>
        <p:spPr>
          <a:xfrm>
            <a:off x="1150937" y="0"/>
            <a:ext cx="7793039" cy="1760539"/>
          </a:xfrm>
          <a:prstGeom prst="rect">
            <a:avLst/>
          </a:prstGeom>
        </p:spPr>
        <p:txBody>
          <a:bodyPr anchor="b">
            <a:noAutofit/>
          </a:bodyPr>
          <a:lstStyle>
            <a:lvl1pPr algn="l" defTabSz="914400">
              <a:defRPr>
                <a:solidFill>
                  <a:srgbClr val="333399"/>
                </a:solidFill>
                <a:latin typeface="Arial"/>
                <a:ea typeface="Arial"/>
                <a:cs typeface="Arial"/>
                <a:sym typeface="Arial"/>
              </a:defRPr>
            </a:lvl1pPr>
          </a:lstStyle>
          <a:p>
            <a:pPr lvl="0">
              <a:defRPr sz="1800">
                <a:solidFill>
                  <a:srgbClr val="000000"/>
                </a:solidFill>
              </a:defRPr>
            </a:pPr>
            <a:r>
              <a:rPr sz="4400">
                <a:solidFill>
                  <a:srgbClr val="333399"/>
                </a:solidFill>
              </a:rPr>
              <a:t>Title Text</a:t>
            </a:r>
          </a:p>
        </p:txBody>
      </p:sp>
      <p:sp>
        <p:nvSpPr>
          <p:cNvPr id="217" name="Shape 217"/>
          <p:cNvSpPr>
            <a:spLocks noGrp="1"/>
          </p:cNvSpPr>
          <p:nvPr>
            <p:ph type="body" idx="1"/>
          </p:nvPr>
        </p:nvSpPr>
        <p:spPr>
          <a:xfrm>
            <a:off x="1182687" y="2017713"/>
            <a:ext cx="3810002" cy="4840288"/>
          </a:xfrm>
          <a:prstGeom prst="rect">
            <a:avLst/>
          </a:prstGeom>
        </p:spPr>
        <p:txBody>
          <a:bodyPr>
            <a:noAutofit/>
          </a:bodyPr>
          <a:lstStyle>
            <a:lvl1pPr defTabSz="914400">
              <a:buClr>
                <a:srgbClr val="3333CC"/>
              </a:buClr>
              <a:buSzPct val="60000"/>
              <a:buFont typeface="Wingdings"/>
              <a:buChar char="■"/>
              <a:defRPr>
                <a:latin typeface="Arial"/>
                <a:ea typeface="Arial"/>
                <a:cs typeface="Arial"/>
                <a:sym typeface="Arial"/>
              </a:defRPr>
            </a:lvl1pPr>
            <a:lvl2pPr defTabSz="914400">
              <a:buClr>
                <a:srgbClr val="3333CC"/>
              </a:buClr>
              <a:buSzPct val="55000"/>
              <a:buFont typeface="Wingdings"/>
              <a:buChar char="■"/>
              <a:defRPr>
                <a:latin typeface="Arial"/>
                <a:ea typeface="Arial"/>
                <a:cs typeface="Arial"/>
                <a:sym typeface="Arial"/>
              </a:defRPr>
            </a:lvl2pPr>
            <a:lvl3pPr defTabSz="914400">
              <a:buClr>
                <a:srgbClr val="3333CC"/>
              </a:buClr>
              <a:buSzPct val="50000"/>
              <a:buFont typeface="Wingdings"/>
              <a:buChar char="■"/>
              <a:defRPr>
                <a:latin typeface="Arial"/>
                <a:ea typeface="Arial"/>
                <a:cs typeface="Arial"/>
                <a:sym typeface="Arial"/>
              </a:defRPr>
            </a:lvl3pPr>
            <a:lvl4pPr defTabSz="914400">
              <a:buClr>
                <a:srgbClr val="3333CC"/>
              </a:buClr>
              <a:buSzPct val="55000"/>
              <a:buFont typeface="Wingdings"/>
              <a:buChar char="■"/>
              <a:defRPr>
                <a:latin typeface="Arial"/>
                <a:ea typeface="Arial"/>
                <a:cs typeface="Arial"/>
                <a:sym typeface="Arial"/>
              </a:defRPr>
            </a:lvl4pPr>
            <a:lvl5pPr defTabSz="914400">
              <a:buClr>
                <a:srgbClr val="3333CC"/>
              </a:buClr>
              <a:buSzPct val="50000"/>
              <a:buFont typeface="Wingdings"/>
              <a:buChar char="■"/>
              <a:defRPr>
                <a:latin typeface="Arial"/>
                <a:ea typeface="Arial"/>
                <a:cs typeface="Arial"/>
                <a:sym typeface="Arial"/>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218" name="Shape 218"/>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4"/>
            <a:ext cx="4040188" cy="73941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Comparison">
    <p:bg>
      <p:bgPr>
        <a:solidFill>
          <a:srgbClr val="FFFFFF"/>
        </a:solidFill>
        <a:effectLst/>
      </p:bgPr>
    </p:bg>
    <p:spTree>
      <p:nvGrpSpPr>
        <p:cNvPr id="1" name=""/>
        <p:cNvGrpSpPr/>
        <p:nvPr/>
      </p:nvGrpSpPr>
      <p:grpSpPr>
        <a:xfrm>
          <a:off x="0" y="0"/>
          <a:ext cx="0" cy="0"/>
          <a:chOff x="0" y="0"/>
          <a:chExt cx="0" cy="0"/>
        </a:xfrm>
      </p:grpSpPr>
      <p:sp>
        <p:nvSpPr>
          <p:cNvPr id="220" name="Shape 220"/>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221" name="Shape 221"/>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22" name="Shape 222"/>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23" name="Shape 223"/>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24" name="Shape 224"/>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25" name="Shape 225"/>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226" name="Shape 226"/>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27" name="Shape 227"/>
          <p:cNvSpPr>
            <a:spLocks noGrp="1"/>
          </p:cNvSpPr>
          <p:nvPr>
            <p:ph type="title"/>
          </p:nvPr>
        </p:nvSpPr>
        <p:spPr>
          <a:xfrm>
            <a:off x="630237" y="365125"/>
            <a:ext cx="7886701" cy="1325563"/>
          </a:xfrm>
          <a:prstGeom prst="rect">
            <a:avLst/>
          </a:prstGeom>
        </p:spPr>
        <p:txBody>
          <a:bodyPr anchor="b">
            <a:noAutofit/>
          </a:bodyPr>
          <a:lstStyle>
            <a:lvl1pPr algn="l" defTabSz="914400">
              <a:defRPr>
                <a:solidFill>
                  <a:srgbClr val="333399"/>
                </a:solidFill>
                <a:latin typeface="Arial"/>
                <a:ea typeface="Arial"/>
                <a:cs typeface="Arial"/>
                <a:sym typeface="Arial"/>
              </a:defRPr>
            </a:lvl1pPr>
          </a:lstStyle>
          <a:p>
            <a:pPr lvl="0">
              <a:defRPr sz="1800">
                <a:solidFill>
                  <a:srgbClr val="000000"/>
                </a:solidFill>
              </a:defRPr>
            </a:pPr>
            <a:r>
              <a:rPr sz="4400">
                <a:solidFill>
                  <a:srgbClr val="333399"/>
                </a:solidFill>
              </a:rPr>
              <a:t>Title Text</a:t>
            </a:r>
          </a:p>
        </p:txBody>
      </p:sp>
      <p:sp>
        <p:nvSpPr>
          <p:cNvPr id="228" name="Shape 228"/>
          <p:cNvSpPr>
            <a:spLocks noGrp="1"/>
          </p:cNvSpPr>
          <p:nvPr>
            <p:ph type="body" idx="1"/>
          </p:nvPr>
        </p:nvSpPr>
        <p:spPr>
          <a:xfrm>
            <a:off x="630237" y="1681163"/>
            <a:ext cx="3868740" cy="823914"/>
          </a:xfrm>
          <a:prstGeom prst="rect">
            <a:avLst/>
          </a:prstGeom>
        </p:spPr>
        <p:txBody>
          <a:bodyPr anchor="b">
            <a:noAutofit/>
          </a:bodyPr>
          <a:lstStyle>
            <a:lvl1pPr marL="0" indent="0" defTabSz="914400">
              <a:spcBef>
                <a:spcPts val="500"/>
              </a:spcBef>
              <a:buSzTx/>
              <a:buFontTx/>
              <a:buNone/>
              <a:defRPr sz="2400">
                <a:latin typeface="Arial Bold"/>
                <a:ea typeface="Arial Bold"/>
                <a:cs typeface="Arial Bold"/>
                <a:sym typeface="Arial Bold"/>
              </a:defRPr>
            </a:lvl1pPr>
            <a:lvl2pPr marL="0" indent="0" defTabSz="914400">
              <a:spcBef>
                <a:spcPts val="500"/>
              </a:spcBef>
              <a:buSzTx/>
              <a:buFontTx/>
              <a:buNone/>
              <a:defRPr sz="2400">
                <a:latin typeface="Arial Bold"/>
                <a:ea typeface="Arial Bold"/>
                <a:cs typeface="Arial Bold"/>
                <a:sym typeface="Arial Bold"/>
              </a:defRPr>
            </a:lvl2pPr>
            <a:lvl3pPr marL="0" indent="0" defTabSz="914400">
              <a:spcBef>
                <a:spcPts val="500"/>
              </a:spcBef>
              <a:buSzTx/>
              <a:buFontTx/>
              <a:buNone/>
              <a:defRPr sz="2400">
                <a:latin typeface="Arial Bold"/>
                <a:ea typeface="Arial Bold"/>
                <a:cs typeface="Arial Bold"/>
                <a:sym typeface="Arial Bold"/>
              </a:defRPr>
            </a:lvl3pPr>
            <a:lvl4pPr marL="0" indent="0" defTabSz="914400">
              <a:spcBef>
                <a:spcPts val="500"/>
              </a:spcBef>
              <a:buSzTx/>
              <a:buFontTx/>
              <a:buNone/>
              <a:defRPr sz="2400">
                <a:latin typeface="Arial Bold"/>
                <a:ea typeface="Arial Bold"/>
                <a:cs typeface="Arial Bold"/>
                <a:sym typeface="Arial Bold"/>
              </a:defRPr>
            </a:lvl4pPr>
            <a:lvl5pPr marL="0" indent="0" defTabSz="914400">
              <a:spcBef>
                <a:spcPts val="500"/>
              </a:spcBef>
              <a:buSzTx/>
              <a:buFontTx/>
              <a:buNone/>
              <a:defRPr sz="2400">
                <a:latin typeface="Arial Bold"/>
                <a:ea typeface="Arial Bold"/>
                <a:cs typeface="Arial Bold"/>
                <a:sym typeface="Arial Bold"/>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29" name="Shape 229"/>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231" name="Shape 231"/>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232" name="Shape 232"/>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33" name="Shape 233"/>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34" name="Shape 234"/>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35" name="Shape 235"/>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36" name="Shape 236"/>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237" name="Shape 237"/>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38" name="Shape 238"/>
          <p:cNvSpPr>
            <a:spLocks noGrp="1"/>
          </p:cNvSpPr>
          <p:nvPr>
            <p:ph type="title"/>
          </p:nvPr>
        </p:nvSpPr>
        <p:spPr>
          <a:xfrm>
            <a:off x="1150937" y="0"/>
            <a:ext cx="7793039" cy="1760538"/>
          </a:xfrm>
          <a:prstGeom prst="rect">
            <a:avLst/>
          </a:prstGeom>
        </p:spPr>
        <p:txBody>
          <a:bodyPr anchor="b">
            <a:noAutofit/>
          </a:bodyPr>
          <a:lstStyle>
            <a:lvl1pPr algn="l" defTabSz="914400">
              <a:defRPr>
                <a:solidFill>
                  <a:srgbClr val="333399"/>
                </a:solidFill>
                <a:latin typeface="Arial"/>
                <a:ea typeface="Arial"/>
                <a:cs typeface="Arial"/>
                <a:sym typeface="Arial"/>
              </a:defRPr>
            </a:lvl1pPr>
          </a:lstStyle>
          <a:p>
            <a:pPr lvl="0">
              <a:defRPr sz="1800">
                <a:solidFill>
                  <a:srgbClr val="000000"/>
                </a:solidFill>
              </a:defRPr>
            </a:pPr>
            <a:r>
              <a:rPr sz="4400">
                <a:solidFill>
                  <a:srgbClr val="333399"/>
                </a:solidFill>
              </a:rPr>
              <a:t>Title Text</a:t>
            </a:r>
          </a:p>
        </p:txBody>
      </p:sp>
      <p:sp>
        <p:nvSpPr>
          <p:cNvPr id="239" name="Shape 239"/>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241" name="Shape 241"/>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242" name="Shape 242"/>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43" name="Shape 243"/>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44" name="Shape 244"/>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45" name="Shape 245"/>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46" name="Shape 246"/>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247" name="Shape 247"/>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48" name="Shape 248"/>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Content with Caption">
    <p:bg>
      <p:bgPr>
        <a:solidFill>
          <a:srgbClr val="FFFFFF"/>
        </a:solidFill>
        <a:effectLst/>
      </p:bgPr>
    </p:bg>
    <p:spTree>
      <p:nvGrpSpPr>
        <p:cNvPr id="1" name=""/>
        <p:cNvGrpSpPr/>
        <p:nvPr/>
      </p:nvGrpSpPr>
      <p:grpSpPr>
        <a:xfrm>
          <a:off x="0" y="0"/>
          <a:ext cx="0" cy="0"/>
          <a:chOff x="0" y="0"/>
          <a:chExt cx="0" cy="0"/>
        </a:xfrm>
      </p:grpSpPr>
      <p:sp>
        <p:nvSpPr>
          <p:cNvPr id="250" name="Shape 250"/>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251" name="Shape 251"/>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52" name="Shape 252"/>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53" name="Shape 253"/>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54" name="Shape 254"/>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55" name="Shape 255"/>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256" name="Shape 256"/>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57" name="Shape 257"/>
          <p:cNvSpPr>
            <a:spLocks noGrp="1"/>
          </p:cNvSpPr>
          <p:nvPr>
            <p:ph type="title"/>
          </p:nvPr>
        </p:nvSpPr>
        <p:spPr>
          <a:xfrm>
            <a:off x="630237" y="0"/>
            <a:ext cx="2949576" cy="2057400"/>
          </a:xfrm>
          <a:prstGeom prst="rect">
            <a:avLst/>
          </a:prstGeom>
        </p:spPr>
        <p:txBody>
          <a:bodyPr anchor="b">
            <a:noAutofit/>
          </a:bodyPr>
          <a:lstStyle>
            <a:lvl1pPr algn="l" defTabSz="914400">
              <a:defRPr sz="3200">
                <a:solidFill>
                  <a:srgbClr val="333399"/>
                </a:solidFill>
                <a:latin typeface="Arial"/>
                <a:ea typeface="Arial"/>
                <a:cs typeface="Arial"/>
                <a:sym typeface="Arial"/>
              </a:defRPr>
            </a:lvl1pPr>
          </a:lstStyle>
          <a:p>
            <a:pPr lvl="0">
              <a:defRPr sz="1800">
                <a:solidFill>
                  <a:srgbClr val="000000"/>
                </a:solidFill>
              </a:defRPr>
            </a:pPr>
            <a:r>
              <a:rPr sz="3200">
                <a:solidFill>
                  <a:srgbClr val="333399"/>
                </a:solidFill>
              </a:rPr>
              <a:t>Title Text</a:t>
            </a:r>
          </a:p>
        </p:txBody>
      </p:sp>
      <p:sp>
        <p:nvSpPr>
          <p:cNvPr id="258" name="Shape 258"/>
          <p:cNvSpPr>
            <a:spLocks noGrp="1"/>
          </p:cNvSpPr>
          <p:nvPr>
            <p:ph type="body" idx="1"/>
          </p:nvPr>
        </p:nvSpPr>
        <p:spPr>
          <a:xfrm>
            <a:off x="3887787" y="987425"/>
            <a:ext cx="4629152" cy="5870575"/>
          </a:xfrm>
          <a:prstGeom prst="rect">
            <a:avLst/>
          </a:prstGeom>
        </p:spPr>
        <p:txBody>
          <a:bodyPr>
            <a:noAutofit/>
          </a:bodyPr>
          <a:lstStyle>
            <a:lvl1pPr defTabSz="914400">
              <a:buClr>
                <a:srgbClr val="3333CC"/>
              </a:buClr>
              <a:buSzPct val="60000"/>
              <a:buFont typeface="Wingdings"/>
              <a:buChar char="■"/>
              <a:defRPr>
                <a:latin typeface="Arial"/>
                <a:ea typeface="Arial"/>
                <a:cs typeface="Arial"/>
                <a:sym typeface="Arial"/>
              </a:defRPr>
            </a:lvl1pPr>
            <a:lvl2pPr defTabSz="914400">
              <a:buClr>
                <a:srgbClr val="3333CC"/>
              </a:buClr>
              <a:buSzPct val="55000"/>
              <a:buFont typeface="Wingdings"/>
              <a:buChar char="■"/>
              <a:defRPr>
                <a:latin typeface="Arial"/>
                <a:ea typeface="Arial"/>
                <a:cs typeface="Arial"/>
                <a:sym typeface="Arial"/>
              </a:defRPr>
            </a:lvl2pPr>
            <a:lvl3pPr defTabSz="914400">
              <a:buClr>
                <a:srgbClr val="3333CC"/>
              </a:buClr>
              <a:buSzPct val="50000"/>
              <a:buFont typeface="Wingdings"/>
              <a:buChar char="■"/>
              <a:defRPr>
                <a:latin typeface="Arial"/>
                <a:ea typeface="Arial"/>
                <a:cs typeface="Arial"/>
                <a:sym typeface="Arial"/>
              </a:defRPr>
            </a:lvl3pPr>
            <a:lvl4pPr defTabSz="914400">
              <a:buClr>
                <a:srgbClr val="3333CC"/>
              </a:buClr>
              <a:buSzPct val="55000"/>
              <a:buFont typeface="Wingdings"/>
              <a:buChar char="■"/>
              <a:defRPr>
                <a:latin typeface="Arial"/>
                <a:ea typeface="Arial"/>
                <a:cs typeface="Arial"/>
                <a:sym typeface="Arial"/>
              </a:defRPr>
            </a:lvl4pPr>
            <a:lvl5pPr defTabSz="914400">
              <a:buClr>
                <a:srgbClr val="3333CC"/>
              </a:buClr>
              <a:buSzPct val="50000"/>
              <a:buFont typeface="Wingdings"/>
              <a:buChar char="■"/>
              <a:defRPr>
                <a:latin typeface="Arial"/>
                <a:ea typeface="Arial"/>
                <a:cs typeface="Arial"/>
                <a:sym typeface="Arial"/>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259" name="Shape 259"/>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Picture with Caption">
    <p:bg>
      <p:bgPr>
        <a:solidFill>
          <a:srgbClr val="FFFFFF"/>
        </a:solidFill>
        <a:effectLst/>
      </p:bgPr>
    </p:bg>
    <p:spTree>
      <p:nvGrpSpPr>
        <p:cNvPr id="1" name=""/>
        <p:cNvGrpSpPr/>
        <p:nvPr/>
      </p:nvGrpSpPr>
      <p:grpSpPr>
        <a:xfrm>
          <a:off x="0" y="0"/>
          <a:ext cx="0" cy="0"/>
          <a:chOff x="0" y="0"/>
          <a:chExt cx="0" cy="0"/>
        </a:xfrm>
      </p:grpSpPr>
      <p:sp>
        <p:nvSpPr>
          <p:cNvPr id="261" name="Shape 261"/>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262" name="Shape 262"/>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63" name="Shape 263"/>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64" name="Shape 264"/>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65" name="Shape 265"/>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66" name="Shape 266"/>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267" name="Shape 267"/>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68" name="Shape 268"/>
          <p:cNvSpPr>
            <a:spLocks noGrp="1"/>
          </p:cNvSpPr>
          <p:nvPr>
            <p:ph type="title"/>
          </p:nvPr>
        </p:nvSpPr>
        <p:spPr>
          <a:xfrm>
            <a:off x="630237" y="0"/>
            <a:ext cx="2949576" cy="2057400"/>
          </a:xfrm>
          <a:prstGeom prst="rect">
            <a:avLst/>
          </a:prstGeom>
        </p:spPr>
        <p:txBody>
          <a:bodyPr anchor="b">
            <a:noAutofit/>
          </a:bodyPr>
          <a:lstStyle>
            <a:lvl1pPr algn="l" defTabSz="914400">
              <a:defRPr sz="3200">
                <a:solidFill>
                  <a:srgbClr val="333399"/>
                </a:solidFill>
                <a:latin typeface="Arial"/>
                <a:ea typeface="Arial"/>
                <a:cs typeface="Arial"/>
                <a:sym typeface="Arial"/>
              </a:defRPr>
            </a:lvl1pPr>
          </a:lstStyle>
          <a:p>
            <a:pPr lvl="0">
              <a:defRPr sz="1800">
                <a:solidFill>
                  <a:srgbClr val="000000"/>
                </a:solidFill>
              </a:defRPr>
            </a:pPr>
            <a:r>
              <a:rPr sz="3200">
                <a:solidFill>
                  <a:srgbClr val="333399"/>
                </a:solidFill>
              </a:rPr>
              <a:t>Title Text</a:t>
            </a:r>
          </a:p>
        </p:txBody>
      </p:sp>
      <p:sp>
        <p:nvSpPr>
          <p:cNvPr id="269" name="Shape 269"/>
          <p:cNvSpPr>
            <a:spLocks noGrp="1"/>
          </p:cNvSpPr>
          <p:nvPr>
            <p:ph type="body" idx="1"/>
          </p:nvPr>
        </p:nvSpPr>
        <p:spPr>
          <a:xfrm>
            <a:off x="630237" y="2057400"/>
            <a:ext cx="2949576" cy="4800600"/>
          </a:xfrm>
          <a:prstGeom prst="rect">
            <a:avLst/>
          </a:prstGeom>
        </p:spPr>
        <p:txBody>
          <a:bodyPr>
            <a:noAutofit/>
          </a:bodyPr>
          <a:lstStyle>
            <a:lvl1pPr marL="0" indent="0" defTabSz="914400">
              <a:spcBef>
                <a:spcPts val="300"/>
              </a:spcBef>
              <a:buSzTx/>
              <a:buFontTx/>
              <a:buNone/>
              <a:defRPr sz="1600">
                <a:latin typeface="Arial"/>
                <a:ea typeface="Arial"/>
                <a:cs typeface="Arial"/>
                <a:sym typeface="Arial"/>
              </a:defRPr>
            </a:lvl1pPr>
            <a:lvl2pPr marL="0" indent="0" defTabSz="914400">
              <a:spcBef>
                <a:spcPts val="300"/>
              </a:spcBef>
              <a:buSzTx/>
              <a:buFontTx/>
              <a:buNone/>
              <a:defRPr sz="1600">
                <a:latin typeface="Arial"/>
                <a:ea typeface="Arial"/>
                <a:cs typeface="Arial"/>
                <a:sym typeface="Arial"/>
              </a:defRPr>
            </a:lvl2pPr>
            <a:lvl3pPr marL="0" indent="0" defTabSz="914400">
              <a:spcBef>
                <a:spcPts val="300"/>
              </a:spcBef>
              <a:buSzTx/>
              <a:buFontTx/>
              <a:buNone/>
              <a:defRPr sz="1600">
                <a:latin typeface="Arial"/>
                <a:ea typeface="Arial"/>
                <a:cs typeface="Arial"/>
                <a:sym typeface="Arial"/>
              </a:defRPr>
            </a:lvl3pPr>
            <a:lvl4pPr marL="0" indent="0" defTabSz="914400">
              <a:spcBef>
                <a:spcPts val="300"/>
              </a:spcBef>
              <a:buSzTx/>
              <a:buFontTx/>
              <a:buNone/>
              <a:defRPr sz="1600">
                <a:latin typeface="Arial"/>
                <a:ea typeface="Arial"/>
                <a:cs typeface="Arial"/>
                <a:sym typeface="Arial"/>
              </a:defRPr>
            </a:lvl4pPr>
            <a:lvl5pPr marL="0" indent="0" defTabSz="914400">
              <a:spcBef>
                <a:spcPts val="300"/>
              </a:spcBef>
              <a:buSzTx/>
              <a:buFontTx/>
              <a:buNone/>
              <a:defRPr sz="1600">
                <a:latin typeface="Arial"/>
                <a:ea typeface="Arial"/>
                <a:cs typeface="Arial"/>
                <a:sym typeface="Arial"/>
              </a:defRPr>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270" name="Shape 270"/>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Title and Vertical Text">
    <p:bg>
      <p:bgPr>
        <a:solidFill>
          <a:srgbClr val="FFFFFF"/>
        </a:solidFill>
        <a:effectLst/>
      </p:bgPr>
    </p:bg>
    <p:spTree>
      <p:nvGrpSpPr>
        <p:cNvPr id="1" name=""/>
        <p:cNvGrpSpPr/>
        <p:nvPr/>
      </p:nvGrpSpPr>
      <p:grpSpPr>
        <a:xfrm>
          <a:off x="0" y="0"/>
          <a:ext cx="0" cy="0"/>
          <a:chOff x="0" y="0"/>
          <a:chExt cx="0" cy="0"/>
        </a:xfrm>
      </p:grpSpPr>
      <p:sp>
        <p:nvSpPr>
          <p:cNvPr id="272" name="Shape 272"/>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273" name="Shape 273"/>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74" name="Shape 274"/>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75" name="Shape 275"/>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76" name="Shape 276"/>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77" name="Shape 277"/>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278" name="Shape 278"/>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79" name="Shape 279"/>
          <p:cNvSpPr>
            <a:spLocks noGrp="1"/>
          </p:cNvSpPr>
          <p:nvPr>
            <p:ph type="title"/>
          </p:nvPr>
        </p:nvSpPr>
        <p:spPr>
          <a:xfrm>
            <a:off x="1150937" y="0"/>
            <a:ext cx="7793039" cy="1760539"/>
          </a:xfrm>
          <a:prstGeom prst="rect">
            <a:avLst/>
          </a:prstGeom>
        </p:spPr>
        <p:txBody>
          <a:bodyPr anchor="b">
            <a:noAutofit/>
          </a:bodyPr>
          <a:lstStyle>
            <a:lvl1pPr algn="l" defTabSz="914400">
              <a:defRPr>
                <a:solidFill>
                  <a:srgbClr val="333399"/>
                </a:solidFill>
                <a:latin typeface="Arial"/>
                <a:ea typeface="Arial"/>
                <a:cs typeface="Arial"/>
                <a:sym typeface="Arial"/>
              </a:defRPr>
            </a:lvl1pPr>
          </a:lstStyle>
          <a:p>
            <a:pPr lvl="0">
              <a:defRPr sz="1800">
                <a:solidFill>
                  <a:srgbClr val="000000"/>
                </a:solidFill>
              </a:defRPr>
            </a:pPr>
            <a:r>
              <a:rPr sz="4400">
                <a:solidFill>
                  <a:srgbClr val="333399"/>
                </a:solidFill>
              </a:rPr>
              <a:t>Title Text</a:t>
            </a:r>
          </a:p>
        </p:txBody>
      </p:sp>
      <p:sp>
        <p:nvSpPr>
          <p:cNvPr id="280" name="Shape 280"/>
          <p:cNvSpPr>
            <a:spLocks noGrp="1"/>
          </p:cNvSpPr>
          <p:nvPr>
            <p:ph type="body" idx="1"/>
          </p:nvPr>
        </p:nvSpPr>
        <p:spPr>
          <a:xfrm>
            <a:off x="1182687" y="2017713"/>
            <a:ext cx="7772401" cy="4840288"/>
          </a:xfrm>
          <a:prstGeom prst="rect">
            <a:avLst/>
          </a:prstGeom>
        </p:spPr>
        <p:txBody>
          <a:bodyPr>
            <a:noAutofit/>
          </a:bodyPr>
          <a:lstStyle>
            <a:lvl1pPr defTabSz="914400">
              <a:buClr>
                <a:srgbClr val="3333CC"/>
              </a:buClr>
              <a:buSzPct val="60000"/>
              <a:buFont typeface="Wingdings"/>
              <a:buChar char="■"/>
              <a:defRPr>
                <a:latin typeface="Arial"/>
                <a:ea typeface="Arial"/>
                <a:cs typeface="Arial"/>
                <a:sym typeface="Arial"/>
              </a:defRPr>
            </a:lvl1pPr>
            <a:lvl2pPr defTabSz="914400">
              <a:buClr>
                <a:srgbClr val="3333CC"/>
              </a:buClr>
              <a:buSzPct val="55000"/>
              <a:buFont typeface="Wingdings"/>
              <a:buChar char="■"/>
              <a:defRPr>
                <a:latin typeface="Arial"/>
                <a:ea typeface="Arial"/>
                <a:cs typeface="Arial"/>
                <a:sym typeface="Arial"/>
              </a:defRPr>
            </a:lvl2pPr>
            <a:lvl3pPr defTabSz="914400">
              <a:buClr>
                <a:srgbClr val="3333CC"/>
              </a:buClr>
              <a:buSzPct val="50000"/>
              <a:buFont typeface="Wingdings"/>
              <a:buChar char="■"/>
              <a:defRPr>
                <a:latin typeface="Arial"/>
                <a:ea typeface="Arial"/>
                <a:cs typeface="Arial"/>
                <a:sym typeface="Arial"/>
              </a:defRPr>
            </a:lvl3pPr>
            <a:lvl4pPr defTabSz="914400">
              <a:buClr>
                <a:srgbClr val="3333CC"/>
              </a:buClr>
              <a:buSzPct val="55000"/>
              <a:buFont typeface="Wingdings"/>
              <a:buChar char="■"/>
              <a:defRPr>
                <a:latin typeface="Arial"/>
                <a:ea typeface="Arial"/>
                <a:cs typeface="Arial"/>
                <a:sym typeface="Arial"/>
              </a:defRPr>
            </a:lvl4pPr>
            <a:lvl5pPr defTabSz="914400">
              <a:buClr>
                <a:srgbClr val="3333CC"/>
              </a:buClr>
              <a:buSzPct val="50000"/>
              <a:buFont typeface="Wingdings"/>
              <a:buChar char="■"/>
              <a:defRPr>
                <a:latin typeface="Arial"/>
                <a:ea typeface="Arial"/>
                <a:cs typeface="Arial"/>
                <a:sym typeface="Arial"/>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281" name="Shape 281"/>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Vertical Title and Text">
    <p:bg>
      <p:bgPr>
        <a:solidFill>
          <a:srgbClr val="FFFFFF"/>
        </a:solidFill>
        <a:effectLst/>
      </p:bgPr>
    </p:bg>
    <p:spTree>
      <p:nvGrpSpPr>
        <p:cNvPr id="1" name=""/>
        <p:cNvGrpSpPr/>
        <p:nvPr/>
      </p:nvGrpSpPr>
      <p:grpSpPr>
        <a:xfrm>
          <a:off x="0" y="0"/>
          <a:ext cx="0" cy="0"/>
          <a:chOff x="0" y="0"/>
          <a:chExt cx="0" cy="0"/>
        </a:xfrm>
      </p:grpSpPr>
      <p:sp>
        <p:nvSpPr>
          <p:cNvPr id="283" name="Shape 283"/>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284" name="Shape 284"/>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85" name="Shape 285"/>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86" name="Shape 286"/>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87" name="Shape 287"/>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88" name="Shape 288"/>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289" name="Shape 289"/>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90" name="Shape 290"/>
          <p:cNvSpPr>
            <a:spLocks noGrp="1"/>
          </p:cNvSpPr>
          <p:nvPr>
            <p:ph type="title"/>
          </p:nvPr>
        </p:nvSpPr>
        <p:spPr>
          <a:xfrm>
            <a:off x="7004050" y="0"/>
            <a:ext cx="1951040" cy="6132513"/>
          </a:xfrm>
          <a:prstGeom prst="rect">
            <a:avLst/>
          </a:prstGeom>
        </p:spPr>
        <p:txBody>
          <a:bodyPr anchor="b">
            <a:noAutofit/>
          </a:bodyPr>
          <a:lstStyle>
            <a:lvl1pPr algn="l" defTabSz="914400">
              <a:defRPr>
                <a:solidFill>
                  <a:srgbClr val="333399"/>
                </a:solidFill>
                <a:latin typeface="Arial"/>
                <a:ea typeface="Arial"/>
                <a:cs typeface="Arial"/>
                <a:sym typeface="Arial"/>
              </a:defRPr>
            </a:lvl1pPr>
          </a:lstStyle>
          <a:p>
            <a:pPr lvl="0">
              <a:defRPr sz="1800">
                <a:solidFill>
                  <a:srgbClr val="000000"/>
                </a:solidFill>
              </a:defRPr>
            </a:pPr>
            <a:r>
              <a:rPr sz="4400">
                <a:solidFill>
                  <a:srgbClr val="333399"/>
                </a:solidFill>
              </a:rPr>
              <a:t>Title Text</a:t>
            </a:r>
          </a:p>
        </p:txBody>
      </p:sp>
      <p:sp>
        <p:nvSpPr>
          <p:cNvPr id="291" name="Shape 291"/>
          <p:cNvSpPr>
            <a:spLocks noGrp="1"/>
          </p:cNvSpPr>
          <p:nvPr>
            <p:ph type="body" idx="1"/>
          </p:nvPr>
        </p:nvSpPr>
        <p:spPr>
          <a:xfrm>
            <a:off x="1150937" y="617537"/>
            <a:ext cx="5700715" cy="6240465"/>
          </a:xfrm>
          <a:prstGeom prst="rect">
            <a:avLst/>
          </a:prstGeom>
        </p:spPr>
        <p:txBody>
          <a:bodyPr>
            <a:noAutofit/>
          </a:bodyPr>
          <a:lstStyle>
            <a:lvl1pPr defTabSz="914400">
              <a:buClr>
                <a:srgbClr val="3333CC"/>
              </a:buClr>
              <a:buSzPct val="60000"/>
              <a:buFont typeface="Wingdings"/>
              <a:buChar char="■"/>
              <a:defRPr>
                <a:latin typeface="Arial"/>
                <a:ea typeface="Arial"/>
                <a:cs typeface="Arial"/>
                <a:sym typeface="Arial"/>
              </a:defRPr>
            </a:lvl1pPr>
            <a:lvl2pPr defTabSz="914400">
              <a:buClr>
                <a:srgbClr val="3333CC"/>
              </a:buClr>
              <a:buSzPct val="55000"/>
              <a:buFont typeface="Wingdings"/>
              <a:buChar char="■"/>
              <a:defRPr>
                <a:latin typeface="Arial"/>
                <a:ea typeface="Arial"/>
                <a:cs typeface="Arial"/>
                <a:sym typeface="Arial"/>
              </a:defRPr>
            </a:lvl2pPr>
            <a:lvl3pPr defTabSz="914400">
              <a:buClr>
                <a:srgbClr val="3333CC"/>
              </a:buClr>
              <a:buSzPct val="50000"/>
              <a:buFont typeface="Wingdings"/>
              <a:buChar char="■"/>
              <a:defRPr>
                <a:latin typeface="Arial"/>
                <a:ea typeface="Arial"/>
                <a:cs typeface="Arial"/>
                <a:sym typeface="Arial"/>
              </a:defRPr>
            </a:lvl3pPr>
            <a:lvl4pPr defTabSz="914400">
              <a:buClr>
                <a:srgbClr val="3333CC"/>
              </a:buClr>
              <a:buSzPct val="55000"/>
              <a:buFont typeface="Wingdings"/>
              <a:buChar char="■"/>
              <a:defRPr>
                <a:latin typeface="Arial"/>
                <a:ea typeface="Arial"/>
                <a:cs typeface="Arial"/>
                <a:sym typeface="Arial"/>
              </a:defRPr>
            </a:lvl4pPr>
            <a:lvl5pPr defTabSz="914400">
              <a:buClr>
                <a:srgbClr val="3333CC"/>
              </a:buClr>
              <a:buSzPct val="50000"/>
              <a:buFont typeface="Wingdings"/>
              <a:buChar char="■"/>
              <a:defRPr>
                <a:latin typeface="Arial"/>
                <a:ea typeface="Arial"/>
                <a:cs typeface="Arial"/>
                <a:sym typeface="Arial"/>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292" name="Shape 292"/>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Title and Table">
    <p:bg>
      <p:bgPr>
        <a:solidFill>
          <a:srgbClr val="FFFFFF"/>
        </a:solidFill>
        <a:effectLst/>
      </p:bgPr>
    </p:bg>
    <p:spTree>
      <p:nvGrpSpPr>
        <p:cNvPr id="1" name=""/>
        <p:cNvGrpSpPr/>
        <p:nvPr/>
      </p:nvGrpSpPr>
      <p:grpSpPr>
        <a:xfrm>
          <a:off x="0" y="0"/>
          <a:ext cx="0" cy="0"/>
          <a:chOff x="0" y="0"/>
          <a:chExt cx="0" cy="0"/>
        </a:xfrm>
      </p:grpSpPr>
      <p:sp>
        <p:nvSpPr>
          <p:cNvPr id="294" name="Shape 294"/>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295" name="Shape 295"/>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96" name="Shape 296"/>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297" name="Shape 297"/>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298" name="Shape 298"/>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299" name="Shape 299"/>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300" name="Shape 300"/>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301" name="Shape 301"/>
          <p:cNvSpPr>
            <a:spLocks noGrp="1"/>
          </p:cNvSpPr>
          <p:nvPr>
            <p:ph type="title"/>
          </p:nvPr>
        </p:nvSpPr>
        <p:spPr>
          <a:xfrm>
            <a:off x="1150937" y="0"/>
            <a:ext cx="7793039" cy="1760538"/>
          </a:xfrm>
          <a:prstGeom prst="rect">
            <a:avLst/>
          </a:prstGeom>
        </p:spPr>
        <p:txBody>
          <a:bodyPr anchor="b">
            <a:noAutofit/>
          </a:bodyPr>
          <a:lstStyle>
            <a:lvl1pPr algn="l" defTabSz="914400">
              <a:defRPr>
                <a:solidFill>
                  <a:srgbClr val="333399"/>
                </a:solidFill>
                <a:latin typeface="Arial"/>
                <a:ea typeface="Arial"/>
                <a:cs typeface="Arial"/>
                <a:sym typeface="Arial"/>
              </a:defRPr>
            </a:lvl1pPr>
          </a:lstStyle>
          <a:p>
            <a:pPr lvl="0">
              <a:defRPr sz="1800">
                <a:solidFill>
                  <a:srgbClr val="000000"/>
                </a:solidFill>
              </a:defRPr>
            </a:pPr>
            <a:r>
              <a:rPr sz="4400">
                <a:solidFill>
                  <a:srgbClr val="333399"/>
                </a:solidFill>
              </a:rPr>
              <a:t>Title Text</a:t>
            </a:r>
          </a:p>
        </p:txBody>
      </p:sp>
      <p:sp>
        <p:nvSpPr>
          <p:cNvPr id="302" name="Shape 302"/>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Title, Text, and Content">
    <p:bg>
      <p:bgPr>
        <a:solidFill>
          <a:srgbClr val="FFFFFF"/>
        </a:solidFill>
        <a:effectLst/>
      </p:bgPr>
    </p:bg>
    <p:spTree>
      <p:nvGrpSpPr>
        <p:cNvPr id="1" name=""/>
        <p:cNvGrpSpPr/>
        <p:nvPr/>
      </p:nvGrpSpPr>
      <p:grpSpPr>
        <a:xfrm>
          <a:off x="0" y="0"/>
          <a:ext cx="0" cy="0"/>
          <a:chOff x="0" y="0"/>
          <a:chExt cx="0" cy="0"/>
        </a:xfrm>
      </p:grpSpPr>
      <p:sp>
        <p:nvSpPr>
          <p:cNvPr id="304" name="Shape 304"/>
          <p:cNvSpPr/>
          <p:nvPr/>
        </p:nvSpPr>
        <p:spPr>
          <a:xfrm>
            <a:off x="417512" y="1098550"/>
            <a:ext cx="438152" cy="474663"/>
          </a:xfrm>
          <a:prstGeom prst="rect">
            <a:avLst/>
          </a:prstGeom>
          <a:solidFill>
            <a:srgbClr val="FFCF01"/>
          </a:solidFill>
          <a:ln w="12700">
            <a:miter lim="400000"/>
          </a:ln>
        </p:spPr>
        <p:txBody>
          <a:bodyPr lIns="0" tIns="0" rIns="0" bIns="0" anchor="ctr"/>
          <a:lstStyle/>
          <a:p>
            <a:pPr lvl="0" algn="ctr">
              <a:defRPr>
                <a:latin typeface="Arial"/>
                <a:ea typeface="Arial"/>
                <a:cs typeface="Arial"/>
                <a:sym typeface="Arial"/>
              </a:defRPr>
            </a:pPr>
            <a:endParaRPr/>
          </a:p>
        </p:txBody>
      </p:sp>
      <p:sp>
        <p:nvSpPr>
          <p:cNvPr id="305" name="Shape 305"/>
          <p:cNvSpPr/>
          <p:nvPr/>
        </p:nvSpPr>
        <p:spPr>
          <a:xfrm>
            <a:off x="800099" y="1098550"/>
            <a:ext cx="328616" cy="474663"/>
          </a:xfrm>
          <a:prstGeom prst="rect">
            <a:avLst/>
          </a:prstGeom>
          <a:gradFill>
            <a:gsLst>
              <a:gs pos="0">
                <a:srgbClr val="FFCF01"/>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306" name="Shape 306"/>
          <p:cNvSpPr/>
          <p:nvPr/>
        </p:nvSpPr>
        <p:spPr>
          <a:xfrm>
            <a:off x="541337" y="1520825"/>
            <a:ext cx="422277" cy="474663"/>
          </a:xfrm>
          <a:prstGeom prst="rect">
            <a:avLst/>
          </a:prstGeom>
          <a:solidFill>
            <a:srgbClr val="3333CC"/>
          </a:solidFill>
          <a:ln w="12700">
            <a:miter lim="400000"/>
          </a:ln>
        </p:spPr>
        <p:txBody>
          <a:bodyPr lIns="0" tIns="0" rIns="0" bIns="0" anchor="ctr"/>
          <a:lstStyle/>
          <a:p>
            <a:pPr lvl="0" algn="ctr">
              <a:defRPr>
                <a:latin typeface="Arial"/>
                <a:ea typeface="Arial"/>
                <a:cs typeface="Arial"/>
                <a:sym typeface="Arial"/>
              </a:defRPr>
            </a:pPr>
            <a:endParaRPr/>
          </a:p>
        </p:txBody>
      </p:sp>
      <p:sp>
        <p:nvSpPr>
          <p:cNvPr id="307" name="Shape 307"/>
          <p:cNvSpPr/>
          <p:nvPr/>
        </p:nvSpPr>
        <p:spPr>
          <a:xfrm>
            <a:off x="911225" y="1520825"/>
            <a:ext cx="368300" cy="474663"/>
          </a:xfrm>
          <a:prstGeom prst="rect">
            <a:avLst/>
          </a:prstGeom>
          <a:gradFill>
            <a:gsLst>
              <a:gs pos="0">
                <a:srgbClr val="3333C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308" name="Shape 308"/>
          <p:cNvSpPr/>
          <p:nvPr/>
        </p:nvSpPr>
        <p:spPr>
          <a:xfrm>
            <a:off x="127000" y="1447800"/>
            <a:ext cx="560388" cy="422275"/>
          </a:xfrm>
          <a:prstGeom prst="rect">
            <a:avLst/>
          </a:prstGeom>
          <a:gradFill>
            <a:gsLst>
              <a:gs pos="0">
                <a:srgbClr val="FFFFFF"/>
              </a:gs>
              <a:gs pos="100000">
                <a:srgbClr val="FF0000"/>
              </a:gs>
            </a:gsLst>
            <a:lin ang="18900000"/>
          </a:gradFill>
          <a:ln w="12700">
            <a:miter lim="400000"/>
          </a:ln>
        </p:spPr>
        <p:txBody>
          <a:bodyPr lIns="0" tIns="0" rIns="0" bIns="0" anchor="ctr"/>
          <a:lstStyle/>
          <a:p>
            <a:pPr lvl="0" algn="ctr">
              <a:defRPr>
                <a:latin typeface="Arial"/>
                <a:ea typeface="Arial"/>
                <a:cs typeface="Arial"/>
                <a:sym typeface="Arial"/>
              </a:defRPr>
            </a:pPr>
            <a:endParaRPr/>
          </a:p>
        </p:txBody>
      </p:sp>
      <p:sp>
        <p:nvSpPr>
          <p:cNvPr id="309" name="Shape 309"/>
          <p:cNvSpPr/>
          <p:nvPr/>
        </p:nvSpPr>
        <p:spPr>
          <a:xfrm>
            <a:off x="762000" y="990600"/>
            <a:ext cx="31750" cy="1052513"/>
          </a:xfrm>
          <a:prstGeom prst="rect">
            <a:avLst/>
          </a:prstGeom>
          <a:solidFill>
            <a:srgbClr val="1C1C1C"/>
          </a:solidFill>
          <a:ln w="12700">
            <a:miter lim="400000"/>
          </a:ln>
        </p:spPr>
        <p:txBody>
          <a:bodyPr lIns="0" tIns="0" rIns="0" bIns="0" anchor="ctr"/>
          <a:lstStyle/>
          <a:p>
            <a:pPr lvl="0" algn="ctr">
              <a:defRPr>
                <a:latin typeface="Arial"/>
                <a:ea typeface="Arial"/>
                <a:cs typeface="Arial"/>
                <a:sym typeface="Arial"/>
              </a:defRPr>
            </a:pPr>
            <a:endParaRPr/>
          </a:p>
        </p:txBody>
      </p:sp>
      <p:sp>
        <p:nvSpPr>
          <p:cNvPr id="310" name="Shape 310"/>
          <p:cNvSpPr/>
          <p:nvPr/>
        </p:nvSpPr>
        <p:spPr>
          <a:xfrm>
            <a:off x="460374" y="1828800"/>
            <a:ext cx="8683626" cy="46038"/>
          </a:xfrm>
          <a:prstGeom prst="rect">
            <a:avLst/>
          </a:prstGeom>
          <a:gradFill>
            <a:gsLst>
              <a:gs pos="0">
                <a:srgbClr val="1C1C1C"/>
              </a:gs>
              <a:gs pos="100000">
                <a:srgbClr val="FFFFFF"/>
              </a:gs>
            </a:gsLst>
          </a:gradFill>
          <a:ln w="12700">
            <a:miter lim="400000"/>
          </a:ln>
        </p:spPr>
        <p:txBody>
          <a:bodyPr lIns="0" tIns="0" rIns="0" bIns="0" anchor="ctr"/>
          <a:lstStyle/>
          <a:p>
            <a:pPr lvl="0" algn="ctr">
              <a:defRPr>
                <a:latin typeface="Arial"/>
                <a:ea typeface="Arial"/>
                <a:cs typeface="Arial"/>
                <a:sym typeface="Arial"/>
              </a:defRPr>
            </a:pPr>
            <a:endParaRPr/>
          </a:p>
        </p:txBody>
      </p:sp>
      <p:sp>
        <p:nvSpPr>
          <p:cNvPr id="311" name="Shape 311"/>
          <p:cNvSpPr>
            <a:spLocks noGrp="1"/>
          </p:cNvSpPr>
          <p:nvPr>
            <p:ph type="title"/>
          </p:nvPr>
        </p:nvSpPr>
        <p:spPr>
          <a:xfrm>
            <a:off x="1150937" y="0"/>
            <a:ext cx="7793039" cy="1760539"/>
          </a:xfrm>
          <a:prstGeom prst="rect">
            <a:avLst/>
          </a:prstGeom>
        </p:spPr>
        <p:txBody>
          <a:bodyPr anchor="b">
            <a:noAutofit/>
          </a:bodyPr>
          <a:lstStyle>
            <a:lvl1pPr algn="l" defTabSz="914400">
              <a:defRPr>
                <a:solidFill>
                  <a:srgbClr val="333399"/>
                </a:solidFill>
                <a:latin typeface="Arial"/>
                <a:ea typeface="Arial"/>
                <a:cs typeface="Arial"/>
                <a:sym typeface="Arial"/>
              </a:defRPr>
            </a:lvl1pPr>
          </a:lstStyle>
          <a:p>
            <a:pPr lvl="0">
              <a:defRPr sz="1800">
                <a:solidFill>
                  <a:srgbClr val="000000"/>
                </a:solidFill>
              </a:defRPr>
            </a:pPr>
            <a:r>
              <a:rPr sz="4400">
                <a:solidFill>
                  <a:srgbClr val="333399"/>
                </a:solidFill>
              </a:rPr>
              <a:t>Title Text</a:t>
            </a:r>
          </a:p>
        </p:txBody>
      </p:sp>
      <p:sp>
        <p:nvSpPr>
          <p:cNvPr id="312" name="Shape 312"/>
          <p:cNvSpPr>
            <a:spLocks noGrp="1"/>
          </p:cNvSpPr>
          <p:nvPr>
            <p:ph type="body" idx="1"/>
          </p:nvPr>
        </p:nvSpPr>
        <p:spPr>
          <a:xfrm>
            <a:off x="1182687" y="2017713"/>
            <a:ext cx="3810002" cy="4840288"/>
          </a:xfrm>
          <a:prstGeom prst="rect">
            <a:avLst/>
          </a:prstGeom>
        </p:spPr>
        <p:txBody>
          <a:bodyPr>
            <a:noAutofit/>
          </a:bodyPr>
          <a:lstStyle>
            <a:lvl1pPr defTabSz="914400">
              <a:buClr>
                <a:srgbClr val="3333CC"/>
              </a:buClr>
              <a:buSzPct val="60000"/>
              <a:buFont typeface="Wingdings"/>
              <a:buChar char="■"/>
              <a:defRPr>
                <a:latin typeface="Arial"/>
                <a:ea typeface="Arial"/>
                <a:cs typeface="Arial"/>
                <a:sym typeface="Arial"/>
              </a:defRPr>
            </a:lvl1pPr>
            <a:lvl2pPr defTabSz="914400">
              <a:buClr>
                <a:srgbClr val="3333CC"/>
              </a:buClr>
              <a:buSzPct val="55000"/>
              <a:buFont typeface="Wingdings"/>
              <a:buChar char="■"/>
              <a:defRPr>
                <a:latin typeface="Arial"/>
                <a:ea typeface="Arial"/>
                <a:cs typeface="Arial"/>
                <a:sym typeface="Arial"/>
              </a:defRPr>
            </a:lvl2pPr>
            <a:lvl3pPr defTabSz="914400">
              <a:buClr>
                <a:srgbClr val="3333CC"/>
              </a:buClr>
              <a:buSzPct val="50000"/>
              <a:buFont typeface="Wingdings"/>
              <a:buChar char="■"/>
              <a:defRPr>
                <a:latin typeface="Arial"/>
                <a:ea typeface="Arial"/>
                <a:cs typeface="Arial"/>
                <a:sym typeface="Arial"/>
              </a:defRPr>
            </a:lvl3pPr>
            <a:lvl4pPr defTabSz="914400">
              <a:buClr>
                <a:srgbClr val="3333CC"/>
              </a:buClr>
              <a:buSzPct val="55000"/>
              <a:buFont typeface="Wingdings"/>
              <a:buChar char="■"/>
              <a:defRPr>
                <a:latin typeface="Arial"/>
                <a:ea typeface="Arial"/>
                <a:cs typeface="Arial"/>
                <a:sym typeface="Arial"/>
              </a:defRPr>
            </a:lvl4pPr>
            <a:lvl5pPr defTabSz="914400">
              <a:buClr>
                <a:srgbClr val="3333CC"/>
              </a:buClr>
              <a:buSzPct val="50000"/>
              <a:buFont typeface="Wingdings"/>
              <a:buChar char="■"/>
              <a:defRPr>
                <a:latin typeface="Arial"/>
                <a:ea typeface="Arial"/>
                <a:cs typeface="Arial"/>
                <a:sym typeface="Arial"/>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13" name="Shape 313"/>
          <p:cNvSpPr>
            <a:spLocks noGrp="1"/>
          </p:cNvSpPr>
          <p:nvPr>
            <p:ph type="sldNum" sz="quarter" idx="2"/>
          </p:nvPr>
        </p:nvSpPr>
        <p:spPr>
          <a:xfrm>
            <a:off x="6781800" y="6492976"/>
            <a:ext cx="1905000" cy="288822"/>
          </a:xfrm>
          <a:prstGeom prst="rect">
            <a:avLst/>
          </a:prstGeom>
        </p:spPr>
        <p:txBody>
          <a:bodyPr anchor="b"/>
          <a:lstStyle>
            <a:lvl1pPr>
              <a:defRPr sz="1400">
                <a:solidFill>
                  <a:srgbClr val="000000"/>
                </a:solidFill>
                <a:latin typeface="Arial"/>
                <a:ea typeface="Arial"/>
                <a:cs typeface="Arial"/>
                <a:sym typeface="Arial"/>
              </a:defRPr>
            </a:lvl1p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xfrm>
            <a:off x="457200" y="0"/>
            <a:ext cx="8229600" cy="1692277"/>
          </a:xfrm>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2"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theme" Target="../theme/theme1.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5"/>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39"/>
          </a:xfrm>
          <a:prstGeom prst="rect">
            <a:avLst/>
          </a:prstGeom>
          <a:ln w="12700">
            <a:miter lim="400000"/>
          </a:ln>
        </p:spPr>
        <p:txBody>
          <a:bodyPr lIns="45718" tIns="45718" rIns="45718" bIns="45718" anchor="ctr">
            <a:spAutoFit/>
          </a:bodyPr>
          <a:lstStyle>
            <a:lvl1pPr algn="r">
              <a:defRPr sz="1200">
                <a:solidFill>
                  <a:srgbClr val="888888"/>
                </a:solidFill>
                <a:latin typeface="Calibri"/>
                <a:ea typeface="Calibri"/>
                <a:cs typeface="Calibri"/>
                <a:sym typeface="Calibri"/>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Lst>
  <p:transition spd="med"/>
  <p:txStyles>
    <p:titleStyle>
      <a:lvl1pPr algn="ctr" defTabSz="457200">
        <a:defRPr sz="4400">
          <a:latin typeface="Calibri"/>
          <a:ea typeface="Calibri"/>
          <a:cs typeface="Calibri"/>
          <a:sym typeface="Calibri"/>
        </a:defRPr>
      </a:lvl1pPr>
      <a:lvl2pPr algn="ctr" defTabSz="457200">
        <a:defRPr sz="4400">
          <a:latin typeface="Calibri"/>
          <a:ea typeface="Calibri"/>
          <a:cs typeface="Calibri"/>
          <a:sym typeface="Calibri"/>
        </a:defRPr>
      </a:lvl2pPr>
      <a:lvl3pPr algn="ctr" defTabSz="457200">
        <a:defRPr sz="4400">
          <a:latin typeface="Calibri"/>
          <a:ea typeface="Calibri"/>
          <a:cs typeface="Calibri"/>
          <a:sym typeface="Calibri"/>
        </a:defRPr>
      </a:lvl3pPr>
      <a:lvl4pPr algn="ctr" defTabSz="457200">
        <a:defRPr sz="4400">
          <a:latin typeface="Calibri"/>
          <a:ea typeface="Calibri"/>
          <a:cs typeface="Calibri"/>
          <a:sym typeface="Calibri"/>
        </a:defRPr>
      </a:lvl4pPr>
      <a:lvl5pPr algn="ctr" defTabSz="457200">
        <a:defRPr sz="4400">
          <a:latin typeface="Calibri"/>
          <a:ea typeface="Calibri"/>
          <a:cs typeface="Calibri"/>
          <a:sym typeface="Calibri"/>
        </a:defRPr>
      </a:lvl5pPr>
      <a:lvl6pPr algn="ctr" defTabSz="457200">
        <a:defRPr sz="4400">
          <a:latin typeface="Calibri"/>
          <a:ea typeface="Calibri"/>
          <a:cs typeface="Calibri"/>
          <a:sym typeface="Calibri"/>
        </a:defRPr>
      </a:lvl6pPr>
      <a:lvl7pPr algn="ctr" defTabSz="457200">
        <a:defRPr sz="4400">
          <a:latin typeface="Calibri"/>
          <a:ea typeface="Calibri"/>
          <a:cs typeface="Calibri"/>
          <a:sym typeface="Calibri"/>
        </a:defRPr>
      </a:lvl7pPr>
      <a:lvl8pPr algn="ctr" defTabSz="457200">
        <a:defRPr sz="4400">
          <a:latin typeface="Calibri"/>
          <a:ea typeface="Calibri"/>
          <a:cs typeface="Calibri"/>
          <a:sym typeface="Calibri"/>
        </a:defRPr>
      </a:lvl8pPr>
      <a:lvl9pPr algn="ctr" defTabSz="457200">
        <a:defRPr sz="4400">
          <a:latin typeface="Calibri"/>
          <a:ea typeface="Calibri"/>
          <a:cs typeface="Calibri"/>
          <a:sym typeface="Calibri"/>
        </a:defRPr>
      </a:lvl9pPr>
    </p:titleStyle>
    <p:bodyStyle>
      <a:lvl1pPr marL="342900" indent="-342900" defTabSz="457200">
        <a:spcBef>
          <a:spcPts val="700"/>
        </a:spcBef>
        <a:buSzPct val="100000"/>
        <a:buFont typeface="Arial"/>
        <a:buChar char="•"/>
        <a:defRPr sz="3200">
          <a:latin typeface="Calibri"/>
          <a:ea typeface="Calibri"/>
          <a:cs typeface="Calibri"/>
          <a:sym typeface="Calibri"/>
        </a:defRPr>
      </a:lvl1pPr>
      <a:lvl2pPr marL="783771" indent="-326571" defTabSz="457200">
        <a:spcBef>
          <a:spcPts val="700"/>
        </a:spcBef>
        <a:buSzPct val="100000"/>
        <a:buFont typeface="Arial"/>
        <a:buChar char="–"/>
        <a:defRPr sz="3200">
          <a:latin typeface="Calibri"/>
          <a:ea typeface="Calibri"/>
          <a:cs typeface="Calibri"/>
          <a:sym typeface="Calibri"/>
        </a:defRPr>
      </a:lvl2pPr>
      <a:lvl3pPr marL="1219200" indent="-304800" defTabSz="457200">
        <a:spcBef>
          <a:spcPts val="700"/>
        </a:spcBef>
        <a:buSzPct val="100000"/>
        <a:buFont typeface="Arial"/>
        <a:buChar char="•"/>
        <a:defRPr sz="3200">
          <a:latin typeface="Calibri"/>
          <a:ea typeface="Calibri"/>
          <a:cs typeface="Calibri"/>
          <a:sym typeface="Calibri"/>
        </a:defRPr>
      </a:lvl3pPr>
      <a:lvl4pPr marL="1737360" indent="-365760" defTabSz="457200">
        <a:spcBef>
          <a:spcPts val="700"/>
        </a:spcBef>
        <a:buSzPct val="100000"/>
        <a:buFont typeface="Arial"/>
        <a:buChar char="–"/>
        <a:defRPr sz="3200">
          <a:latin typeface="Calibri"/>
          <a:ea typeface="Calibri"/>
          <a:cs typeface="Calibri"/>
          <a:sym typeface="Calibri"/>
        </a:defRPr>
      </a:lvl4pPr>
      <a:lvl5pPr marL="2194560" indent="-365760" defTabSz="457200">
        <a:spcBef>
          <a:spcPts val="700"/>
        </a:spcBef>
        <a:buSzPct val="100000"/>
        <a:buFont typeface="Arial"/>
        <a:buChar char="»"/>
        <a:defRPr sz="3200">
          <a:latin typeface="Calibri"/>
          <a:ea typeface="Calibri"/>
          <a:cs typeface="Calibri"/>
          <a:sym typeface="Calibri"/>
        </a:defRPr>
      </a:lvl5pPr>
      <a:lvl6pPr marL="2651760" indent="-365760" defTabSz="457200">
        <a:spcBef>
          <a:spcPts val="700"/>
        </a:spcBef>
        <a:buSzPct val="100000"/>
        <a:buFont typeface="Arial"/>
        <a:buChar char="•"/>
        <a:defRPr sz="3200">
          <a:latin typeface="Calibri"/>
          <a:ea typeface="Calibri"/>
          <a:cs typeface="Calibri"/>
          <a:sym typeface="Calibri"/>
        </a:defRPr>
      </a:lvl6pPr>
      <a:lvl7pPr marL="3108960" indent="-365760" defTabSz="457200">
        <a:spcBef>
          <a:spcPts val="700"/>
        </a:spcBef>
        <a:buSzPct val="100000"/>
        <a:buFont typeface="Arial"/>
        <a:buChar char="•"/>
        <a:defRPr sz="3200">
          <a:latin typeface="Calibri"/>
          <a:ea typeface="Calibri"/>
          <a:cs typeface="Calibri"/>
          <a:sym typeface="Calibri"/>
        </a:defRPr>
      </a:lvl7pPr>
      <a:lvl8pPr marL="3566159" indent="-365759" defTabSz="457200">
        <a:spcBef>
          <a:spcPts val="700"/>
        </a:spcBef>
        <a:buSzPct val="100000"/>
        <a:buFont typeface="Arial"/>
        <a:buChar char="•"/>
        <a:defRPr sz="3200">
          <a:latin typeface="Calibri"/>
          <a:ea typeface="Calibri"/>
          <a:cs typeface="Calibri"/>
          <a:sym typeface="Calibri"/>
        </a:defRPr>
      </a:lvl8pPr>
      <a:lvl9pPr marL="4023359" indent="-365759" defTabSz="457200">
        <a:spcBef>
          <a:spcPts val="700"/>
        </a:spcBef>
        <a:buSzPct val="100000"/>
        <a:buFont typeface="Arial"/>
        <a:buChar char="•"/>
        <a:defRPr sz="3200">
          <a:latin typeface="Calibri"/>
          <a:ea typeface="Calibri"/>
          <a:cs typeface="Calibri"/>
          <a:sym typeface="Calibri"/>
        </a:defRPr>
      </a:lvl9pPr>
    </p:bodyStyle>
    <p:otherStyle>
      <a:lvl1pPr algn="r" defTabSz="457200">
        <a:defRPr sz="1200">
          <a:solidFill>
            <a:schemeClr val="tx1"/>
          </a:solidFill>
          <a:latin typeface="+mn-lt"/>
          <a:ea typeface="+mn-ea"/>
          <a:cs typeface="+mn-cs"/>
          <a:sym typeface="Calibri"/>
        </a:defRPr>
      </a:lvl1pPr>
      <a:lvl2pPr algn="r" defTabSz="457200">
        <a:defRPr sz="1200">
          <a:solidFill>
            <a:schemeClr val="tx1"/>
          </a:solidFill>
          <a:latin typeface="+mn-lt"/>
          <a:ea typeface="+mn-ea"/>
          <a:cs typeface="+mn-cs"/>
          <a:sym typeface="Calibri"/>
        </a:defRPr>
      </a:lvl2pPr>
      <a:lvl3pPr algn="r" defTabSz="457200">
        <a:defRPr sz="1200">
          <a:solidFill>
            <a:schemeClr val="tx1"/>
          </a:solidFill>
          <a:latin typeface="+mn-lt"/>
          <a:ea typeface="+mn-ea"/>
          <a:cs typeface="+mn-cs"/>
          <a:sym typeface="Calibri"/>
        </a:defRPr>
      </a:lvl3pPr>
      <a:lvl4pPr algn="r" defTabSz="457200">
        <a:defRPr sz="1200">
          <a:solidFill>
            <a:schemeClr val="tx1"/>
          </a:solidFill>
          <a:latin typeface="+mn-lt"/>
          <a:ea typeface="+mn-ea"/>
          <a:cs typeface="+mn-cs"/>
          <a:sym typeface="Calibri"/>
        </a:defRPr>
      </a:lvl4pPr>
      <a:lvl5pPr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image" Target="../media/image8.png"/><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png"/><Relationship Id="rId3"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p:cNvSpPr>
          <p:nvPr>
            <p:ph type="title"/>
          </p:nvPr>
        </p:nvSpPr>
        <p:spPr>
          <a:xfrm>
            <a:off x="457200" y="1715434"/>
            <a:ext cx="8229600" cy="1536765"/>
          </a:xfrm>
          <a:prstGeom prst="rect">
            <a:avLst/>
          </a:prstGeom>
        </p:spPr>
        <p:txBody>
          <a:bodyPr/>
          <a:lstStyle>
            <a:lvl1pPr>
              <a:defRPr sz="4300" b="1">
                <a:solidFill>
                  <a:srgbClr val="FFFF00"/>
                </a:solidFill>
              </a:defRPr>
            </a:lvl1pPr>
          </a:lstStyle>
          <a:p>
            <a:pPr lvl="0">
              <a:defRPr sz="1800" b="0">
                <a:solidFill>
                  <a:srgbClr val="000000"/>
                </a:solidFill>
              </a:defRPr>
            </a:pPr>
            <a:r>
              <a:rPr sz="4300" b="1">
                <a:solidFill>
                  <a:srgbClr val="FFFF00"/>
                </a:solidFill>
              </a:rPr>
              <a:t>TEXTUAL ANALYSIS IN SOFTWARE PROJECTS</a:t>
            </a:r>
          </a:p>
        </p:txBody>
      </p:sp>
      <p:sp>
        <p:nvSpPr>
          <p:cNvPr id="318" name="Shape 318"/>
          <p:cNvSpPr/>
          <p:nvPr/>
        </p:nvSpPr>
        <p:spPr>
          <a:xfrm>
            <a:off x="5990161" y="5175491"/>
            <a:ext cx="2881346" cy="10618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nSpc>
                <a:spcPct val="70000"/>
              </a:lnSpc>
            </a:pPr>
            <a:r>
              <a:rPr sz="2400" dirty="0">
                <a:solidFill>
                  <a:srgbClr val="FFFFFF"/>
                </a:solidFill>
                <a:latin typeface="Calibri"/>
                <a:ea typeface="Calibri"/>
                <a:cs typeface="Calibri"/>
                <a:sym typeface="Calibri"/>
              </a:rPr>
              <a:t>PRESENTED BY:</a:t>
            </a:r>
            <a:endParaRPr dirty="0">
              <a:latin typeface="Calibri"/>
              <a:ea typeface="Calibri"/>
              <a:cs typeface="Calibri"/>
              <a:sym typeface="Calibri"/>
            </a:endParaRPr>
          </a:p>
          <a:p>
            <a:pPr lvl="0">
              <a:lnSpc>
                <a:spcPct val="70000"/>
              </a:lnSpc>
            </a:pPr>
            <a:endParaRPr sz="2400" dirty="0">
              <a:solidFill>
                <a:srgbClr val="FFFFFF"/>
              </a:solidFill>
              <a:latin typeface="Calibri"/>
              <a:ea typeface="Calibri"/>
              <a:cs typeface="Calibri"/>
              <a:sym typeface="Calibri"/>
            </a:endParaRPr>
          </a:p>
          <a:p>
            <a:pPr lvl="0">
              <a:lnSpc>
                <a:spcPct val="70000"/>
              </a:lnSpc>
            </a:pPr>
            <a:endParaRPr dirty="0">
              <a:latin typeface="Calibri"/>
              <a:ea typeface="Calibri"/>
              <a:cs typeface="Calibri"/>
              <a:sym typeface="Calibri"/>
            </a:endParaRPr>
          </a:p>
          <a:p>
            <a:pPr lvl="0">
              <a:lnSpc>
                <a:spcPct val="70000"/>
              </a:lnSpc>
            </a:pPr>
            <a:r>
              <a:rPr sz="2400" dirty="0">
                <a:solidFill>
                  <a:srgbClr val="FFFF00"/>
                </a:solidFill>
                <a:latin typeface="Calibri"/>
                <a:ea typeface="Calibri"/>
                <a:cs typeface="Calibri"/>
                <a:sym typeface="Calibri"/>
              </a:rPr>
              <a:t>SOURISH ROY</a:t>
            </a:r>
          </a:p>
        </p:txBody>
      </p:sp>
      <p:sp>
        <p:nvSpPr>
          <p:cNvPr id="319" name="Shape 319"/>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Shape 393"/>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394" name="Shape 394"/>
          <p:cNvSpPr/>
          <p:nvPr/>
        </p:nvSpPr>
        <p:spPr>
          <a:xfrm>
            <a:off x="1860224" y="-8828"/>
            <a:ext cx="5194912" cy="77117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a:solidFill>
                  <a:srgbClr val="FFFFFF"/>
                </a:solidFill>
                <a:latin typeface="Chalkduster"/>
                <a:ea typeface="Chalkduster"/>
                <a:cs typeface="Chalkduster"/>
                <a:sym typeface="Chalkduster"/>
              </a:defRPr>
            </a:lvl1pPr>
          </a:lstStyle>
          <a:p>
            <a:pPr lvl="0">
              <a:defRPr sz="1800">
                <a:solidFill>
                  <a:srgbClr val="000000"/>
                </a:solidFill>
              </a:defRPr>
            </a:pPr>
            <a:r>
              <a:rPr sz="3600">
                <a:solidFill>
                  <a:srgbClr val="FFFFFF"/>
                </a:solidFill>
              </a:rPr>
              <a:t>Text Indexing</a:t>
            </a:r>
          </a:p>
        </p:txBody>
      </p:sp>
      <p:sp>
        <p:nvSpPr>
          <p:cNvPr id="395" name="Shape 395"/>
          <p:cNvSpPr/>
          <p:nvPr/>
        </p:nvSpPr>
        <p:spPr>
          <a:xfrm>
            <a:off x="271770" y="649188"/>
            <a:ext cx="8600460" cy="60016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52777" lvl="0" indent="-352777">
              <a:buClr>
                <a:srgbClr val="C6D9F1"/>
              </a:buClr>
              <a:buSzPct val="100000"/>
              <a:buFont typeface="Wingdings"/>
              <a:buChar char="➢"/>
            </a:pPr>
            <a:r>
              <a:rPr sz="2400" dirty="0">
                <a:solidFill>
                  <a:srgbClr val="D0BD66"/>
                </a:solidFill>
                <a:latin typeface="Calibri"/>
                <a:ea typeface="Calibri"/>
                <a:cs typeface="Calibri"/>
                <a:sym typeface="Calibri"/>
              </a:rPr>
              <a:t>When the number of documents to search is potentially large, problem of full-text search is often divided into two tasks:</a:t>
            </a:r>
            <a:r>
              <a:rPr sz="2400" dirty="0">
                <a:solidFill>
                  <a:srgbClr val="C6D9F1"/>
                </a:solidFill>
                <a:latin typeface="Calibri"/>
                <a:ea typeface="Calibri"/>
                <a:cs typeface="Calibri"/>
                <a:sym typeface="Calibri"/>
              </a:rPr>
              <a:t> </a:t>
            </a:r>
            <a:r>
              <a:rPr sz="2400" dirty="0">
                <a:solidFill>
                  <a:srgbClr val="FFFFFF"/>
                </a:solidFill>
                <a:latin typeface="Calibri"/>
                <a:ea typeface="Calibri"/>
                <a:cs typeface="Calibri"/>
                <a:sym typeface="Calibri"/>
              </a:rPr>
              <a:t>indexing and searching</a:t>
            </a:r>
          </a:p>
          <a:p>
            <a:pPr lvl="0"/>
            <a:endParaRPr sz="2400" dirty="0">
              <a:solidFill>
                <a:srgbClr val="C6D9F1"/>
              </a:solidFill>
              <a:latin typeface="Calibri"/>
              <a:ea typeface="Calibri"/>
              <a:cs typeface="Calibri"/>
              <a:sym typeface="Calibri"/>
            </a:endParaRPr>
          </a:p>
          <a:p>
            <a:pPr marL="352777" lvl="0" indent="-352777">
              <a:buClr>
                <a:srgbClr val="C6D9F1"/>
              </a:buClr>
              <a:buSzPct val="100000"/>
              <a:buFont typeface="Wingdings"/>
              <a:buChar char="➢"/>
            </a:pPr>
            <a:r>
              <a:rPr sz="2400" dirty="0">
                <a:solidFill>
                  <a:srgbClr val="C6D9F1"/>
                </a:solidFill>
                <a:latin typeface="Calibri"/>
                <a:ea typeface="Calibri"/>
                <a:cs typeface="Calibri"/>
                <a:sym typeface="Calibri"/>
              </a:rPr>
              <a:t> </a:t>
            </a:r>
            <a:r>
              <a:rPr sz="2400" dirty="0">
                <a:solidFill>
                  <a:srgbClr val="FFFFFF"/>
                </a:solidFill>
                <a:latin typeface="Calibri"/>
                <a:ea typeface="Calibri"/>
                <a:cs typeface="Calibri"/>
                <a:sym typeface="Calibri"/>
              </a:rPr>
              <a:t>The indexing stage</a:t>
            </a:r>
            <a:r>
              <a:rPr sz="2400" dirty="0">
                <a:solidFill>
                  <a:srgbClr val="DA93D1"/>
                </a:solidFill>
                <a:latin typeface="Calibri"/>
                <a:ea typeface="Calibri"/>
                <a:cs typeface="Calibri"/>
                <a:sym typeface="Calibri"/>
              </a:rPr>
              <a:t> </a:t>
            </a:r>
            <a:r>
              <a:rPr sz="2400" dirty="0">
                <a:solidFill>
                  <a:srgbClr val="D9C96C"/>
                </a:solidFill>
                <a:latin typeface="Calibri"/>
                <a:ea typeface="Calibri"/>
                <a:cs typeface="Calibri"/>
                <a:sym typeface="Calibri"/>
              </a:rPr>
              <a:t>will</a:t>
            </a:r>
            <a:r>
              <a:rPr sz="2400" dirty="0">
                <a:solidFill>
                  <a:srgbClr val="C6D9F1"/>
                </a:solidFill>
                <a:latin typeface="Calibri"/>
                <a:ea typeface="Calibri"/>
                <a:cs typeface="Calibri"/>
                <a:sym typeface="Calibri"/>
              </a:rPr>
              <a:t> </a:t>
            </a:r>
            <a:r>
              <a:rPr sz="2400" dirty="0">
                <a:solidFill>
                  <a:srgbClr val="FFFFFF"/>
                </a:solidFill>
                <a:latin typeface="Calibri"/>
                <a:ea typeface="Calibri"/>
                <a:cs typeface="Calibri"/>
                <a:sym typeface="Calibri"/>
              </a:rPr>
              <a:t>scan the text</a:t>
            </a:r>
            <a:r>
              <a:rPr sz="2400" dirty="0">
                <a:solidFill>
                  <a:srgbClr val="C6D9F1"/>
                </a:solidFill>
                <a:latin typeface="Calibri"/>
                <a:ea typeface="Calibri"/>
                <a:cs typeface="Calibri"/>
                <a:sym typeface="Calibri"/>
              </a:rPr>
              <a:t> </a:t>
            </a:r>
            <a:r>
              <a:rPr sz="2400" dirty="0">
                <a:solidFill>
                  <a:srgbClr val="D5BF75"/>
                </a:solidFill>
                <a:latin typeface="Calibri"/>
                <a:ea typeface="Calibri"/>
                <a:cs typeface="Calibri"/>
                <a:sym typeface="Calibri"/>
              </a:rPr>
              <a:t>of all the documents and </a:t>
            </a:r>
            <a:r>
              <a:rPr sz="2400" dirty="0">
                <a:solidFill>
                  <a:srgbClr val="FFFFFF"/>
                </a:solidFill>
                <a:latin typeface="Calibri"/>
                <a:ea typeface="Calibri"/>
                <a:cs typeface="Calibri"/>
                <a:sym typeface="Calibri"/>
              </a:rPr>
              <a:t>build a list </a:t>
            </a:r>
            <a:r>
              <a:rPr sz="2400" dirty="0">
                <a:solidFill>
                  <a:srgbClr val="D1C065"/>
                </a:solidFill>
                <a:latin typeface="Calibri"/>
                <a:ea typeface="Calibri"/>
                <a:cs typeface="Calibri"/>
                <a:sym typeface="Calibri"/>
              </a:rPr>
              <a:t>of search terms</a:t>
            </a:r>
            <a:r>
              <a:rPr sz="2400" dirty="0">
                <a:solidFill>
                  <a:srgbClr val="C6D9F1"/>
                </a:solidFill>
                <a:latin typeface="Calibri"/>
                <a:ea typeface="Calibri"/>
                <a:cs typeface="Calibri"/>
                <a:sym typeface="Calibri"/>
              </a:rPr>
              <a:t> </a:t>
            </a:r>
          </a:p>
          <a:p>
            <a:pPr marL="317500" lvl="0" indent="-317500">
              <a:buClr>
                <a:srgbClr val="C6D9F1"/>
              </a:buClr>
              <a:buSzPct val="100000"/>
              <a:buFont typeface="Wingdings"/>
              <a:buChar char="➢"/>
            </a:pPr>
            <a:endParaRPr sz="2400" dirty="0">
              <a:solidFill>
                <a:srgbClr val="FFFFFF"/>
              </a:solidFill>
              <a:latin typeface="Calibri"/>
              <a:ea typeface="Calibri"/>
              <a:cs typeface="Calibri"/>
              <a:sym typeface="Calibri"/>
            </a:endParaRPr>
          </a:p>
          <a:p>
            <a:pPr marL="352777" lvl="0" indent="-352777">
              <a:buClr>
                <a:srgbClr val="C6D9F1"/>
              </a:buClr>
              <a:buSzPct val="100000"/>
              <a:buFont typeface="Wingdings"/>
              <a:buChar char="➢"/>
            </a:pPr>
            <a:r>
              <a:rPr sz="2400" dirty="0">
                <a:solidFill>
                  <a:srgbClr val="DBC97A"/>
                </a:solidFill>
                <a:latin typeface="Calibri"/>
                <a:ea typeface="Calibri"/>
                <a:cs typeface="Calibri"/>
                <a:sym typeface="Calibri"/>
              </a:rPr>
              <a:t>In </a:t>
            </a:r>
            <a:r>
              <a:rPr sz="2400" dirty="0">
                <a:solidFill>
                  <a:srgbClr val="FFFFFF"/>
                </a:solidFill>
                <a:latin typeface="Calibri"/>
                <a:ea typeface="Calibri"/>
                <a:cs typeface="Calibri"/>
                <a:sym typeface="Calibri"/>
              </a:rPr>
              <a:t>the search stage</a:t>
            </a:r>
            <a:r>
              <a:rPr sz="2400" dirty="0">
                <a:solidFill>
                  <a:srgbClr val="C6D9F1"/>
                </a:solidFill>
                <a:latin typeface="Calibri"/>
                <a:ea typeface="Calibri"/>
                <a:cs typeface="Calibri"/>
                <a:sym typeface="Calibri"/>
              </a:rPr>
              <a:t>, </a:t>
            </a:r>
            <a:r>
              <a:rPr sz="2400" dirty="0">
                <a:solidFill>
                  <a:srgbClr val="D5C670"/>
                </a:solidFill>
                <a:latin typeface="Calibri"/>
                <a:ea typeface="Calibri"/>
                <a:cs typeface="Calibri"/>
                <a:sym typeface="Calibri"/>
              </a:rPr>
              <a:t>when performing a specific query</a:t>
            </a:r>
            <a:r>
              <a:rPr sz="2400" dirty="0">
                <a:solidFill>
                  <a:srgbClr val="C3D69B"/>
                </a:solidFill>
                <a:latin typeface="Calibri"/>
                <a:ea typeface="Calibri"/>
                <a:cs typeface="Calibri"/>
                <a:sym typeface="Calibri"/>
              </a:rPr>
              <a:t>, </a:t>
            </a:r>
            <a:r>
              <a:rPr sz="2400" dirty="0">
                <a:solidFill>
                  <a:srgbClr val="FFFFFF"/>
                </a:solidFill>
                <a:latin typeface="Calibri"/>
                <a:ea typeface="Calibri"/>
                <a:cs typeface="Calibri"/>
                <a:sym typeface="Calibri"/>
              </a:rPr>
              <a:t>only the index is referenced, rather than the text of the original documents</a:t>
            </a:r>
          </a:p>
          <a:p>
            <a:pPr lvl="0"/>
            <a:endParaRPr sz="2400" dirty="0">
              <a:solidFill>
                <a:srgbClr val="FFFFFF"/>
              </a:solidFill>
              <a:latin typeface="Calibri"/>
              <a:ea typeface="Calibri"/>
              <a:cs typeface="Calibri"/>
              <a:sym typeface="Calibri"/>
            </a:endParaRPr>
          </a:p>
          <a:p>
            <a:pPr marL="352777" lvl="0" indent="-352777">
              <a:buClr>
                <a:srgbClr val="C6D9F1"/>
              </a:buClr>
              <a:buSzPct val="100000"/>
              <a:buFont typeface="Wingdings"/>
              <a:buChar char="➢"/>
            </a:pPr>
            <a:r>
              <a:rPr sz="2400" dirty="0">
                <a:solidFill>
                  <a:srgbClr val="D4BA6E"/>
                </a:solidFill>
                <a:latin typeface="Calibri"/>
                <a:ea typeface="Calibri"/>
                <a:cs typeface="Calibri"/>
                <a:sym typeface="Calibri"/>
              </a:rPr>
              <a:t>Some indexers also</a:t>
            </a:r>
            <a:r>
              <a:rPr sz="2400" dirty="0">
                <a:solidFill>
                  <a:srgbClr val="C6D9F1"/>
                </a:solidFill>
                <a:latin typeface="Calibri"/>
                <a:ea typeface="Calibri"/>
                <a:cs typeface="Calibri"/>
                <a:sym typeface="Calibri"/>
              </a:rPr>
              <a:t> </a:t>
            </a:r>
            <a:r>
              <a:rPr sz="2400" dirty="0">
                <a:solidFill>
                  <a:srgbClr val="FFFFFF"/>
                </a:solidFill>
                <a:latin typeface="Calibri"/>
                <a:ea typeface="Calibri"/>
                <a:cs typeface="Calibri"/>
                <a:sym typeface="Calibri"/>
              </a:rPr>
              <a:t>employ language-specific stemming</a:t>
            </a:r>
            <a:r>
              <a:rPr sz="2400" dirty="0">
                <a:solidFill>
                  <a:srgbClr val="C6D9F1"/>
                </a:solidFill>
                <a:latin typeface="Calibri"/>
                <a:ea typeface="Calibri"/>
                <a:cs typeface="Calibri"/>
                <a:sym typeface="Calibri"/>
              </a:rPr>
              <a:t> </a:t>
            </a:r>
            <a:r>
              <a:rPr sz="2400" dirty="0">
                <a:solidFill>
                  <a:srgbClr val="D5C45F"/>
                </a:solidFill>
                <a:latin typeface="Calibri"/>
                <a:ea typeface="Calibri"/>
                <a:cs typeface="Calibri"/>
                <a:sym typeface="Calibri"/>
              </a:rPr>
              <a:t>on the words being indexed. For example, the words "drives", "drove", and "driven" will be recorded in the index under the single concept word "drive." </a:t>
            </a:r>
          </a:p>
          <a:p>
            <a:pPr lvl="0"/>
            <a:r>
              <a:rPr sz="2400" dirty="0">
                <a:solidFill>
                  <a:srgbClr val="FFFFFF"/>
                </a:solidFill>
                <a:latin typeface="Calibri"/>
                <a:ea typeface="Calibri"/>
                <a:cs typeface="Calibri"/>
                <a:sym typeface="Calibri"/>
              </a:rPr>
              <a:t> </a:t>
            </a:r>
          </a:p>
        </p:txBody>
      </p:sp>
      <p:sp>
        <p:nvSpPr>
          <p:cNvPr id="396" name="Shape 396"/>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10</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395">
                                            <p:txEl>
                                              <p:pRg st="6" end="6"/>
                                            </p:txEl>
                                          </p:spTgt>
                                        </p:tgtEl>
                                        <p:attrNameLst>
                                          <p:attrName>style.visibility</p:attrName>
                                        </p:attrNameLst>
                                      </p:cBhvr>
                                      <p:to>
                                        <p:strVal val="visible"/>
                                      </p:to>
                                    </p:set>
                                    <p:anim calcmode="lin" valueType="num">
                                      <p:cBhvr>
                                        <p:cTn id="7" dur="500" fill="hold"/>
                                        <p:tgtEl>
                                          <p:spTgt spid="395">
                                            <p:txEl>
                                              <p:pRg st="6" end="6"/>
                                            </p:txEl>
                                          </p:spTgt>
                                        </p:tgtEl>
                                        <p:attrNameLst>
                                          <p:attrName>ppt_x</p:attrName>
                                        </p:attrNameLst>
                                      </p:cBhvr>
                                      <p:tavLst>
                                        <p:tav tm="0">
                                          <p:val>
                                            <p:strVal val="#ppt_x"/>
                                          </p:val>
                                        </p:tav>
                                        <p:tav tm="100000">
                                          <p:val>
                                            <p:strVal val="#ppt_x"/>
                                          </p:val>
                                        </p:tav>
                                      </p:tavLst>
                                    </p:anim>
                                    <p:anim calcmode="lin" valueType="num">
                                      <p:cBhvr>
                                        <p:cTn id="8" dur="500" fill="hold"/>
                                        <p:tgtEl>
                                          <p:spTgt spid="395">
                                            <p:txEl>
                                              <p:pRg st="6" end="6"/>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iterate>
                                    <p:tmAbs val="0"/>
                                  </p:iterate>
                                  <p:childTnLst>
                                    <p:set>
                                      <p:cBhvr>
                                        <p:cTn id="11" fill="hold"/>
                                        <p:tgtEl>
                                          <p:spTgt spid="395">
                                            <p:txEl>
                                              <p:pRg st="7" end="7"/>
                                            </p:txEl>
                                          </p:spTgt>
                                        </p:tgtEl>
                                        <p:attrNameLst>
                                          <p:attrName>style.visibility</p:attrName>
                                        </p:attrNameLst>
                                      </p:cBhvr>
                                      <p:to>
                                        <p:strVal val="visible"/>
                                      </p:to>
                                    </p:set>
                                    <p:anim calcmode="lin" valueType="num">
                                      <p:cBhvr>
                                        <p:cTn id="12" dur="500" fill="hold"/>
                                        <p:tgtEl>
                                          <p:spTgt spid="395">
                                            <p:txEl>
                                              <p:pRg st="7" end="7"/>
                                            </p:txEl>
                                          </p:spTgt>
                                        </p:tgtEl>
                                        <p:attrNameLst>
                                          <p:attrName>ppt_x</p:attrName>
                                        </p:attrNameLst>
                                      </p:cBhvr>
                                      <p:tavLst>
                                        <p:tav tm="0">
                                          <p:val>
                                            <p:strVal val="#ppt_x"/>
                                          </p:val>
                                        </p:tav>
                                        <p:tav tm="100000">
                                          <p:val>
                                            <p:strVal val="#ppt_x"/>
                                          </p:val>
                                        </p:tav>
                                      </p:tavLst>
                                    </p:anim>
                                    <p:anim calcmode="lin" valueType="num">
                                      <p:cBhvr>
                                        <p:cTn id="13" dur="500" fill="hold"/>
                                        <p:tgtEl>
                                          <p:spTgt spid="3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 grpId="1"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399" name="Shape 399"/>
          <p:cNvSpPr/>
          <p:nvPr/>
        </p:nvSpPr>
        <p:spPr>
          <a:xfrm>
            <a:off x="457200" y="2088683"/>
            <a:ext cx="7638437" cy="3647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508000" lvl="0" indent="-508000">
              <a:buClr>
                <a:srgbClr val="DA9D85"/>
              </a:buClr>
              <a:buSzPct val="100000"/>
              <a:buFont typeface="Wingdings"/>
              <a:buChar char="➢"/>
            </a:pPr>
            <a:r>
              <a:rPr sz="2400" dirty="0">
                <a:solidFill>
                  <a:srgbClr val="FFFFFF"/>
                </a:solidFill>
                <a:latin typeface="Calibri"/>
                <a:ea typeface="Calibri"/>
                <a:cs typeface="Calibri"/>
                <a:sym typeface="Calibri"/>
              </a:rPr>
              <a:t>It involves directly with the text mining process by extracting useful information from texts</a:t>
            </a:r>
            <a:endParaRPr dirty="0">
              <a:solidFill>
                <a:srgbClr val="DA9D85"/>
              </a:solidFill>
              <a:latin typeface="Calibri"/>
              <a:ea typeface="Calibri"/>
              <a:cs typeface="Calibri"/>
              <a:sym typeface="Calibri"/>
            </a:endParaRPr>
          </a:p>
          <a:p>
            <a:pPr lvl="0"/>
            <a:endParaRPr sz="2400" dirty="0">
              <a:solidFill>
                <a:srgbClr val="D0B977"/>
              </a:solidFill>
              <a:latin typeface="Calibri"/>
              <a:ea typeface="Calibri"/>
              <a:cs typeface="Calibri"/>
              <a:sym typeface="Calibri"/>
            </a:endParaRPr>
          </a:p>
          <a:p>
            <a:pPr marL="508000" lvl="0" indent="-508000">
              <a:buClr>
                <a:srgbClr val="CF8FD0"/>
              </a:buClr>
              <a:buSzPct val="100000"/>
              <a:buFont typeface="Wingdings"/>
              <a:buChar char="➢"/>
            </a:pPr>
            <a:r>
              <a:rPr sz="2400" dirty="0">
                <a:solidFill>
                  <a:srgbClr val="D0B977"/>
                </a:solidFill>
                <a:latin typeface="Calibri"/>
                <a:ea typeface="Calibri"/>
                <a:cs typeface="Calibri"/>
                <a:sym typeface="Calibri"/>
              </a:rPr>
              <a:t> IE deals with the extraction of specified entities, events and relationships from unrestricted text sources</a:t>
            </a:r>
            <a:endParaRPr dirty="0">
              <a:solidFill>
                <a:srgbClr val="FFFFFF"/>
              </a:solidFill>
              <a:latin typeface="Calibri"/>
              <a:ea typeface="Calibri"/>
              <a:cs typeface="Calibri"/>
              <a:sym typeface="Calibri"/>
            </a:endParaRPr>
          </a:p>
          <a:p>
            <a:pPr lvl="0"/>
            <a:endParaRPr sz="2400" dirty="0">
              <a:solidFill>
                <a:srgbClr val="FFFFFF"/>
              </a:solidFill>
              <a:latin typeface="Calibri"/>
              <a:ea typeface="Calibri"/>
              <a:cs typeface="Calibri"/>
              <a:sym typeface="Calibri"/>
            </a:endParaRPr>
          </a:p>
          <a:p>
            <a:pPr marL="508000" lvl="0" indent="-508000">
              <a:buClr>
                <a:srgbClr val="CD9580"/>
              </a:buClr>
              <a:buSzPct val="100000"/>
              <a:buFont typeface="Wingdings"/>
              <a:buChar char="➢"/>
            </a:pPr>
            <a:r>
              <a:rPr sz="2400" dirty="0">
                <a:solidFill>
                  <a:srgbClr val="FFFFFF"/>
                </a:solidFill>
                <a:latin typeface="Calibri"/>
                <a:ea typeface="Calibri"/>
                <a:cs typeface="Calibri"/>
                <a:sym typeface="Calibri"/>
              </a:rPr>
              <a:t>IE can be described as creation of the structured representation of selected information drawn from texts.</a:t>
            </a:r>
            <a:r>
              <a:rPr sz="2400" dirty="0">
                <a:solidFill>
                  <a:srgbClr val="CD9580"/>
                </a:solidFill>
                <a:latin typeface="Calibri"/>
                <a:ea typeface="Calibri"/>
                <a:cs typeface="Calibri"/>
                <a:sym typeface="Calibri"/>
              </a:rPr>
              <a:t> </a:t>
            </a:r>
          </a:p>
        </p:txBody>
      </p:sp>
      <p:sp>
        <p:nvSpPr>
          <p:cNvPr id="400" name="Shape 400"/>
          <p:cNvSpPr/>
          <p:nvPr/>
        </p:nvSpPr>
        <p:spPr>
          <a:xfrm>
            <a:off x="520699" y="684818"/>
            <a:ext cx="7311353" cy="6463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a:solidFill>
                  <a:srgbClr val="D4B86B"/>
                </a:solidFill>
                <a:latin typeface="Chalkduster"/>
                <a:ea typeface="Chalkduster"/>
                <a:cs typeface="Chalkduster"/>
                <a:sym typeface="Chalkduster"/>
              </a:defRPr>
            </a:lvl1pPr>
          </a:lstStyle>
          <a:p>
            <a:pPr lvl="0" algn="ctr">
              <a:defRPr sz="1800">
                <a:solidFill>
                  <a:srgbClr val="000000"/>
                </a:solidFill>
              </a:defRPr>
            </a:pPr>
            <a:r>
              <a:rPr sz="3600" dirty="0">
                <a:solidFill>
                  <a:srgbClr val="D4B86B"/>
                </a:solidFill>
              </a:rPr>
              <a:t>Information Extraction</a:t>
            </a:r>
          </a:p>
        </p:txBody>
      </p:sp>
      <p:sp>
        <p:nvSpPr>
          <p:cNvPr id="401" name="Shape 401"/>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11</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a:spLocks noGrp="1"/>
          </p:cNvSpPr>
          <p:nvPr>
            <p:ph type="title"/>
          </p:nvPr>
        </p:nvSpPr>
        <p:spPr>
          <a:xfrm>
            <a:off x="457200" y="274638"/>
            <a:ext cx="8229600" cy="1143001"/>
          </a:xfrm>
          <a:prstGeom prst="rect">
            <a:avLst/>
          </a:prstGeom>
        </p:spPr>
        <p:txBody>
          <a:bodyPr/>
          <a:lstStyle/>
          <a:p>
            <a:pPr lvl="0"/>
            <a:endParaRPr/>
          </a:p>
        </p:txBody>
      </p:sp>
      <p:pic>
        <p:nvPicPr>
          <p:cNvPr id="404" name="image3.png"/>
          <p:cNvPicPr/>
          <p:nvPr/>
        </p:nvPicPr>
        <p:blipFill>
          <a:blip r:embed="rId2">
            <a:extLst/>
          </a:blip>
          <a:stretch>
            <a:fillRect/>
          </a:stretch>
        </p:blipFill>
        <p:spPr>
          <a:xfrm>
            <a:off x="0" y="0"/>
            <a:ext cx="9144000" cy="6858000"/>
          </a:xfrm>
          <a:prstGeom prst="rect">
            <a:avLst/>
          </a:prstGeom>
          <a:ln w="12700">
            <a:miter lim="400000"/>
          </a:ln>
        </p:spPr>
      </p:pic>
      <p:sp>
        <p:nvSpPr>
          <p:cNvPr id="405" name="Shape 405"/>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12</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a:spLocks noGrp="1"/>
          </p:cNvSpPr>
          <p:nvPr>
            <p:ph type="title"/>
          </p:nvPr>
        </p:nvSpPr>
        <p:spPr>
          <a:xfrm>
            <a:off x="284035" y="163464"/>
            <a:ext cx="8859965" cy="1143001"/>
          </a:xfrm>
          <a:prstGeom prst="rect">
            <a:avLst/>
          </a:prstGeom>
        </p:spPr>
        <p:txBody>
          <a:bodyPr/>
          <a:lstStyle>
            <a:lvl1pPr algn="l">
              <a:defRPr sz="3600">
                <a:latin typeface="Chalkduster"/>
                <a:ea typeface="Chalkduster"/>
                <a:cs typeface="Chalkduster"/>
                <a:sym typeface="Chalkduster"/>
              </a:defRPr>
            </a:lvl1pPr>
          </a:lstStyle>
          <a:p>
            <a:pPr lvl="0" algn="ctr">
              <a:defRPr sz="1800">
                <a:solidFill>
                  <a:srgbClr val="000000"/>
                </a:solidFill>
              </a:defRPr>
            </a:pPr>
            <a:r>
              <a:rPr sz="3600" dirty="0">
                <a:solidFill>
                  <a:srgbClr val="FFFFFF"/>
                </a:solidFill>
              </a:rPr>
              <a:t>Natural Language Processing</a:t>
            </a:r>
          </a:p>
        </p:txBody>
      </p:sp>
      <p:sp>
        <p:nvSpPr>
          <p:cNvPr id="412" name="Shape 412"/>
          <p:cNvSpPr/>
          <p:nvPr/>
        </p:nvSpPr>
        <p:spPr>
          <a:xfrm>
            <a:off x="284035" y="2114844"/>
            <a:ext cx="8681992" cy="329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508000" lvl="0" indent="-508000">
              <a:buClr>
                <a:srgbClr val="FFFF00"/>
              </a:buClr>
              <a:buSzPct val="100000"/>
              <a:buFont typeface="Wingdings"/>
              <a:buChar char="➢"/>
            </a:pPr>
            <a:r>
              <a:rPr sz="2400">
                <a:solidFill>
                  <a:srgbClr val="D8C262"/>
                </a:solidFill>
                <a:latin typeface="Calibri"/>
                <a:ea typeface="Calibri"/>
                <a:cs typeface="Calibri"/>
                <a:sym typeface="Calibri"/>
              </a:rPr>
              <a:t>NLP is a technology that concerns with</a:t>
            </a:r>
            <a:r>
              <a:rPr sz="2400">
                <a:solidFill>
                  <a:srgbClr val="FFFF00"/>
                </a:solidFill>
                <a:latin typeface="Calibri"/>
                <a:ea typeface="Calibri"/>
                <a:cs typeface="Calibri"/>
                <a:sym typeface="Calibri"/>
              </a:rPr>
              <a:t> </a:t>
            </a:r>
            <a:r>
              <a:rPr sz="2400">
                <a:solidFill>
                  <a:srgbClr val="FFFFFF"/>
                </a:solidFill>
                <a:latin typeface="Calibri"/>
                <a:ea typeface="Calibri"/>
                <a:cs typeface="Calibri"/>
                <a:sym typeface="Calibri"/>
              </a:rPr>
              <a:t>natural language generation (NLG) </a:t>
            </a:r>
            <a:r>
              <a:rPr sz="2400">
                <a:solidFill>
                  <a:srgbClr val="D6C769"/>
                </a:solidFill>
                <a:latin typeface="Calibri"/>
                <a:ea typeface="Calibri"/>
                <a:cs typeface="Calibri"/>
                <a:sym typeface="Calibri"/>
              </a:rPr>
              <a:t>and </a:t>
            </a:r>
            <a:r>
              <a:rPr sz="2400">
                <a:solidFill>
                  <a:srgbClr val="FFFFFF"/>
                </a:solidFill>
                <a:latin typeface="Calibri"/>
                <a:ea typeface="Calibri"/>
                <a:cs typeface="Calibri"/>
                <a:sym typeface="Calibri"/>
              </a:rPr>
              <a:t>natural language understanding (NLU)</a:t>
            </a:r>
            <a:endParaRPr>
              <a:solidFill>
                <a:srgbClr val="FFFFFF"/>
              </a:solidFill>
              <a:latin typeface="Calibri"/>
              <a:ea typeface="Calibri"/>
              <a:cs typeface="Calibri"/>
              <a:sym typeface="Calibri"/>
            </a:endParaRPr>
          </a:p>
          <a:p>
            <a:pPr marL="285750" lvl="0" indent="-285750">
              <a:buClr>
                <a:srgbClr val="FFFFFF"/>
              </a:buClr>
              <a:buSzPct val="100000"/>
              <a:buFont typeface="Wingdings"/>
              <a:buChar char="➢"/>
            </a:pPr>
            <a:endParaRPr sz="2400">
              <a:solidFill>
                <a:srgbClr val="FFFFFF"/>
              </a:solidFill>
              <a:latin typeface="Calibri"/>
              <a:ea typeface="Calibri"/>
              <a:cs typeface="Calibri"/>
              <a:sym typeface="Calibri"/>
            </a:endParaRPr>
          </a:p>
          <a:p>
            <a:pPr marL="285750" lvl="0" indent="-285750">
              <a:buClr>
                <a:srgbClr val="FFFFFF"/>
              </a:buClr>
              <a:buSzPct val="100000"/>
              <a:buFont typeface="Wingdings"/>
              <a:buChar char="➢"/>
            </a:pPr>
            <a:endParaRPr sz="2400">
              <a:solidFill>
                <a:srgbClr val="FFFFFF"/>
              </a:solidFill>
              <a:latin typeface="Calibri"/>
              <a:ea typeface="Calibri"/>
              <a:cs typeface="Calibri"/>
              <a:sym typeface="Calibri"/>
            </a:endParaRPr>
          </a:p>
          <a:p>
            <a:pPr lvl="0"/>
            <a:endParaRPr sz="2400">
              <a:solidFill>
                <a:srgbClr val="FFFFFF"/>
              </a:solidFill>
              <a:latin typeface="Calibri"/>
              <a:ea typeface="Calibri"/>
              <a:cs typeface="Calibri"/>
              <a:sym typeface="Calibri"/>
            </a:endParaRPr>
          </a:p>
          <a:p>
            <a:pPr lvl="0"/>
            <a:endParaRPr sz="2400">
              <a:solidFill>
                <a:srgbClr val="C3D69B"/>
              </a:solidFill>
              <a:latin typeface="Calibri"/>
              <a:ea typeface="Calibri"/>
              <a:cs typeface="Calibri"/>
              <a:sym typeface="Calibri"/>
            </a:endParaRPr>
          </a:p>
          <a:p>
            <a:pPr marL="508000" lvl="0" indent="-508000">
              <a:buClr>
                <a:srgbClr val="FFFF00"/>
              </a:buClr>
              <a:buSzPct val="100000"/>
              <a:buFont typeface="Wingdings"/>
              <a:buChar char="➢"/>
            </a:pPr>
            <a:r>
              <a:rPr sz="2400">
                <a:solidFill>
                  <a:srgbClr val="D6C366"/>
                </a:solidFill>
                <a:latin typeface="Calibri"/>
                <a:ea typeface="Calibri"/>
                <a:cs typeface="Calibri"/>
                <a:sym typeface="Calibri"/>
              </a:rPr>
              <a:t>NLG uses some level of underlying</a:t>
            </a:r>
            <a:r>
              <a:rPr sz="2400">
                <a:solidFill>
                  <a:srgbClr val="FFFF00"/>
                </a:solidFill>
                <a:latin typeface="Calibri"/>
                <a:ea typeface="Calibri"/>
                <a:cs typeface="Calibri"/>
                <a:sym typeface="Calibri"/>
              </a:rPr>
              <a:t> </a:t>
            </a:r>
            <a:r>
              <a:rPr sz="2400">
                <a:solidFill>
                  <a:srgbClr val="FFFFFF"/>
                </a:solidFill>
                <a:latin typeface="Calibri"/>
                <a:ea typeface="Calibri"/>
                <a:cs typeface="Calibri"/>
                <a:sym typeface="Calibri"/>
              </a:rPr>
              <a:t>linguistic representation</a:t>
            </a:r>
            <a:r>
              <a:rPr sz="2400">
                <a:solidFill>
                  <a:srgbClr val="FFFF00"/>
                </a:solidFill>
                <a:latin typeface="Calibri"/>
                <a:ea typeface="Calibri"/>
                <a:cs typeface="Calibri"/>
                <a:sym typeface="Calibri"/>
              </a:rPr>
              <a:t> </a:t>
            </a:r>
            <a:r>
              <a:rPr sz="2400">
                <a:solidFill>
                  <a:srgbClr val="D2BF6D"/>
                </a:solidFill>
                <a:latin typeface="Calibri"/>
                <a:ea typeface="Calibri"/>
                <a:cs typeface="Calibri"/>
                <a:sym typeface="Calibri"/>
              </a:rPr>
              <a:t>of text, to make sure that the</a:t>
            </a:r>
            <a:r>
              <a:rPr sz="2400">
                <a:solidFill>
                  <a:srgbClr val="FFFF00"/>
                </a:solidFill>
                <a:latin typeface="Calibri"/>
                <a:ea typeface="Calibri"/>
                <a:cs typeface="Calibri"/>
                <a:sym typeface="Calibri"/>
              </a:rPr>
              <a:t> </a:t>
            </a:r>
            <a:r>
              <a:rPr sz="2400">
                <a:solidFill>
                  <a:srgbClr val="FFFFFF"/>
                </a:solidFill>
                <a:latin typeface="Calibri"/>
                <a:ea typeface="Calibri"/>
                <a:cs typeface="Calibri"/>
                <a:sym typeface="Calibri"/>
              </a:rPr>
              <a:t>generated text is grammatically correct and fluent</a:t>
            </a:r>
          </a:p>
        </p:txBody>
      </p:sp>
      <p:sp>
        <p:nvSpPr>
          <p:cNvPr id="413" name="Shape 413"/>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13</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416" name="Shape 416"/>
          <p:cNvSpPr/>
          <p:nvPr/>
        </p:nvSpPr>
        <p:spPr>
          <a:xfrm>
            <a:off x="-1" y="350738"/>
            <a:ext cx="8812105" cy="5069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09600" lvl="0" indent="-609600">
              <a:buClr>
                <a:srgbClr val="FFFF00"/>
              </a:buClr>
              <a:buSzPct val="100000"/>
              <a:buFont typeface="Wingdings"/>
              <a:buChar char="➢"/>
            </a:pPr>
            <a:r>
              <a:rPr sz="2400">
                <a:solidFill>
                  <a:srgbClr val="FFFF00"/>
                </a:solidFill>
                <a:latin typeface="Calibri"/>
                <a:ea typeface="Calibri"/>
                <a:cs typeface="Calibri"/>
                <a:sym typeface="Calibri"/>
              </a:rPr>
              <a:t>NLU is a system that computes the </a:t>
            </a:r>
            <a:r>
              <a:rPr sz="2400">
                <a:solidFill>
                  <a:srgbClr val="FFFFFF"/>
                </a:solidFill>
                <a:latin typeface="Calibri"/>
                <a:ea typeface="Calibri"/>
                <a:cs typeface="Calibri"/>
                <a:sym typeface="Calibri"/>
              </a:rPr>
              <a:t>meaning representation</a:t>
            </a:r>
            <a:r>
              <a:rPr sz="2400">
                <a:solidFill>
                  <a:srgbClr val="FFFF00"/>
                </a:solidFill>
                <a:latin typeface="Calibri"/>
                <a:ea typeface="Calibri"/>
                <a:cs typeface="Calibri"/>
                <a:sym typeface="Calibri"/>
              </a:rPr>
              <a:t>, essentially restricting the discussion to the domain of </a:t>
            </a:r>
            <a:r>
              <a:rPr sz="2400">
                <a:solidFill>
                  <a:srgbClr val="FFFFFF"/>
                </a:solidFill>
                <a:latin typeface="Calibri"/>
                <a:ea typeface="Calibri"/>
                <a:cs typeface="Calibri"/>
                <a:sym typeface="Calibri"/>
              </a:rPr>
              <a:t>computational linguistics</a:t>
            </a:r>
            <a:endParaRPr>
              <a:solidFill>
                <a:srgbClr val="FFFFFF"/>
              </a:solidFill>
              <a:latin typeface="Calibri"/>
              <a:ea typeface="Calibri"/>
              <a:cs typeface="Calibri"/>
              <a:sym typeface="Calibri"/>
            </a:endParaRPr>
          </a:p>
          <a:p>
            <a:pPr lvl="0"/>
            <a:endParaRPr sz="2400">
              <a:solidFill>
                <a:srgbClr val="FFFF00"/>
              </a:solidFill>
              <a:latin typeface="Calibri"/>
              <a:ea typeface="Calibri"/>
              <a:cs typeface="Calibri"/>
              <a:sym typeface="Calibri"/>
            </a:endParaRPr>
          </a:p>
          <a:p>
            <a:pPr marL="609600" lvl="0" indent="-609600">
              <a:buClr>
                <a:srgbClr val="FFFF00"/>
              </a:buClr>
              <a:buSzPct val="100000"/>
              <a:buFont typeface="Wingdings"/>
              <a:buChar char="➢"/>
            </a:pPr>
            <a:r>
              <a:rPr sz="2400">
                <a:solidFill>
                  <a:srgbClr val="FFFF00"/>
                </a:solidFill>
                <a:latin typeface="Calibri"/>
                <a:ea typeface="Calibri"/>
                <a:cs typeface="Calibri"/>
                <a:sym typeface="Calibri"/>
              </a:rPr>
              <a:t>NLU consists of </a:t>
            </a:r>
            <a:r>
              <a:rPr sz="2400">
                <a:solidFill>
                  <a:srgbClr val="FFFFFF"/>
                </a:solidFill>
                <a:latin typeface="Calibri"/>
                <a:ea typeface="Calibri"/>
                <a:cs typeface="Calibri"/>
                <a:sym typeface="Calibri"/>
              </a:rPr>
              <a:t>at least one </a:t>
            </a:r>
            <a:r>
              <a:rPr sz="2400">
                <a:solidFill>
                  <a:srgbClr val="FFFF00"/>
                </a:solidFill>
                <a:latin typeface="Calibri"/>
                <a:ea typeface="Calibri"/>
                <a:cs typeface="Calibri"/>
                <a:sym typeface="Calibri"/>
              </a:rPr>
              <a:t>of the following components: tokenization, morphological or lexical analysis, syntactic analysis and semantic analysis</a:t>
            </a:r>
            <a:endParaRPr>
              <a:solidFill>
                <a:srgbClr val="FFFFFF"/>
              </a:solidFill>
              <a:latin typeface="Calibri"/>
              <a:ea typeface="Calibri"/>
              <a:cs typeface="Calibri"/>
              <a:sym typeface="Calibri"/>
            </a:endParaRPr>
          </a:p>
          <a:p>
            <a:pPr lvl="0"/>
            <a:endParaRPr sz="2400">
              <a:solidFill>
                <a:srgbClr val="FFFF00"/>
              </a:solidFill>
              <a:latin typeface="Calibri"/>
              <a:ea typeface="Calibri"/>
              <a:cs typeface="Calibri"/>
              <a:sym typeface="Calibri"/>
            </a:endParaRPr>
          </a:p>
          <a:p>
            <a:pPr marL="609600" lvl="0" indent="-609600">
              <a:buClr>
                <a:srgbClr val="FFFF00"/>
              </a:buClr>
              <a:buSzPct val="100000"/>
              <a:buFont typeface="Wingdings"/>
              <a:buChar char="➢"/>
            </a:pPr>
            <a:r>
              <a:rPr sz="2400">
                <a:solidFill>
                  <a:srgbClr val="FFFF00"/>
                </a:solidFill>
                <a:latin typeface="Calibri"/>
                <a:ea typeface="Calibri"/>
                <a:cs typeface="Calibri"/>
                <a:sym typeface="Calibri"/>
              </a:rPr>
              <a:t>In </a:t>
            </a:r>
            <a:r>
              <a:rPr sz="2400">
                <a:solidFill>
                  <a:srgbClr val="FFFFFF"/>
                </a:solidFill>
                <a:latin typeface="Calibri"/>
                <a:ea typeface="Calibri"/>
                <a:cs typeface="Calibri"/>
                <a:sym typeface="Calibri"/>
              </a:rPr>
              <a:t>tokenization</a:t>
            </a:r>
            <a:r>
              <a:rPr sz="2400">
                <a:solidFill>
                  <a:srgbClr val="FFFF00"/>
                </a:solidFill>
                <a:latin typeface="Calibri"/>
                <a:ea typeface="Calibri"/>
                <a:cs typeface="Calibri"/>
                <a:sym typeface="Calibri"/>
              </a:rPr>
              <a:t>, a sentence is segmented into a list of tokens. The token represents a </a:t>
            </a:r>
            <a:r>
              <a:rPr sz="2400">
                <a:solidFill>
                  <a:srgbClr val="FFFFFF"/>
                </a:solidFill>
                <a:latin typeface="Calibri"/>
                <a:ea typeface="Calibri"/>
                <a:cs typeface="Calibri"/>
                <a:sym typeface="Calibri"/>
              </a:rPr>
              <a:t>word or a special symbol such an exclamation mark</a:t>
            </a:r>
            <a:endParaRPr>
              <a:solidFill>
                <a:srgbClr val="FFFFFF"/>
              </a:solidFill>
              <a:latin typeface="Calibri"/>
              <a:ea typeface="Calibri"/>
              <a:cs typeface="Calibri"/>
              <a:sym typeface="Calibri"/>
            </a:endParaRPr>
          </a:p>
          <a:p>
            <a:pPr lvl="0"/>
            <a:endParaRPr sz="2400">
              <a:solidFill>
                <a:srgbClr val="FFFF00"/>
              </a:solidFill>
              <a:latin typeface="Calibri"/>
              <a:ea typeface="Calibri"/>
              <a:cs typeface="Calibri"/>
              <a:sym typeface="Calibri"/>
            </a:endParaRPr>
          </a:p>
          <a:p>
            <a:pPr marL="609600" lvl="0" indent="-609600">
              <a:buClr>
                <a:srgbClr val="FFFFFF"/>
              </a:buClr>
              <a:buSzPct val="100000"/>
              <a:buFont typeface="Wingdings"/>
              <a:buChar char="➢"/>
            </a:pPr>
            <a:r>
              <a:rPr sz="2400">
                <a:solidFill>
                  <a:srgbClr val="FFFFFF"/>
                </a:solidFill>
                <a:latin typeface="Calibri"/>
                <a:ea typeface="Calibri"/>
                <a:cs typeface="Calibri"/>
                <a:sym typeface="Calibri"/>
              </a:rPr>
              <a:t>Morphological </a:t>
            </a:r>
            <a:r>
              <a:rPr sz="2400">
                <a:solidFill>
                  <a:srgbClr val="FFFF00"/>
                </a:solidFill>
                <a:latin typeface="Calibri"/>
                <a:ea typeface="Calibri"/>
                <a:cs typeface="Calibri"/>
                <a:sym typeface="Calibri"/>
              </a:rPr>
              <a:t>or lexical analysis is a process where each word is tagged with its part of speech.</a:t>
            </a:r>
          </a:p>
        </p:txBody>
      </p:sp>
      <p:sp>
        <p:nvSpPr>
          <p:cNvPr id="417" name="Shape 417"/>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14</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416">
                                            <p:bg/>
                                          </p:spTgt>
                                        </p:tgtEl>
                                        <p:attrNameLst>
                                          <p:attrName>style.visibility</p:attrName>
                                        </p:attrNameLst>
                                      </p:cBhvr>
                                      <p:to>
                                        <p:strVal val="visible"/>
                                      </p:to>
                                    </p:set>
                                    <p:anim calcmode="lin" valueType="num">
                                      <p:cBhvr>
                                        <p:cTn id="7" dur="500" fill="hold"/>
                                        <p:tgtEl>
                                          <p:spTgt spid="416">
                                            <p:bg/>
                                          </p:spTgt>
                                        </p:tgtEl>
                                        <p:attrNameLst>
                                          <p:attrName>ppt_x</p:attrName>
                                        </p:attrNameLst>
                                      </p:cBhvr>
                                      <p:tavLst>
                                        <p:tav tm="0">
                                          <p:val>
                                            <p:strVal val="#ppt_x"/>
                                          </p:val>
                                        </p:tav>
                                        <p:tav tm="100000">
                                          <p:val>
                                            <p:strVal val="#ppt_x"/>
                                          </p:val>
                                        </p:tav>
                                      </p:tavLst>
                                    </p:anim>
                                    <p:anim calcmode="lin" valueType="num">
                                      <p:cBhvr>
                                        <p:cTn id="8" dur="500" fill="hold"/>
                                        <p:tgtEl>
                                          <p:spTgt spid="416">
                                            <p:bg/>
                                          </p:spTgt>
                                        </p:tgtEl>
                                        <p:attrNameLst>
                                          <p:attrName>ppt_y</p:attrName>
                                        </p:attrNameLst>
                                      </p:cBhvr>
                                      <p:tavLst>
                                        <p:tav tm="0">
                                          <p:val>
                                            <p:strVal val="1+#ppt_h/2"/>
                                          </p:val>
                                        </p:tav>
                                        <p:tav tm="100000">
                                          <p:val>
                                            <p:strVal val="#ppt_y"/>
                                          </p:val>
                                        </p:tav>
                                      </p:tavLst>
                                    </p:anim>
                                  </p:childTnLst>
                                </p:cTn>
                              </p:par>
                              <p:par>
                                <p:cTn id="9" presetID="2" presetClass="entr" presetSubtype="4" fill="hold" grpId="1">
                                  <p:stCondLst>
                                    <p:cond delay="0"/>
                                  </p:stCondLst>
                                  <p:iterate>
                                    <p:tmAbs val="0"/>
                                  </p:iterate>
                                  <p:childTnLst>
                                    <p:set>
                                      <p:cBhvr>
                                        <p:cTn id="10" fill="hold"/>
                                        <p:tgtEl>
                                          <p:spTgt spid="416">
                                            <p:txEl>
                                              <p:pRg st="0" end="0"/>
                                            </p:txEl>
                                          </p:spTgt>
                                        </p:tgtEl>
                                        <p:attrNameLst>
                                          <p:attrName>style.visibility</p:attrName>
                                        </p:attrNameLst>
                                      </p:cBhvr>
                                      <p:to>
                                        <p:strVal val="visible"/>
                                      </p:to>
                                    </p:set>
                                    <p:anim calcmode="lin" valueType="num">
                                      <p:cBhvr>
                                        <p:cTn id="11" dur="500" fill="hold"/>
                                        <p:tgtEl>
                                          <p:spTgt spid="416">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41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1" nodeType="afterEffect">
                                  <p:stCondLst>
                                    <p:cond delay="0"/>
                                  </p:stCondLst>
                                  <p:iterate>
                                    <p:tmAbs val="0"/>
                                  </p:iterate>
                                  <p:childTnLst>
                                    <p:set>
                                      <p:cBhvr>
                                        <p:cTn id="15" fill="hold"/>
                                        <p:tgtEl>
                                          <p:spTgt spid="416">
                                            <p:txEl>
                                              <p:pRg st="1" end="1"/>
                                            </p:txEl>
                                          </p:spTgt>
                                        </p:tgtEl>
                                        <p:attrNameLst>
                                          <p:attrName>style.visibility</p:attrName>
                                        </p:attrNameLst>
                                      </p:cBhvr>
                                      <p:to>
                                        <p:strVal val="visible"/>
                                      </p:to>
                                    </p:set>
                                    <p:anim calcmode="lin" valueType="num">
                                      <p:cBhvr>
                                        <p:cTn id="16" dur="500" fill="hold"/>
                                        <p:tgtEl>
                                          <p:spTgt spid="416">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4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1" nodeType="clickEffect">
                                  <p:stCondLst>
                                    <p:cond delay="0"/>
                                  </p:stCondLst>
                                  <p:iterate>
                                    <p:tmAbs val="0"/>
                                  </p:iterate>
                                  <p:childTnLst>
                                    <p:set>
                                      <p:cBhvr>
                                        <p:cTn id="21" fill="hold"/>
                                        <p:tgtEl>
                                          <p:spTgt spid="416">
                                            <p:txEl>
                                              <p:pRg st="2" end="2"/>
                                            </p:txEl>
                                          </p:spTgt>
                                        </p:tgtEl>
                                        <p:attrNameLst>
                                          <p:attrName>style.visibility</p:attrName>
                                        </p:attrNameLst>
                                      </p:cBhvr>
                                      <p:to>
                                        <p:strVal val="visible"/>
                                      </p:to>
                                    </p:set>
                                    <p:anim calcmode="lin" valueType="num">
                                      <p:cBhvr>
                                        <p:cTn id="22" dur="500" fill="hold"/>
                                        <p:tgtEl>
                                          <p:spTgt spid="416">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16">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1" nodeType="afterEffect">
                                  <p:stCondLst>
                                    <p:cond delay="0"/>
                                  </p:stCondLst>
                                  <p:iterate>
                                    <p:tmAbs val="0"/>
                                  </p:iterate>
                                  <p:childTnLst>
                                    <p:set>
                                      <p:cBhvr>
                                        <p:cTn id="26" fill="hold"/>
                                        <p:tgtEl>
                                          <p:spTgt spid="416">
                                            <p:txEl>
                                              <p:pRg st="3" end="3"/>
                                            </p:txEl>
                                          </p:spTgt>
                                        </p:tgtEl>
                                        <p:attrNameLst>
                                          <p:attrName>style.visibility</p:attrName>
                                        </p:attrNameLst>
                                      </p:cBhvr>
                                      <p:to>
                                        <p:strVal val="visible"/>
                                      </p:to>
                                    </p:set>
                                    <p:anim calcmode="lin" valueType="num">
                                      <p:cBhvr>
                                        <p:cTn id="27" dur="500" fill="hold"/>
                                        <p:tgtEl>
                                          <p:spTgt spid="416">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4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1" nodeType="clickEffect">
                                  <p:stCondLst>
                                    <p:cond delay="0"/>
                                  </p:stCondLst>
                                  <p:iterate>
                                    <p:tmAbs val="0"/>
                                  </p:iterate>
                                  <p:childTnLst>
                                    <p:set>
                                      <p:cBhvr>
                                        <p:cTn id="32" fill="hold"/>
                                        <p:tgtEl>
                                          <p:spTgt spid="416">
                                            <p:txEl>
                                              <p:pRg st="4" end="4"/>
                                            </p:txEl>
                                          </p:spTgt>
                                        </p:tgtEl>
                                        <p:attrNameLst>
                                          <p:attrName>style.visibility</p:attrName>
                                        </p:attrNameLst>
                                      </p:cBhvr>
                                      <p:to>
                                        <p:strVal val="visible"/>
                                      </p:to>
                                    </p:set>
                                    <p:anim calcmode="lin" valueType="num">
                                      <p:cBhvr>
                                        <p:cTn id="33" dur="500" fill="hold"/>
                                        <p:tgtEl>
                                          <p:spTgt spid="416">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416">
                                            <p:txEl>
                                              <p:pRg st="4" end="4"/>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1" nodeType="afterEffect">
                                  <p:stCondLst>
                                    <p:cond delay="0"/>
                                  </p:stCondLst>
                                  <p:iterate>
                                    <p:tmAbs val="0"/>
                                  </p:iterate>
                                  <p:childTnLst>
                                    <p:set>
                                      <p:cBhvr>
                                        <p:cTn id="37" fill="hold"/>
                                        <p:tgtEl>
                                          <p:spTgt spid="416">
                                            <p:txEl>
                                              <p:pRg st="5" end="5"/>
                                            </p:txEl>
                                          </p:spTgt>
                                        </p:tgtEl>
                                        <p:attrNameLst>
                                          <p:attrName>style.visibility</p:attrName>
                                        </p:attrNameLst>
                                      </p:cBhvr>
                                      <p:to>
                                        <p:strVal val="visible"/>
                                      </p:to>
                                    </p:set>
                                    <p:anim calcmode="lin" valueType="num">
                                      <p:cBhvr>
                                        <p:cTn id="38" dur="500" fill="hold"/>
                                        <p:tgtEl>
                                          <p:spTgt spid="416">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4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1" nodeType="clickEffect">
                                  <p:stCondLst>
                                    <p:cond delay="0"/>
                                  </p:stCondLst>
                                  <p:iterate>
                                    <p:tmAbs val="0"/>
                                  </p:iterate>
                                  <p:childTnLst>
                                    <p:set>
                                      <p:cBhvr>
                                        <p:cTn id="43" fill="hold"/>
                                        <p:tgtEl>
                                          <p:spTgt spid="416">
                                            <p:txEl>
                                              <p:pRg st="6" end="6"/>
                                            </p:txEl>
                                          </p:spTgt>
                                        </p:tgtEl>
                                        <p:attrNameLst>
                                          <p:attrName>style.visibility</p:attrName>
                                        </p:attrNameLst>
                                      </p:cBhvr>
                                      <p:to>
                                        <p:strVal val="visible"/>
                                      </p:to>
                                    </p:set>
                                    <p:anim calcmode="lin" valueType="num">
                                      <p:cBhvr>
                                        <p:cTn id="44" dur="500" fill="hold"/>
                                        <p:tgtEl>
                                          <p:spTgt spid="416">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1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6F9FC"/>
            </a:gs>
            <a:gs pos="74000">
              <a:srgbClr val="B0C6E1"/>
            </a:gs>
            <a:gs pos="83000">
              <a:srgbClr val="B0C6E1"/>
            </a:gs>
            <a:gs pos="100000">
              <a:srgbClr val="CAD9EB"/>
            </a:gs>
          </a:gsLst>
          <a:lin ang="5400000" scaled="0"/>
        </a:gradFill>
        <a:effectLst/>
      </p:bgPr>
    </p:bg>
    <p:spTree>
      <p:nvGrpSpPr>
        <p:cNvPr id="1" name=""/>
        <p:cNvGrpSpPr/>
        <p:nvPr/>
      </p:nvGrpSpPr>
      <p:grpSpPr>
        <a:xfrm>
          <a:off x="0" y="0"/>
          <a:ext cx="0" cy="0"/>
          <a:chOff x="0" y="0"/>
          <a:chExt cx="0" cy="0"/>
        </a:xfrm>
      </p:grpSpPr>
      <p:sp>
        <p:nvSpPr>
          <p:cNvPr id="419" name="Shape 419"/>
          <p:cNvSpPr>
            <a:spLocks noGrp="1"/>
          </p:cNvSpPr>
          <p:nvPr>
            <p:ph type="title"/>
          </p:nvPr>
        </p:nvSpPr>
        <p:spPr>
          <a:xfrm>
            <a:off x="457200" y="274638"/>
            <a:ext cx="8229600" cy="1143001"/>
          </a:xfrm>
          <a:prstGeom prst="rect">
            <a:avLst/>
          </a:prstGeom>
        </p:spPr>
        <p:txBody>
          <a:bodyPr/>
          <a:lstStyle>
            <a:lvl1pPr defTabSz="416051">
              <a:defRPr sz="3100">
                <a:solidFill>
                  <a:srgbClr val="000000"/>
                </a:solidFill>
              </a:defRPr>
            </a:lvl1pPr>
          </a:lstStyle>
          <a:p>
            <a:pPr lvl="0">
              <a:defRPr sz="1800"/>
            </a:pPr>
            <a:r>
              <a:rPr sz="3100"/>
              <a:t>A small example of the lexical analyzer in Compiler theory</a:t>
            </a:r>
          </a:p>
        </p:txBody>
      </p:sp>
      <p:pic>
        <p:nvPicPr>
          <p:cNvPr id="420" name="image5.png"/>
          <p:cNvPicPr/>
          <p:nvPr/>
        </p:nvPicPr>
        <p:blipFill>
          <a:blip r:embed="rId2">
            <a:extLst/>
          </a:blip>
          <a:stretch>
            <a:fillRect/>
          </a:stretch>
        </p:blipFill>
        <p:spPr>
          <a:xfrm>
            <a:off x="2014326" y="2544802"/>
            <a:ext cx="5115348" cy="3551198"/>
          </a:xfrm>
          <a:prstGeom prst="rect">
            <a:avLst/>
          </a:prstGeom>
          <a:ln w="12700">
            <a:miter lim="400000"/>
          </a:ln>
        </p:spPr>
      </p:pic>
      <p:sp>
        <p:nvSpPr>
          <p:cNvPr id="421" name="Shape 421"/>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15</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hape 423"/>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424" name="Shape 424"/>
          <p:cNvSpPr/>
          <p:nvPr/>
        </p:nvSpPr>
        <p:spPr>
          <a:xfrm>
            <a:off x="1443028" y="230924"/>
            <a:ext cx="4983266" cy="77117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a:solidFill>
                  <a:srgbClr val="DAC87D"/>
                </a:solidFill>
                <a:latin typeface="Chalkduster"/>
                <a:ea typeface="Chalkduster"/>
                <a:cs typeface="Chalkduster"/>
                <a:sym typeface="Chalkduster"/>
              </a:defRPr>
            </a:lvl1pPr>
          </a:lstStyle>
          <a:p>
            <a:pPr lvl="0">
              <a:defRPr sz="1800">
                <a:solidFill>
                  <a:srgbClr val="000000"/>
                </a:solidFill>
              </a:defRPr>
            </a:pPr>
            <a:r>
              <a:rPr sz="3600">
                <a:solidFill>
                  <a:srgbClr val="DAC87D"/>
                </a:solidFill>
              </a:rPr>
              <a:t>Manual Coding</a:t>
            </a:r>
          </a:p>
        </p:txBody>
      </p:sp>
      <p:sp>
        <p:nvSpPr>
          <p:cNvPr id="425" name="Shape 425"/>
          <p:cNvSpPr/>
          <p:nvPr/>
        </p:nvSpPr>
        <p:spPr>
          <a:xfrm>
            <a:off x="139493" y="1502282"/>
            <a:ext cx="9004507" cy="3749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91444" lvl="0" indent="-691444">
              <a:buClr>
                <a:srgbClr val="FFFF00"/>
              </a:buClr>
              <a:buSzPct val="100000"/>
              <a:buFont typeface="Wingdings"/>
              <a:buChar char="➢"/>
            </a:pPr>
            <a:r>
              <a:rPr sz="2800">
                <a:solidFill>
                  <a:srgbClr val="CF9282"/>
                </a:solidFill>
                <a:latin typeface="Calibri"/>
                <a:ea typeface="Calibri"/>
                <a:cs typeface="Calibri"/>
                <a:sym typeface="Calibri"/>
              </a:rPr>
              <a:t> </a:t>
            </a:r>
            <a:r>
              <a:rPr sz="2800">
                <a:solidFill>
                  <a:srgbClr val="FFFFFF"/>
                </a:solidFill>
                <a:latin typeface="Calibri"/>
                <a:ea typeface="Calibri"/>
                <a:cs typeface="Calibri"/>
                <a:sym typeface="Calibri"/>
              </a:rPr>
              <a:t>Structures and classifies the textual data</a:t>
            </a:r>
            <a:endParaRPr>
              <a:solidFill>
                <a:srgbClr val="FFFFFF"/>
              </a:solidFill>
              <a:latin typeface="Calibri"/>
              <a:ea typeface="Calibri"/>
              <a:cs typeface="Calibri"/>
              <a:sym typeface="Calibri"/>
            </a:endParaRPr>
          </a:p>
          <a:p>
            <a:pPr lvl="0"/>
            <a:endParaRPr sz="2800">
              <a:solidFill>
                <a:srgbClr val="FFFFFF"/>
              </a:solidFill>
              <a:latin typeface="Calibri"/>
              <a:ea typeface="Calibri"/>
              <a:cs typeface="Calibri"/>
              <a:sym typeface="Calibri"/>
            </a:endParaRPr>
          </a:p>
          <a:p>
            <a:pPr marL="691444" lvl="0" indent="-691444">
              <a:buClr>
                <a:srgbClr val="FFFF00"/>
              </a:buClr>
              <a:buSzPct val="100000"/>
              <a:buFont typeface="Wingdings"/>
              <a:buChar char="➢"/>
            </a:pPr>
            <a:r>
              <a:rPr sz="2800">
                <a:solidFill>
                  <a:srgbClr val="FFFFFF"/>
                </a:solidFill>
                <a:latin typeface="Calibri"/>
                <a:ea typeface="Calibri"/>
                <a:cs typeface="Calibri"/>
                <a:sym typeface="Calibri"/>
              </a:rPr>
              <a:t> Identify patterns in texts</a:t>
            </a:r>
            <a:endParaRPr>
              <a:solidFill>
                <a:srgbClr val="FFFFFF"/>
              </a:solidFill>
              <a:latin typeface="Calibri"/>
              <a:ea typeface="Calibri"/>
              <a:cs typeface="Calibri"/>
              <a:sym typeface="Calibri"/>
            </a:endParaRPr>
          </a:p>
          <a:p>
            <a:pPr lvl="0"/>
            <a:endParaRPr sz="2800">
              <a:solidFill>
                <a:srgbClr val="FFFFFF"/>
              </a:solidFill>
              <a:latin typeface="Calibri"/>
              <a:ea typeface="Calibri"/>
              <a:cs typeface="Calibri"/>
              <a:sym typeface="Calibri"/>
            </a:endParaRPr>
          </a:p>
          <a:p>
            <a:pPr marL="691444" lvl="0" indent="-691444">
              <a:buClr>
                <a:srgbClr val="FFFF00"/>
              </a:buClr>
              <a:buSzPct val="100000"/>
              <a:buFont typeface="Wingdings"/>
              <a:buChar char="➢"/>
            </a:pPr>
            <a:r>
              <a:rPr sz="2800">
                <a:solidFill>
                  <a:srgbClr val="FFFFFF"/>
                </a:solidFill>
                <a:latin typeface="Calibri"/>
                <a:ea typeface="Calibri"/>
                <a:cs typeface="Calibri"/>
                <a:sym typeface="Calibri"/>
              </a:rPr>
              <a:t>Coding process depends on experiences, views and interpretations to analyze data and build hierarchy of codes</a:t>
            </a:r>
            <a:endParaRPr>
              <a:solidFill>
                <a:srgbClr val="FFFFFF"/>
              </a:solidFill>
              <a:latin typeface="Calibri"/>
              <a:ea typeface="Calibri"/>
              <a:cs typeface="Calibri"/>
              <a:sym typeface="Calibri"/>
            </a:endParaRPr>
          </a:p>
          <a:p>
            <a:pPr lvl="0"/>
            <a:endParaRPr sz="2800">
              <a:solidFill>
                <a:srgbClr val="FFFFFF"/>
              </a:solidFill>
              <a:latin typeface="Calibri"/>
              <a:ea typeface="Calibri"/>
              <a:cs typeface="Calibri"/>
              <a:sym typeface="Calibri"/>
            </a:endParaRPr>
          </a:p>
          <a:p>
            <a:pPr marL="691444" lvl="0" indent="-691444">
              <a:buClr>
                <a:srgbClr val="FFFF00"/>
              </a:buClr>
              <a:buSzPct val="100000"/>
              <a:buFont typeface="Wingdings"/>
              <a:buChar char="➢"/>
            </a:pPr>
            <a:r>
              <a:rPr sz="2800">
                <a:solidFill>
                  <a:srgbClr val="FFFFFF"/>
                </a:solidFill>
                <a:latin typeface="Calibri"/>
                <a:ea typeface="Calibri"/>
                <a:cs typeface="Calibri"/>
                <a:sym typeface="Calibri"/>
              </a:rPr>
              <a:t> Assigns meaning to statements and events</a:t>
            </a:r>
          </a:p>
        </p:txBody>
      </p:sp>
      <p:sp>
        <p:nvSpPr>
          <p:cNvPr id="426" name="Shape 426"/>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16</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425">
                                            <p:txEl>
                                              <p:pRg st="4" end="4"/>
                                            </p:txEl>
                                          </p:spTgt>
                                        </p:tgtEl>
                                        <p:attrNameLst>
                                          <p:attrName>style.visibility</p:attrName>
                                        </p:attrNameLst>
                                      </p:cBhvr>
                                      <p:to>
                                        <p:strVal val="visible"/>
                                      </p:to>
                                    </p:set>
                                    <p:anim calcmode="lin" valueType="num">
                                      <p:cBhvr>
                                        <p:cTn id="7" dur="500" fill="hold"/>
                                        <p:tgtEl>
                                          <p:spTgt spid="425">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25">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iterate>
                                    <p:tmAbs val="0"/>
                                  </p:iterate>
                                  <p:childTnLst>
                                    <p:set>
                                      <p:cBhvr>
                                        <p:cTn id="11" fill="hold"/>
                                        <p:tgtEl>
                                          <p:spTgt spid="425">
                                            <p:txEl>
                                              <p:pRg st="5" end="5"/>
                                            </p:txEl>
                                          </p:spTgt>
                                        </p:tgtEl>
                                        <p:attrNameLst>
                                          <p:attrName>style.visibility</p:attrName>
                                        </p:attrNameLst>
                                      </p:cBhvr>
                                      <p:to>
                                        <p:strVal val="visible"/>
                                      </p:to>
                                    </p:set>
                                    <p:anim calcmode="lin" valueType="num">
                                      <p:cBhvr>
                                        <p:cTn id="12" dur="500" fill="hold"/>
                                        <p:tgtEl>
                                          <p:spTgt spid="425">
                                            <p:txEl>
                                              <p:pRg st="5" end="5"/>
                                            </p:txEl>
                                          </p:spTgt>
                                        </p:tgtEl>
                                        <p:attrNameLst>
                                          <p:attrName>ppt_x</p:attrName>
                                        </p:attrNameLst>
                                      </p:cBhvr>
                                      <p:tavLst>
                                        <p:tav tm="0">
                                          <p:val>
                                            <p:strVal val="#ppt_x"/>
                                          </p:val>
                                        </p:tav>
                                        <p:tav tm="100000">
                                          <p:val>
                                            <p:strVal val="#ppt_x"/>
                                          </p:val>
                                        </p:tav>
                                      </p:tavLst>
                                    </p:anim>
                                    <p:anim calcmode="lin" valueType="num">
                                      <p:cBhvr>
                                        <p:cTn id="13" dur="500" fill="hold"/>
                                        <p:tgtEl>
                                          <p:spTgt spid="425">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1" nodeType="afterEffect">
                                  <p:stCondLst>
                                    <p:cond delay="0"/>
                                  </p:stCondLst>
                                  <p:iterate>
                                    <p:tmAbs val="0"/>
                                  </p:iterate>
                                  <p:childTnLst>
                                    <p:set>
                                      <p:cBhvr>
                                        <p:cTn id="16" fill="hold"/>
                                        <p:tgtEl>
                                          <p:spTgt spid="425">
                                            <p:txEl>
                                              <p:pRg st="6" end="6"/>
                                            </p:txEl>
                                          </p:spTgt>
                                        </p:tgtEl>
                                        <p:attrNameLst>
                                          <p:attrName>style.visibility</p:attrName>
                                        </p:attrNameLst>
                                      </p:cBhvr>
                                      <p:to>
                                        <p:strVal val="visible"/>
                                      </p:to>
                                    </p:set>
                                    <p:anim calcmode="lin" valueType="num">
                                      <p:cBhvr>
                                        <p:cTn id="17" dur="500" fill="hold"/>
                                        <p:tgtEl>
                                          <p:spTgt spid="425">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42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1" build="p" bldLvl="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nvSpPr>
        <p:spPr>
          <a:xfrm>
            <a:off x="173163" y="384874"/>
            <a:ext cx="8970837" cy="77117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r>
              <a:rPr sz="3200">
                <a:solidFill>
                  <a:srgbClr val="FFFFFF"/>
                </a:solidFill>
                <a:latin typeface="Chalkduster"/>
                <a:ea typeface="Chalkduster"/>
                <a:cs typeface="Chalkduster"/>
                <a:sym typeface="Chalkduster"/>
              </a:rPr>
              <a:t>  </a:t>
            </a:r>
            <a:r>
              <a:rPr sz="3600">
                <a:solidFill>
                  <a:srgbClr val="FFFFFF"/>
                </a:solidFill>
                <a:latin typeface="Chalkduster"/>
                <a:ea typeface="Chalkduster"/>
                <a:cs typeface="Chalkduster"/>
                <a:sym typeface="Chalkduster"/>
              </a:rPr>
              <a:t>Basic steps of Coding Process</a:t>
            </a:r>
          </a:p>
        </p:txBody>
      </p:sp>
      <p:sp>
        <p:nvSpPr>
          <p:cNvPr id="429" name="Shape 429"/>
          <p:cNvSpPr/>
          <p:nvPr/>
        </p:nvSpPr>
        <p:spPr>
          <a:xfrm>
            <a:off x="0" y="1250845"/>
            <a:ext cx="9004507" cy="5069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09600" lvl="0" indent="-609600">
              <a:buClr>
                <a:srgbClr val="FCD5B5"/>
              </a:buClr>
              <a:buSzPct val="100000"/>
              <a:buFont typeface="Arial"/>
              <a:buChar char="•"/>
            </a:pPr>
            <a:r>
              <a:rPr sz="2400">
                <a:solidFill>
                  <a:srgbClr val="FCD5B5"/>
                </a:solidFill>
                <a:latin typeface="Calibri"/>
                <a:ea typeface="Calibri"/>
                <a:cs typeface="Calibri"/>
                <a:sym typeface="Calibri"/>
              </a:rPr>
              <a:t> </a:t>
            </a:r>
            <a:r>
              <a:rPr sz="2400" b="1" u="sng">
                <a:solidFill>
                  <a:srgbClr val="FFFFFF"/>
                </a:solidFill>
                <a:latin typeface="Calibri"/>
                <a:ea typeface="Calibri"/>
                <a:cs typeface="Calibri"/>
                <a:sym typeface="Calibri"/>
              </a:rPr>
              <a:t>Open Coding</a:t>
            </a:r>
            <a:r>
              <a:rPr sz="2400">
                <a:solidFill>
                  <a:srgbClr val="FFFFFF"/>
                </a:solidFill>
                <a:latin typeface="Calibri"/>
                <a:ea typeface="Calibri"/>
                <a:cs typeface="Calibri"/>
                <a:sym typeface="Calibri"/>
              </a:rPr>
              <a:t>: Basically, you read through your data several times and then start to create tentative labels for chunks of data that</a:t>
            </a:r>
            <a:r>
              <a:rPr sz="2400">
                <a:solidFill>
                  <a:srgbClr val="FCD5B5"/>
                </a:solidFill>
                <a:latin typeface="Calibri"/>
                <a:ea typeface="Calibri"/>
                <a:cs typeface="Calibri"/>
                <a:sym typeface="Calibri"/>
              </a:rPr>
              <a:t> </a:t>
            </a:r>
            <a:r>
              <a:rPr sz="2400">
                <a:solidFill>
                  <a:srgbClr val="DBBF6A"/>
                </a:solidFill>
                <a:latin typeface="Calibri"/>
                <a:ea typeface="Calibri"/>
                <a:cs typeface="Calibri"/>
                <a:sym typeface="Calibri"/>
              </a:rPr>
              <a:t>summarize what you see happening  </a:t>
            </a:r>
            <a:endParaRPr>
              <a:solidFill>
                <a:srgbClr val="FFFFFF"/>
              </a:solidFill>
              <a:latin typeface="Calibri"/>
              <a:ea typeface="Calibri"/>
              <a:cs typeface="Calibri"/>
              <a:sym typeface="Calibri"/>
            </a:endParaRPr>
          </a:p>
          <a:p>
            <a:pPr lvl="0"/>
            <a:endParaRPr sz="2400">
              <a:solidFill>
                <a:srgbClr val="FCD5B5"/>
              </a:solidFill>
              <a:latin typeface="Calibri"/>
              <a:ea typeface="Calibri"/>
              <a:cs typeface="Calibri"/>
              <a:sym typeface="Calibri"/>
            </a:endParaRPr>
          </a:p>
          <a:p>
            <a:pPr marL="609600" lvl="0" indent="-609600">
              <a:buClr>
                <a:srgbClr val="FCD5B5"/>
              </a:buClr>
              <a:buSzPct val="100000"/>
              <a:buFont typeface="Arial"/>
              <a:buChar char="•"/>
            </a:pPr>
            <a:r>
              <a:rPr sz="2400" b="1" u="sng">
                <a:solidFill>
                  <a:srgbClr val="FFFFFF"/>
                </a:solidFill>
                <a:latin typeface="Calibri"/>
                <a:ea typeface="Calibri"/>
                <a:cs typeface="Calibri"/>
                <a:sym typeface="Calibri"/>
              </a:rPr>
              <a:t>Axial Coding</a:t>
            </a:r>
            <a:r>
              <a:rPr sz="2400">
                <a:solidFill>
                  <a:srgbClr val="FFFFFF"/>
                </a:solidFill>
                <a:latin typeface="Calibri"/>
                <a:ea typeface="Calibri"/>
                <a:cs typeface="Calibri"/>
                <a:sym typeface="Calibri"/>
              </a:rPr>
              <a:t>: Axial coding consists of identifying relationships among the open codes. What are</a:t>
            </a:r>
            <a:r>
              <a:rPr sz="2400">
                <a:solidFill>
                  <a:srgbClr val="FCD5B5"/>
                </a:solidFill>
                <a:latin typeface="Calibri"/>
                <a:ea typeface="Calibri"/>
                <a:cs typeface="Calibri"/>
                <a:sym typeface="Calibri"/>
              </a:rPr>
              <a:t> </a:t>
            </a:r>
            <a:r>
              <a:rPr sz="2400">
                <a:solidFill>
                  <a:srgbClr val="D2BD6C"/>
                </a:solidFill>
                <a:latin typeface="Calibri"/>
                <a:ea typeface="Calibri"/>
                <a:cs typeface="Calibri"/>
                <a:sym typeface="Calibri"/>
              </a:rPr>
              <a:t>the connections</a:t>
            </a:r>
            <a:r>
              <a:rPr sz="2400">
                <a:solidFill>
                  <a:srgbClr val="D992C7"/>
                </a:solidFill>
                <a:latin typeface="Calibri"/>
                <a:ea typeface="Calibri"/>
                <a:cs typeface="Calibri"/>
                <a:sym typeface="Calibri"/>
              </a:rPr>
              <a:t> </a:t>
            </a:r>
            <a:r>
              <a:rPr sz="2400">
                <a:solidFill>
                  <a:srgbClr val="FFFFFF"/>
                </a:solidFill>
                <a:latin typeface="Calibri"/>
                <a:ea typeface="Calibri"/>
                <a:cs typeface="Calibri"/>
                <a:sym typeface="Calibri"/>
              </a:rPr>
              <a:t>among the codes?</a:t>
            </a:r>
            <a:endParaRPr>
              <a:solidFill>
                <a:srgbClr val="FFFFFF"/>
              </a:solidFill>
              <a:latin typeface="Calibri"/>
              <a:ea typeface="Calibri"/>
              <a:cs typeface="Calibri"/>
              <a:sym typeface="Calibri"/>
            </a:endParaRPr>
          </a:p>
          <a:p>
            <a:pPr lvl="0"/>
            <a:endParaRPr sz="2400">
              <a:solidFill>
                <a:srgbClr val="FCD5B5"/>
              </a:solidFill>
              <a:latin typeface="Calibri"/>
              <a:ea typeface="Calibri"/>
              <a:cs typeface="Calibri"/>
              <a:sym typeface="Calibri"/>
            </a:endParaRPr>
          </a:p>
          <a:p>
            <a:pPr marL="609600" lvl="0" indent="-609600">
              <a:buClr>
                <a:srgbClr val="FCD5B5"/>
              </a:buClr>
              <a:buSzPct val="100000"/>
              <a:buFont typeface="Arial"/>
              <a:buChar char="•"/>
            </a:pPr>
            <a:r>
              <a:rPr sz="2400" b="1" u="sng">
                <a:solidFill>
                  <a:srgbClr val="FFFFFF"/>
                </a:solidFill>
                <a:latin typeface="Calibri"/>
                <a:ea typeface="Calibri"/>
                <a:cs typeface="Calibri"/>
                <a:sym typeface="Calibri"/>
              </a:rPr>
              <a:t>Selective Coding</a:t>
            </a:r>
            <a:r>
              <a:rPr sz="2400">
                <a:solidFill>
                  <a:srgbClr val="FFFFFF"/>
                </a:solidFill>
                <a:latin typeface="Calibri"/>
                <a:ea typeface="Calibri"/>
                <a:cs typeface="Calibri"/>
                <a:sym typeface="Calibri"/>
              </a:rPr>
              <a:t>:</a:t>
            </a:r>
            <a:r>
              <a:rPr sz="2400">
                <a:solidFill>
                  <a:srgbClr val="FCD5B5"/>
                </a:solidFill>
                <a:latin typeface="Calibri"/>
                <a:ea typeface="Calibri"/>
                <a:cs typeface="Calibri"/>
                <a:sym typeface="Calibri"/>
              </a:rPr>
              <a:t> </a:t>
            </a:r>
            <a:r>
              <a:rPr sz="2400">
                <a:solidFill>
                  <a:srgbClr val="D0BC6B"/>
                </a:solidFill>
                <a:latin typeface="Calibri"/>
                <a:ea typeface="Calibri"/>
                <a:cs typeface="Calibri"/>
                <a:sym typeface="Calibri"/>
              </a:rPr>
              <a:t>Figure out the core variable </a:t>
            </a:r>
            <a:r>
              <a:rPr sz="2400">
                <a:solidFill>
                  <a:srgbClr val="FFFFFF"/>
                </a:solidFill>
                <a:latin typeface="Calibri"/>
                <a:ea typeface="Calibri"/>
                <a:cs typeface="Calibri"/>
                <a:sym typeface="Calibri"/>
              </a:rPr>
              <a:t>that includes all of the data. Then reread the transcripts and selectively code any data that relates to the core variable you identified</a:t>
            </a:r>
            <a:endParaRPr>
              <a:solidFill>
                <a:srgbClr val="FFFFFF"/>
              </a:solidFill>
              <a:latin typeface="Calibri"/>
              <a:ea typeface="Calibri"/>
              <a:cs typeface="Calibri"/>
              <a:sym typeface="Calibri"/>
            </a:endParaRPr>
          </a:p>
          <a:p>
            <a:pPr lvl="0"/>
            <a:endParaRPr sz="2400">
              <a:solidFill>
                <a:srgbClr val="FCD5B5"/>
              </a:solidFill>
              <a:latin typeface="Calibri"/>
              <a:ea typeface="Calibri"/>
              <a:cs typeface="Calibri"/>
              <a:sym typeface="Calibri"/>
            </a:endParaRPr>
          </a:p>
          <a:p>
            <a:pPr marL="609600" lvl="0" indent="-609600">
              <a:buClr>
                <a:srgbClr val="FCD5B5"/>
              </a:buClr>
              <a:buSzPct val="100000"/>
              <a:buFont typeface="Arial"/>
              <a:buChar char="•"/>
            </a:pPr>
            <a:r>
              <a:rPr sz="2400" b="1" u="sng">
                <a:solidFill>
                  <a:srgbClr val="FFFFFF"/>
                </a:solidFill>
                <a:latin typeface="Calibri"/>
                <a:ea typeface="Calibri"/>
                <a:cs typeface="Calibri"/>
                <a:sym typeface="Calibri"/>
              </a:rPr>
              <a:t>Validation</a:t>
            </a:r>
            <a:r>
              <a:rPr sz="2400">
                <a:solidFill>
                  <a:srgbClr val="FFFFFF"/>
                </a:solidFill>
                <a:latin typeface="Calibri"/>
                <a:ea typeface="Calibri"/>
                <a:cs typeface="Calibri"/>
                <a:sym typeface="Calibri"/>
              </a:rPr>
              <a:t>: Aims at</a:t>
            </a:r>
            <a:r>
              <a:rPr sz="2400">
                <a:solidFill>
                  <a:srgbClr val="FCD5B5"/>
                </a:solidFill>
                <a:latin typeface="Calibri"/>
                <a:ea typeface="Calibri"/>
                <a:cs typeface="Calibri"/>
                <a:sym typeface="Calibri"/>
              </a:rPr>
              <a:t> </a:t>
            </a:r>
            <a:r>
              <a:rPr sz="2400">
                <a:solidFill>
                  <a:srgbClr val="D6C06A"/>
                </a:solidFill>
                <a:latin typeface="Calibri"/>
                <a:ea typeface="Calibri"/>
                <a:cs typeface="Calibri"/>
                <a:sym typeface="Calibri"/>
              </a:rPr>
              <a:t>confirming</a:t>
            </a:r>
            <a:r>
              <a:rPr sz="2400">
                <a:solidFill>
                  <a:srgbClr val="FCD5B5"/>
                </a:solidFill>
                <a:latin typeface="Calibri"/>
                <a:ea typeface="Calibri"/>
                <a:cs typeface="Calibri"/>
                <a:sym typeface="Calibri"/>
              </a:rPr>
              <a:t> </a:t>
            </a:r>
            <a:r>
              <a:rPr sz="2400">
                <a:solidFill>
                  <a:srgbClr val="FFFFFF"/>
                </a:solidFill>
                <a:latin typeface="Calibri"/>
                <a:ea typeface="Calibri"/>
                <a:cs typeface="Calibri"/>
                <a:sym typeface="Calibri"/>
              </a:rPr>
              <a:t>the model developed with the authors of the original textual data</a:t>
            </a:r>
          </a:p>
        </p:txBody>
      </p:sp>
      <p:sp>
        <p:nvSpPr>
          <p:cNvPr id="430" name="Shape 430"/>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17</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429">
                                            <p:bg/>
                                          </p:spTgt>
                                        </p:tgtEl>
                                        <p:attrNameLst>
                                          <p:attrName>style.visibility</p:attrName>
                                        </p:attrNameLst>
                                      </p:cBhvr>
                                      <p:to>
                                        <p:strVal val="visible"/>
                                      </p:to>
                                    </p:set>
                                    <p:anim calcmode="lin" valueType="num">
                                      <p:cBhvr>
                                        <p:cTn id="7" dur="500" fill="hold"/>
                                        <p:tgtEl>
                                          <p:spTgt spid="429">
                                            <p:bg/>
                                          </p:spTgt>
                                        </p:tgtEl>
                                        <p:attrNameLst>
                                          <p:attrName>ppt_x</p:attrName>
                                        </p:attrNameLst>
                                      </p:cBhvr>
                                      <p:tavLst>
                                        <p:tav tm="0">
                                          <p:val>
                                            <p:strVal val="#ppt_x"/>
                                          </p:val>
                                        </p:tav>
                                        <p:tav tm="100000">
                                          <p:val>
                                            <p:strVal val="#ppt_x"/>
                                          </p:val>
                                        </p:tav>
                                      </p:tavLst>
                                    </p:anim>
                                    <p:anim calcmode="lin" valueType="num">
                                      <p:cBhvr>
                                        <p:cTn id="8" dur="500" fill="hold"/>
                                        <p:tgtEl>
                                          <p:spTgt spid="429">
                                            <p:bg/>
                                          </p:spTgt>
                                        </p:tgtEl>
                                        <p:attrNameLst>
                                          <p:attrName>ppt_y</p:attrName>
                                        </p:attrNameLst>
                                      </p:cBhvr>
                                      <p:tavLst>
                                        <p:tav tm="0">
                                          <p:val>
                                            <p:strVal val="1+#ppt_h/2"/>
                                          </p:val>
                                        </p:tav>
                                        <p:tav tm="100000">
                                          <p:val>
                                            <p:strVal val="#ppt_y"/>
                                          </p:val>
                                        </p:tav>
                                      </p:tavLst>
                                    </p:anim>
                                  </p:childTnLst>
                                </p:cTn>
                              </p:par>
                              <p:par>
                                <p:cTn id="9" presetID="2" presetClass="entr" presetSubtype="4" fill="hold" grpId="1">
                                  <p:stCondLst>
                                    <p:cond delay="0"/>
                                  </p:stCondLst>
                                  <p:iterate>
                                    <p:tmAbs val="0"/>
                                  </p:iterate>
                                  <p:childTnLst>
                                    <p:set>
                                      <p:cBhvr>
                                        <p:cTn id="10" fill="hold"/>
                                        <p:tgtEl>
                                          <p:spTgt spid="429">
                                            <p:txEl>
                                              <p:pRg st="0" end="0"/>
                                            </p:txEl>
                                          </p:spTgt>
                                        </p:tgtEl>
                                        <p:attrNameLst>
                                          <p:attrName>style.visibility</p:attrName>
                                        </p:attrNameLst>
                                      </p:cBhvr>
                                      <p:to>
                                        <p:strVal val="visible"/>
                                      </p:to>
                                    </p:set>
                                    <p:anim calcmode="lin" valueType="num">
                                      <p:cBhvr>
                                        <p:cTn id="11" dur="500" fill="hold"/>
                                        <p:tgtEl>
                                          <p:spTgt spid="429">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429">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1" nodeType="afterEffect">
                                  <p:stCondLst>
                                    <p:cond delay="0"/>
                                  </p:stCondLst>
                                  <p:iterate>
                                    <p:tmAbs val="0"/>
                                  </p:iterate>
                                  <p:childTnLst>
                                    <p:set>
                                      <p:cBhvr>
                                        <p:cTn id="15" fill="hold"/>
                                        <p:tgtEl>
                                          <p:spTgt spid="429">
                                            <p:txEl>
                                              <p:pRg st="1" end="1"/>
                                            </p:txEl>
                                          </p:spTgt>
                                        </p:tgtEl>
                                        <p:attrNameLst>
                                          <p:attrName>style.visibility</p:attrName>
                                        </p:attrNameLst>
                                      </p:cBhvr>
                                      <p:to>
                                        <p:strVal val="visible"/>
                                      </p:to>
                                    </p:set>
                                    <p:anim calcmode="lin" valueType="num">
                                      <p:cBhvr>
                                        <p:cTn id="16" dur="500" fill="hold"/>
                                        <p:tgtEl>
                                          <p:spTgt spid="429">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4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1" nodeType="clickEffect">
                                  <p:stCondLst>
                                    <p:cond delay="0"/>
                                  </p:stCondLst>
                                  <p:iterate>
                                    <p:tmAbs val="0"/>
                                  </p:iterate>
                                  <p:childTnLst>
                                    <p:set>
                                      <p:cBhvr>
                                        <p:cTn id="21" fill="hold"/>
                                        <p:tgtEl>
                                          <p:spTgt spid="429">
                                            <p:txEl>
                                              <p:pRg st="2" end="2"/>
                                            </p:txEl>
                                          </p:spTgt>
                                        </p:tgtEl>
                                        <p:attrNameLst>
                                          <p:attrName>style.visibility</p:attrName>
                                        </p:attrNameLst>
                                      </p:cBhvr>
                                      <p:to>
                                        <p:strVal val="visible"/>
                                      </p:to>
                                    </p:set>
                                    <p:anim calcmode="lin" valueType="num">
                                      <p:cBhvr>
                                        <p:cTn id="22" dur="500" fill="hold"/>
                                        <p:tgtEl>
                                          <p:spTgt spid="429">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29">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1" nodeType="afterEffect">
                                  <p:stCondLst>
                                    <p:cond delay="0"/>
                                  </p:stCondLst>
                                  <p:iterate>
                                    <p:tmAbs val="0"/>
                                  </p:iterate>
                                  <p:childTnLst>
                                    <p:set>
                                      <p:cBhvr>
                                        <p:cTn id="26" fill="hold"/>
                                        <p:tgtEl>
                                          <p:spTgt spid="429">
                                            <p:txEl>
                                              <p:pRg st="3" end="3"/>
                                            </p:txEl>
                                          </p:spTgt>
                                        </p:tgtEl>
                                        <p:attrNameLst>
                                          <p:attrName>style.visibility</p:attrName>
                                        </p:attrNameLst>
                                      </p:cBhvr>
                                      <p:to>
                                        <p:strVal val="visible"/>
                                      </p:to>
                                    </p:set>
                                    <p:anim calcmode="lin" valueType="num">
                                      <p:cBhvr>
                                        <p:cTn id="27" dur="500" fill="hold"/>
                                        <p:tgtEl>
                                          <p:spTgt spid="429">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4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1" nodeType="clickEffect">
                                  <p:stCondLst>
                                    <p:cond delay="0"/>
                                  </p:stCondLst>
                                  <p:iterate>
                                    <p:tmAbs val="0"/>
                                  </p:iterate>
                                  <p:childTnLst>
                                    <p:set>
                                      <p:cBhvr>
                                        <p:cTn id="32" fill="hold"/>
                                        <p:tgtEl>
                                          <p:spTgt spid="429">
                                            <p:txEl>
                                              <p:pRg st="4" end="4"/>
                                            </p:txEl>
                                          </p:spTgt>
                                        </p:tgtEl>
                                        <p:attrNameLst>
                                          <p:attrName>style.visibility</p:attrName>
                                        </p:attrNameLst>
                                      </p:cBhvr>
                                      <p:to>
                                        <p:strVal val="visible"/>
                                      </p:to>
                                    </p:set>
                                    <p:anim calcmode="lin" valueType="num">
                                      <p:cBhvr>
                                        <p:cTn id="33" dur="500" fill="hold"/>
                                        <p:tgtEl>
                                          <p:spTgt spid="429">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429">
                                            <p:txEl>
                                              <p:pRg st="4" end="4"/>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1" nodeType="afterEffect">
                                  <p:stCondLst>
                                    <p:cond delay="0"/>
                                  </p:stCondLst>
                                  <p:iterate>
                                    <p:tmAbs val="0"/>
                                  </p:iterate>
                                  <p:childTnLst>
                                    <p:set>
                                      <p:cBhvr>
                                        <p:cTn id="37" fill="hold"/>
                                        <p:tgtEl>
                                          <p:spTgt spid="429">
                                            <p:txEl>
                                              <p:pRg st="5" end="5"/>
                                            </p:txEl>
                                          </p:spTgt>
                                        </p:tgtEl>
                                        <p:attrNameLst>
                                          <p:attrName>style.visibility</p:attrName>
                                        </p:attrNameLst>
                                      </p:cBhvr>
                                      <p:to>
                                        <p:strVal val="visible"/>
                                      </p:to>
                                    </p:set>
                                    <p:anim calcmode="lin" valueType="num">
                                      <p:cBhvr>
                                        <p:cTn id="38" dur="500" fill="hold"/>
                                        <p:tgtEl>
                                          <p:spTgt spid="429">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42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1" nodeType="clickEffect">
                                  <p:stCondLst>
                                    <p:cond delay="0"/>
                                  </p:stCondLst>
                                  <p:iterate>
                                    <p:tmAbs val="0"/>
                                  </p:iterate>
                                  <p:childTnLst>
                                    <p:set>
                                      <p:cBhvr>
                                        <p:cTn id="43" fill="hold"/>
                                        <p:tgtEl>
                                          <p:spTgt spid="429">
                                            <p:txEl>
                                              <p:pRg st="6" end="6"/>
                                            </p:txEl>
                                          </p:spTgt>
                                        </p:tgtEl>
                                        <p:attrNameLst>
                                          <p:attrName>style.visibility</p:attrName>
                                        </p:attrNameLst>
                                      </p:cBhvr>
                                      <p:to>
                                        <p:strVal val="visible"/>
                                      </p:to>
                                    </p:set>
                                    <p:anim calcmode="lin" valueType="num">
                                      <p:cBhvr>
                                        <p:cTn id="44" dur="500" fill="hold"/>
                                        <p:tgtEl>
                                          <p:spTgt spid="429">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2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 grpId="1"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Shape 432"/>
          <p:cNvSpPr>
            <a:spLocks noGrp="1"/>
          </p:cNvSpPr>
          <p:nvPr>
            <p:ph type="title"/>
          </p:nvPr>
        </p:nvSpPr>
        <p:spPr>
          <a:xfrm>
            <a:off x="457199" y="742120"/>
            <a:ext cx="8563821" cy="5539411"/>
          </a:xfrm>
          <a:prstGeom prst="rect">
            <a:avLst/>
          </a:prstGeom>
        </p:spPr>
        <p:txBody>
          <a:bodyPr/>
          <a:lstStyle>
            <a:lvl1pPr>
              <a:defRPr sz="5400" b="1">
                <a:solidFill>
                  <a:srgbClr val="000000"/>
                </a:solidFill>
              </a:defRPr>
            </a:lvl1pPr>
          </a:lstStyle>
          <a:p>
            <a:pPr lvl="0">
              <a:defRPr sz="1800" b="0"/>
            </a:pPr>
            <a:r>
              <a:rPr sz="5400" b="1"/>
              <a:t> </a:t>
            </a:r>
          </a:p>
        </p:txBody>
      </p:sp>
      <p:sp>
        <p:nvSpPr>
          <p:cNvPr id="433" name="Shape 433"/>
          <p:cNvSpPr/>
          <p:nvPr/>
        </p:nvSpPr>
        <p:spPr>
          <a:xfrm>
            <a:off x="281404" y="-17360"/>
            <a:ext cx="7607159" cy="584771"/>
          </a:xfrm>
          <a:prstGeom prst="rect">
            <a:avLst/>
          </a:prstGeom>
          <a:ln w="12700">
            <a:miter lim="400000"/>
          </a:ln>
          <a:extLst>
            <a:ext uri="{C572A759-6A51-4108-AA02-DFA0A04FC94B}">
              <ma14:wrappingTextBoxFlag xmlns:ma14="http://schemas.microsoft.com/office/mac/drawingml/2011/main" val="1"/>
            </a:ext>
          </a:extLst>
        </p:spPr>
        <p:txBody>
          <a:bodyPr wrap="square" lIns="45718" tIns="45718" rIns="45718" bIns="45718">
            <a:spAutoFit/>
          </a:bodyPr>
          <a:lstStyle>
            <a:lvl1pPr>
              <a:defRPr sz="3200">
                <a:solidFill>
                  <a:srgbClr val="D3B86A"/>
                </a:solidFill>
                <a:latin typeface="Chalkduster"/>
                <a:ea typeface="Chalkduster"/>
                <a:cs typeface="Chalkduster"/>
                <a:sym typeface="Chalkduster"/>
              </a:defRPr>
            </a:lvl1pPr>
          </a:lstStyle>
          <a:p>
            <a:pPr lvl="0">
              <a:defRPr sz="1800">
                <a:solidFill>
                  <a:srgbClr val="000000"/>
                </a:solidFill>
              </a:defRPr>
            </a:pPr>
            <a:r>
              <a:rPr sz="3200" dirty="0">
                <a:solidFill>
                  <a:srgbClr val="D3B86A"/>
                </a:solidFill>
              </a:rPr>
              <a:t>What is a text corpus?</a:t>
            </a:r>
          </a:p>
        </p:txBody>
      </p:sp>
      <p:sp>
        <p:nvSpPr>
          <p:cNvPr id="434" name="Shape 434"/>
          <p:cNvSpPr/>
          <p:nvPr/>
        </p:nvSpPr>
        <p:spPr>
          <a:xfrm>
            <a:off x="281405" y="487030"/>
            <a:ext cx="8405395" cy="6370970"/>
          </a:xfrm>
          <a:prstGeom prst="rect">
            <a:avLst/>
          </a:prstGeom>
          <a:ln w="12700">
            <a:miter lim="400000"/>
          </a:ln>
          <a:extLst>
            <a:ext uri="{C572A759-6A51-4108-AA02-DFA0A04FC94B}">
              <ma14:wrappingTextBoxFlag xmlns:ma14="http://schemas.microsoft.com/office/mac/drawingml/2011/main" val="1"/>
            </a:ext>
          </a:extLst>
        </p:spPr>
        <p:txBody>
          <a:bodyPr wrap="square" lIns="45718" tIns="45718" rIns="45718" bIns="45718">
            <a:spAutoFit/>
          </a:bodyPr>
          <a:lstStyle/>
          <a:p>
            <a:pPr marL="285750" lvl="0" indent="-285750">
              <a:buClr>
                <a:srgbClr val="FFFF00"/>
              </a:buClr>
              <a:buSzPct val="100000"/>
              <a:buFont typeface="Arial"/>
              <a:buChar char="•"/>
            </a:pPr>
            <a:r>
              <a:rPr sz="2400" dirty="0">
                <a:solidFill>
                  <a:srgbClr val="FFFFFF"/>
                </a:solidFill>
                <a:latin typeface="Georgia Bold"/>
                <a:ea typeface="Georgia Bold"/>
                <a:cs typeface="Georgia Bold"/>
                <a:sym typeface="Georgia Bold"/>
              </a:rPr>
              <a:t>Corpus</a:t>
            </a:r>
            <a:r>
              <a:rPr sz="2400" dirty="0">
                <a:solidFill>
                  <a:srgbClr val="FFFFFF"/>
                </a:solidFill>
                <a:latin typeface="Georgia"/>
                <a:ea typeface="Georgia"/>
                <a:cs typeface="Georgia"/>
                <a:sym typeface="Georgia"/>
              </a:rPr>
              <a:t> is a large collection of texts. It is a body of written spoken material upon which a linguistic analysis is based. </a:t>
            </a:r>
            <a:endParaRPr lang="en-CA" sz="2400" dirty="0" smtClean="0">
              <a:solidFill>
                <a:srgbClr val="FFFFFF"/>
              </a:solidFill>
              <a:latin typeface="Georgia"/>
              <a:ea typeface="Georgia"/>
              <a:cs typeface="Georgia"/>
              <a:sym typeface="Georgia"/>
            </a:endParaRPr>
          </a:p>
          <a:p>
            <a:pPr lvl="0">
              <a:buClr>
                <a:srgbClr val="FFFF00"/>
              </a:buClr>
              <a:buSzPct val="100000"/>
            </a:pPr>
            <a:endParaRPr sz="2400" dirty="0">
              <a:solidFill>
                <a:srgbClr val="D2ACCA"/>
              </a:solidFill>
              <a:latin typeface="Calibri"/>
              <a:ea typeface="Calibri"/>
              <a:cs typeface="Calibri"/>
              <a:sym typeface="Calibri"/>
            </a:endParaRPr>
          </a:p>
          <a:p>
            <a:pPr lvl="0"/>
            <a:r>
              <a:rPr sz="2400" b="1" cap="all" dirty="0">
                <a:solidFill>
                  <a:srgbClr val="DCC280"/>
                </a:solidFill>
                <a:latin typeface="Calibri"/>
                <a:ea typeface="Calibri"/>
                <a:cs typeface="Calibri"/>
                <a:sym typeface="Calibri"/>
              </a:rPr>
              <a:t>WHAT IS THE USE OF CORPUS</a:t>
            </a:r>
            <a:r>
              <a:rPr sz="2400" b="1" cap="all" dirty="0" smtClean="0">
                <a:solidFill>
                  <a:srgbClr val="DCC280"/>
                </a:solidFill>
                <a:latin typeface="Calibri"/>
                <a:ea typeface="Calibri"/>
                <a:cs typeface="Calibri"/>
                <a:sym typeface="Calibri"/>
              </a:rPr>
              <a:t>?</a:t>
            </a:r>
            <a:endParaRPr lang="en-CA" sz="2400" b="1" cap="all" dirty="0" smtClean="0">
              <a:solidFill>
                <a:srgbClr val="DCC280"/>
              </a:solidFill>
              <a:latin typeface="Calibri"/>
              <a:ea typeface="Calibri"/>
              <a:cs typeface="Calibri"/>
              <a:sym typeface="Calibri"/>
            </a:endParaRPr>
          </a:p>
          <a:p>
            <a:pPr lvl="0"/>
            <a:endParaRPr sz="2400" dirty="0">
              <a:solidFill>
                <a:srgbClr val="DCC280"/>
              </a:solidFill>
              <a:latin typeface="Calibri"/>
              <a:ea typeface="Calibri"/>
              <a:cs typeface="Calibri"/>
              <a:sym typeface="Calibri"/>
            </a:endParaRPr>
          </a:p>
          <a:p>
            <a:pPr marL="285750" lvl="0" indent="-285750">
              <a:buClr>
                <a:srgbClr val="FFFF00"/>
              </a:buClr>
              <a:buSzPct val="100000"/>
              <a:buFont typeface="Arial"/>
              <a:buChar char="•"/>
            </a:pPr>
            <a:r>
              <a:rPr sz="2400" dirty="0">
                <a:solidFill>
                  <a:srgbClr val="FFFFFF"/>
                </a:solidFill>
                <a:latin typeface="Calibri"/>
                <a:ea typeface="Calibri"/>
                <a:cs typeface="Calibri"/>
                <a:sym typeface="Calibri"/>
              </a:rPr>
              <a:t>Better descriptions of a language. </a:t>
            </a:r>
            <a:endParaRPr lang="en-CA" sz="2400" dirty="0" smtClean="0">
              <a:solidFill>
                <a:srgbClr val="FFFFFF"/>
              </a:solidFill>
              <a:latin typeface="Calibri"/>
              <a:ea typeface="Calibri"/>
              <a:cs typeface="Calibri"/>
              <a:sym typeface="Calibri"/>
            </a:endParaRPr>
          </a:p>
          <a:p>
            <a:pPr lvl="0">
              <a:buClr>
                <a:srgbClr val="FFFF00"/>
              </a:buClr>
              <a:buSzPct val="100000"/>
            </a:pPr>
            <a:endParaRPr sz="2400" dirty="0">
              <a:solidFill>
                <a:srgbClr val="FFFFFF"/>
              </a:solidFill>
              <a:latin typeface="Calibri"/>
              <a:ea typeface="Calibri"/>
              <a:cs typeface="Calibri"/>
              <a:sym typeface="Calibri"/>
            </a:endParaRPr>
          </a:p>
          <a:p>
            <a:pPr marL="285750" lvl="0" indent="-285750">
              <a:buClr>
                <a:srgbClr val="FFFF00"/>
              </a:buClr>
              <a:buSzPct val="100000"/>
              <a:buFont typeface="Arial"/>
              <a:buChar char="•"/>
            </a:pPr>
            <a:r>
              <a:rPr sz="2400" dirty="0">
                <a:solidFill>
                  <a:srgbClr val="FFFFFF"/>
                </a:solidFill>
                <a:latin typeface="Calibri"/>
                <a:ea typeface="Calibri"/>
                <a:cs typeface="Calibri"/>
                <a:sym typeface="Calibri"/>
              </a:rPr>
              <a:t>Computer-process able corpora allow linguists to adopt the principle of total accountability, retrieving all the occurrences of a particular word or structure for inspection or randomly selected samples</a:t>
            </a:r>
            <a:r>
              <a:rPr sz="2400" dirty="0" smtClean="0">
                <a:solidFill>
                  <a:srgbClr val="FFFFFF"/>
                </a:solidFill>
                <a:latin typeface="Calibri"/>
                <a:ea typeface="Calibri"/>
                <a:cs typeface="Calibri"/>
                <a:sym typeface="Calibri"/>
              </a:rPr>
              <a:t>.</a:t>
            </a:r>
            <a:endParaRPr lang="en-CA" sz="2400" dirty="0" smtClean="0">
              <a:solidFill>
                <a:srgbClr val="FFFFFF"/>
              </a:solidFill>
              <a:latin typeface="Calibri"/>
              <a:ea typeface="Calibri"/>
              <a:cs typeface="Calibri"/>
              <a:sym typeface="Calibri"/>
            </a:endParaRPr>
          </a:p>
          <a:p>
            <a:pPr lvl="0">
              <a:buClr>
                <a:srgbClr val="FFFF00"/>
              </a:buClr>
              <a:buSzPct val="100000"/>
            </a:pPr>
            <a:endParaRPr sz="2400" dirty="0">
              <a:solidFill>
                <a:srgbClr val="FFFFFF"/>
              </a:solidFill>
              <a:latin typeface="Calibri"/>
              <a:ea typeface="Calibri"/>
              <a:cs typeface="Calibri"/>
              <a:sym typeface="Calibri"/>
            </a:endParaRPr>
          </a:p>
          <a:p>
            <a:pPr marL="285750" lvl="0" indent="-285750">
              <a:buClr>
                <a:srgbClr val="FFFF00"/>
              </a:buClr>
              <a:buSzPct val="100000"/>
              <a:buFont typeface="Arial"/>
              <a:buChar char="•"/>
            </a:pPr>
            <a:r>
              <a:rPr sz="2400" dirty="0">
                <a:solidFill>
                  <a:srgbClr val="FFFFFF"/>
                </a:solidFill>
                <a:latin typeface="Calibri"/>
                <a:ea typeface="Calibri"/>
                <a:cs typeface="Calibri"/>
                <a:sym typeface="Calibri"/>
              </a:rPr>
              <a:t> Corpus analysis provide lexical information, morphosyntactic information, semantic information and pragmatic information</a:t>
            </a:r>
            <a:r>
              <a:rPr sz="2400" dirty="0" smtClean="0">
                <a:solidFill>
                  <a:srgbClr val="FFFFFF"/>
                </a:solidFill>
                <a:latin typeface="Calibri"/>
                <a:ea typeface="Calibri"/>
                <a:cs typeface="Calibri"/>
                <a:sym typeface="Calibri"/>
              </a:rPr>
              <a:t>.</a:t>
            </a:r>
            <a:endParaRPr lang="en-CA" sz="2400" dirty="0" smtClean="0">
              <a:solidFill>
                <a:srgbClr val="FFFFFF"/>
              </a:solidFill>
              <a:latin typeface="Calibri"/>
              <a:ea typeface="Calibri"/>
              <a:cs typeface="Calibri"/>
              <a:sym typeface="Calibri"/>
            </a:endParaRPr>
          </a:p>
          <a:p>
            <a:pPr lvl="0">
              <a:buClr>
                <a:srgbClr val="FFFF00"/>
              </a:buClr>
              <a:buSzPct val="100000"/>
            </a:pPr>
            <a:endParaRPr sz="2400" dirty="0">
              <a:solidFill>
                <a:srgbClr val="FFFFFF"/>
              </a:solidFill>
              <a:latin typeface="Calibri"/>
              <a:ea typeface="Calibri"/>
              <a:cs typeface="Calibri"/>
              <a:sym typeface="Calibri"/>
            </a:endParaRPr>
          </a:p>
          <a:p>
            <a:pPr marL="285750" lvl="0" indent="-285750">
              <a:buClr>
                <a:srgbClr val="FFFF00"/>
              </a:buClr>
              <a:buSzPct val="100000"/>
              <a:buFont typeface="Arial"/>
              <a:buChar char="•"/>
            </a:pPr>
            <a:r>
              <a:rPr sz="2400" dirty="0">
                <a:solidFill>
                  <a:srgbClr val="FFFFFF"/>
                </a:solidFill>
                <a:latin typeface="Calibri"/>
                <a:ea typeface="Calibri"/>
                <a:cs typeface="Calibri"/>
                <a:sym typeface="Calibri"/>
              </a:rPr>
              <a:t>Linguistic information is provided by concordance and frequency counts.</a:t>
            </a:r>
            <a:r>
              <a:rPr sz="2400" cap="all" dirty="0">
                <a:solidFill>
                  <a:srgbClr val="FFFFFF"/>
                </a:solidFill>
                <a:latin typeface="Calibri"/>
                <a:ea typeface="Calibri"/>
                <a:cs typeface="Calibri"/>
                <a:sym typeface="Calibri"/>
              </a:rPr>
              <a:t> </a:t>
            </a:r>
            <a:endParaRPr sz="2400" dirty="0">
              <a:solidFill>
                <a:srgbClr val="FFFFFF"/>
              </a:solidFill>
              <a:latin typeface="Calibri"/>
              <a:ea typeface="Calibri"/>
              <a:cs typeface="Calibri"/>
              <a:sym typeface="Calibri"/>
            </a:endParaRPr>
          </a:p>
        </p:txBody>
      </p:sp>
      <p:sp>
        <p:nvSpPr>
          <p:cNvPr id="435" name="Shape 435"/>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18</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434">
                                            <p:txEl>
                                              <p:pRg st="2" end="2"/>
                                            </p:txEl>
                                          </p:spTgt>
                                        </p:tgtEl>
                                        <p:attrNameLst>
                                          <p:attrName>style.visibility</p:attrName>
                                        </p:attrNameLst>
                                      </p:cBhvr>
                                      <p:to>
                                        <p:strVal val="visible"/>
                                      </p:to>
                                    </p:set>
                                    <p:anim calcmode="lin" valueType="num">
                                      <p:cBhvr>
                                        <p:cTn id="7" dur="500" fill="hold"/>
                                        <p:tgtEl>
                                          <p:spTgt spid="434">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434">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iterate>
                                    <p:tmAbs val="0"/>
                                  </p:iterate>
                                  <p:childTnLst>
                                    <p:set>
                                      <p:cBhvr>
                                        <p:cTn id="11" fill="hold"/>
                                        <p:tgtEl>
                                          <p:spTgt spid="434">
                                            <p:txEl>
                                              <p:pRg st="4" end="4"/>
                                            </p:txEl>
                                          </p:spTgt>
                                        </p:tgtEl>
                                        <p:attrNameLst>
                                          <p:attrName>style.visibility</p:attrName>
                                        </p:attrNameLst>
                                      </p:cBhvr>
                                      <p:to>
                                        <p:strVal val="visible"/>
                                      </p:to>
                                    </p:set>
                                    <p:anim calcmode="lin" valueType="num">
                                      <p:cBhvr>
                                        <p:cTn id="12" dur="500" fill="hold"/>
                                        <p:tgtEl>
                                          <p:spTgt spid="434">
                                            <p:txEl>
                                              <p:pRg st="4" end="4"/>
                                            </p:txEl>
                                          </p:spTgt>
                                        </p:tgtEl>
                                        <p:attrNameLst>
                                          <p:attrName>ppt_x</p:attrName>
                                        </p:attrNameLst>
                                      </p:cBhvr>
                                      <p:tavLst>
                                        <p:tav tm="0">
                                          <p:val>
                                            <p:strVal val="#ppt_x"/>
                                          </p:val>
                                        </p:tav>
                                        <p:tav tm="100000">
                                          <p:val>
                                            <p:strVal val="#ppt_x"/>
                                          </p:val>
                                        </p:tav>
                                      </p:tavLst>
                                    </p:anim>
                                    <p:anim calcmode="lin" valueType="num">
                                      <p:cBhvr>
                                        <p:cTn id="13" dur="500" fill="hold"/>
                                        <p:tgtEl>
                                          <p:spTgt spid="434">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1" nodeType="afterEffect">
                                  <p:stCondLst>
                                    <p:cond delay="0"/>
                                  </p:stCondLst>
                                  <p:iterate>
                                    <p:tmAbs val="0"/>
                                  </p:iterate>
                                  <p:childTnLst>
                                    <p:set>
                                      <p:cBhvr>
                                        <p:cTn id="16" fill="hold"/>
                                        <p:tgtEl>
                                          <p:spTgt spid="434">
                                            <p:txEl>
                                              <p:pRg st="6" end="6"/>
                                            </p:txEl>
                                          </p:spTgt>
                                        </p:tgtEl>
                                        <p:attrNameLst>
                                          <p:attrName>style.visibility</p:attrName>
                                        </p:attrNameLst>
                                      </p:cBhvr>
                                      <p:to>
                                        <p:strVal val="visible"/>
                                      </p:to>
                                    </p:set>
                                    <p:anim calcmode="lin" valueType="num">
                                      <p:cBhvr>
                                        <p:cTn id="17" dur="500" fill="hold"/>
                                        <p:tgtEl>
                                          <p:spTgt spid="434">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434">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1" nodeType="afterEffect">
                                  <p:stCondLst>
                                    <p:cond delay="0"/>
                                  </p:stCondLst>
                                  <p:iterate>
                                    <p:tmAbs val="0"/>
                                  </p:iterate>
                                  <p:childTnLst>
                                    <p:set>
                                      <p:cBhvr>
                                        <p:cTn id="21" fill="hold"/>
                                        <p:tgtEl>
                                          <p:spTgt spid="434">
                                            <p:txEl>
                                              <p:pRg st="8" end="8"/>
                                            </p:txEl>
                                          </p:spTgt>
                                        </p:tgtEl>
                                        <p:attrNameLst>
                                          <p:attrName>style.visibility</p:attrName>
                                        </p:attrNameLst>
                                      </p:cBhvr>
                                      <p:to>
                                        <p:strVal val="visible"/>
                                      </p:to>
                                    </p:set>
                                    <p:anim calcmode="lin" valueType="num">
                                      <p:cBhvr>
                                        <p:cTn id="22" dur="500" fill="hold"/>
                                        <p:tgtEl>
                                          <p:spTgt spid="434">
                                            <p:txEl>
                                              <p:pRg st="8" end="8"/>
                                            </p:txEl>
                                          </p:spTgt>
                                        </p:tgtEl>
                                        <p:attrNameLst>
                                          <p:attrName>ppt_x</p:attrName>
                                        </p:attrNameLst>
                                      </p:cBhvr>
                                      <p:tavLst>
                                        <p:tav tm="0">
                                          <p:val>
                                            <p:strVal val="#ppt_x"/>
                                          </p:val>
                                        </p:tav>
                                        <p:tav tm="100000">
                                          <p:val>
                                            <p:strVal val="#ppt_x"/>
                                          </p:val>
                                        </p:tav>
                                      </p:tavLst>
                                    </p:anim>
                                    <p:anim calcmode="lin" valueType="num">
                                      <p:cBhvr>
                                        <p:cTn id="23" dur="500" fill="hold"/>
                                        <p:tgtEl>
                                          <p:spTgt spid="434">
                                            <p:txEl>
                                              <p:pRg st="8" end="8"/>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1" nodeType="afterEffect">
                                  <p:stCondLst>
                                    <p:cond delay="0"/>
                                  </p:stCondLst>
                                  <p:iterate>
                                    <p:tmAbs val="0"/>
                                  </p:iterate>
                                  <p:childTnLst>
                                    <p:set>
                                      <p:cBhvr>
                                        <p:cTn id="26" fill="hold"/>
                                        <p:tgtEl>
                                          <p:spTgt spid="434">
                                            <p:txEl>
                                              <p:pRg st="10" end="10"/>
                                            </p:txEl>
                                          </p:spTgt>
                                        </p:tgtEl>
                                        <p:attrNameLst>
                                          <p:attrName>style.visibility</p:attrName>
                                        </p:attrNameLst>
                                      </p:cBhvr>
                                      <p:to>
                                        <p:strVal val="visible"/>
                                      </p:to>
                                    </p:set>
                                    <p:anim calcmode="lin" valueType="num">
                                      <p:cBhvr>
                                        <p:cTn id="27" dur="500" fill="hold"/>
                                        <p:tgtEl>
                                          <p:spTgt spid="434">
                                            <p:txEl>
                                              <p:pRg st="10" end="10"/>
                                            </p:txEl>
                                          </p:spTgt>
                                        </p:tgtEl>
                                        <p:attrNameLst>
                                          <p:attrName>ppt_x</p:attrName>
                                        </p:attrNameLst>
                                      </p:cBhvr>
                                      <p:tavLst>
                                        <p:tav tm="0">
                                          <p:val>
                                            <p:strVal val="#ppt_x"/>
                                          </p:val>
                                        </p:tav>
                                        <p:tav tm="100000">
                                          <p:val>
                                            <p:strVal val="#ppt_x"/>
                                          </p:val>
                                        </p:tav>
                                      </p:tavLst>
                                    </p:anim>
                                    <p:anim calcmode="lin" valueType="num">
                                      <p:cBhvr>
                                        <p:cTn id="28" dur="500" fill="hold"/>
                                        <p:tgtEl>
                                          <p:spTgt spid="43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1"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p:cNvSpPr>
          <p:nvPr>
            <p:ph type="title"/>
          </p:nvPr>
        </p:nvSpPr>
        <p:spPr>
          <a:xfrm>
            <a:off x="457200" y="1715435"/>
            <a:ext cx="8229600" cy="1143002"/>
          </a:xfrm>
          <a:prstGeom prst="rect">
            <a:avLst/>
          </a:prstGeom>
        </p:spPr>
        <p:txBody>
          <a:bodyPr/>
          <a:lstStyle>
            <a:lvl1pPr>
              <a:defRPr sz="1600" b="1">
                <a:solidFill>
                  <a:srgbClr val="000000"/>
                </a:solidFill>
              </a:defRPr>
            </a:lvl1pPr>
          </a:lstStyle>
          <a:p>
            <a:pPr lvl="0">
              <a:defRPr sz="1800" b="0"/>
            </a:pPr>
            <a:r>
              <a:rPr sz="1600" b="1"/>
              <a:t> </a:t>
            </a:r>
          </a:p>
        </p:txBody>
      </p:sp>
      <p:sp>
        <p:nvSpPr>
          <p:cNvPr id="438" name="Shape 438"/>
          <p:cNvSpPr/>
          <p:nvPr/>
        </p:nvSpPr>
        <p:spPr>
          <a:xfrm>
            <a:off x="1617268" y="117011"/>
            <a:ext cx="5969098" cy="69565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solidFill>
                  <a:srgbClr val="FFFFFF"/>
                </a:solidFill>
                <a:latin typeface="Chalkduster"/>
                <a:ea typeface="Chalkduster"/>
                <a:cs typeface="Chalkduster"/>
                <a:sym typeface="Chalkduster"/>
              </a:defRPr>
            </a:lvl1pPr>
          </a:lstStyle>
          <a:p>
            <a:pPr lvl="0">
              <a:defRPr sz="1800">
                <a:solidFill>
                  <a:srgbClr val="000000"/>
                </a:solidFill>
              </a:defRPr>
            </a:pPr>
            <a:r>
              <a:rPr sz="3200">
                <a:solidFill>
                  <a:srgbClr val="FFFFFF"/>
                </a:solidFill>
              </a:rPr>
              <a:t>Automated Analysis</a:t>
            </a:r>
          </a:p>
        </p:txBody>
      </p:sp>
      <p:sp>
        <p:nvSpPr>
          <p:cNvPr id="439" name="Shape 439"/>
          <p:cNvSpPr/>
          <p:nvPr/>
        </p:nvSpPr>
        <p:spPr>
          <a:xfrm>
            <a:off x="258417" y="804204"/>
            <a:ext cx="8686801" cy="56323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23333" lvl="0" indent="-423333">
              <a:buClr>
                <a:srgbClr val="C6D9F1"/>
              </a:buClr>
              <a:buSzPct val="100000"/>
              <a:buFont typeface="Wingdings"/>
              <a:buChar char="❖"/>
            </a:pPr>
            <a:r>
              <a:rPr sz="2400" dirty="0">
                <a:solidFill>
                  <a:srgbClr val="FFFFFF"/>
                </a:solidFill>
                <a:latin typeface="Calibri"/>
                <a:ea typeface="Calibri"/>
                <a:cs typeface="Calibri"/>
                <a:sym typeface="Calibri"/>
              </a:rPr>
              <a:t>Automated software engineering applies </a:t>
            </a:r>
            <a:r>
              <a:rPr sz="2400" b="1" dirty="0">
                <a:solidFill>
                  <a:srgbClr val="D3C171"/>
                </a:solidFill>
                <a:latin typeface="Calibri"/>
                <a:ea typeface="Calibri"/>
                <a:cs typeface="Calibri"/>
                <a:sym typeface="Calibri"/>
              </a:rPr>
              <a:t>computation to software engineering activities.</a:t>
            </a:r>
          </a:p>
          <a:p>
            <a:pPr lvl="0"/>
            <a:endParaRPr sz="2400" dirty="0">
              <a:solidFill>
                <a:srgbClr val="C6D9F1"/>
              </a:solidFill>
              <a:latin typeface="Calibri"/>
              <a:ea typeface="Calibri"/>
              <a:cs typeface="Calibri"/>
              <a:sym typeface="Calibri"/>
            </a:endParaRPr>
          </a:p>
          <a:p>
            <a:pPr marL="423333" lvl="0" indent="-423333">
              <a:buClr>
                <a:srgbClr val="C6D9F1"/>
              </a:buClr>
              <a:buSzPct val="100000"/>
              <a:buFont typeface="Wingdings"/>
              <a:buChar char="❖"/>
            </a:pPr>
            <a:r>
              <a:rPr sz="2400" dirty="0">
                <a:solidFill>
                  <a:srgbClr val="C6D9F1"/>
                </a:solidFill>
                <a:latin typeface="Calibri"/>
                <a:ea typeface="Calibri"/>
                <a:cs typeface="Calibri"/>
                <a:sym typeface="Calibri"/>
              </a:rPr>
              <a:t> </a:t>
            </a:r>
            <a:r>
              <a:rPr sz="2400" dirty="0">
                <a:solidFill>
                  <a:srgbClr val="FFFFFF"/>
                </a:solidFill>
                <a:latin typeface="Calibri"/>
                <a:ea typeface="Calibri"/>
                <a:cs typeface="Calibri"/>
                <a:sym typeface="Calibri"/>
              </a:rPr>
              <a:t>The goal is </a:t>
            </a:r>
            <a:r>
              <a:rPr sz="2400" b="1" dirty="0">
                <a:solidFill>
                  <a:srgbClr val="D7C47A"/>
                </a:solidFill>
                <a:latin typeface="Calibri"/>
                <a:ea typeface="Calibri"/>
                <a:cs typeface="Calibri"/>
                <a:sym typeface="Calibri"/>
              </a:rPr>
              <a:t>to partially or fully automate these activities, thereby significantly increasing both quality and productivity.</a:t>
            </a:r>
            <a:endParaRPr sz="2400" dirty="0">
              <a:solidFill>
                <a:srgbClr val="D7C47A"/>
              </a:solidFill>
              <a:latin typeface="Calibri"/>
              <a:ea typeface="Calibri"/>
              <a:cs typeface="Calibri"/>
              <a:sym typeface="Calibri"/>
            </a:endParaRPr>
          </a:p>
          <a:p>
            <a:pPr marL="342900" lvl="0" indent="-342900">
              <a:buClr>
                <a:srgbClr val="C6D9F1"/>
              </a:buClr>
              <a:buSzPct val="100000"/>
              <a:buFont typeface="Wingdings"/>
              <a:buChar char="❖"/>
            </a:pPr>
            <a:endParaRPr sz="2400" dirty="0">
              <a:solidFill>
                <a:srgbClr val="C6D9F1"/>
              </a:solidFill>
              <a:latin typeface="Calibri"/>
              <a:ea typeface="Calibri"/>
              <a:cs typeface="Calibri"/>
              <a:sym typeface="Calibri"/>
            </a:endParaRPr>
          </a:p>
          <a:p>
            <a:pPr marL="423333" lvl="0" indent="-423333">
              <a:buClr>
                <a:srgbClr val="C6D9F1"/>
              </a:buClr>
              <a:buSzPct val="100000"/>
              <a:buFont typeface="Wingdings"/>
              <a:buChar char="❖"/>
            </a:pPr>
            <a:r>
              <a:rPr sz="2400" dirty="0">
                <a:solidFill>
                  <a:srgbClr val="FFFFFF"/>
                </a:solidFill>
                <a:latin typeface="Calibri"/>
                <a:ea typeface="Calibri"/>
                <a:cs typeface="Calibri"/>
                <a:sym typeface="Calibri"/>
              </a:rPr>
              <a:t> This includes the study of techniques for </a:t>
            </a:r>
            <a:r>
              <a:rPr sz="2400" b="1" dirty="0">
                <a:solidFill>
                  <a:srgbClr val="D9C17B"/>
                </a:solidFill>
                <a:latin typeface="Calibri"/>
                <a:ea typeface="Calibri"/>
                <a:cs typeface="Calibri"/>
                <a:sym typeface="Calibri"/>
              </a:rPr>
              <a:t>constructing, understanding, adapting and modelling both software artifacts and processes. </a:t>
            </a:r>
            <a:endParaRPr sz="2400" dirty="0">
              <a:solidFill>
                <a:srgbClr val="D9C17B"/>
              </a:solidFill>
              <a:latin typeface="Calibri"/>
              <a:ea typeface="Calibri"/>
              <a:cs typeface="Calibri"/>
              <a:sym typeface="Calibri"/>
            </a:endParaRPr>
          </a:p>
          <a:p>
            <a:pPr marL="342900" lvl="0" indent="-342900">
              <a:buClr>
                <a:srgbClr val="C6D9F1"/>
              </a:buClr>
              <a:buSzPct val="100000"/>
              <a:buFont typeface="Wingdings"/>
              <a:buChar char="❖"/>
            </a:pPr>
            <a:endParaRPr sz="2400" dirty="0">
              <a:solidFill>
                <a:srgbClr val="C6D9F1"/>
              </a:solidFill>
              <a:latin typeface="Calibri"/>
              <a:ea typeface="Calibri"/>
              <a:cs typeface="Calibri"/>
              <a:sym typeface="Calibri"/>
            </a:endParaRPr>
          </a:p>
          <a:p>
            <a:pPr marL="423333" lvl="0" indent="-423333">
              <a:buClr>
                <a:srgbClr val="C3D69B"/>
              </a:buClr>
              <a:buSzPct val="100000"/>
              <a:buFont typeface="Wingdings"/>
              <a:buChar char="❖"/>
            </a:pPr>
            <a:r>
              <a:rPr sz="2400" b="1" dirty="0">
                <a:solidFill>
                  <a:srgbClr val="D8C870"/>
                </a:solidFill>
                <a:latin typeface="Calibri"/>
                <a:ea typeface="Calibri"/>
                <a:cs typeface="Calibri"/>
                <a:sym typeface="Calibri"/>
              </a:rPr>
              <a:t>Automatic and collaborative systems</a:t>
            </a:r>
            <a:r>
              <a:rPr sz="2400" b="1" dirty="0">
                <a:solidFill>
                  <a:srgbClr val="C3D69B"/>
                </a:solidFill>
                <a:latin typeface="Calibri"/>
                <a:ea typeface="Calibri"/>
                <a:cs typeface="Calibri"/>
                <a:sym typeface="Calibri"/>
              </a:rPr>
              <a:t> </a:t>
            </a:r>
            <a:r>
              <a:rPr sz="2400" dirty="0">
                <a:solidFill>
                  <a:srgbClr val="FFFFFF"/>
                </a:solidFill>
                <a:latin typeface="Calibri"/>
                <a:ea typeface="Calibri"/>
                <a:cs typeface="Calibri"/>
                <a:sym typeface="Calibri"/>
              </a:rPr>
              <a:t>are both important areas of automated software engineering, as are computational models of human software engineering activities. </a:t>
            </a:r>
          </a:p>
          <a:p>
            <a:pPr marL="342900" lvl="0" indent="-342900">
              <a:buClr>
                <a:srgbClr val="C6D9F1"/>
              </a:buClr>
              <a:buSzPct val="100000"/>
              <a:buFont typeface="Wingdings"/>
              <a:buChar char="❖"/>
            </a:pPr>
            <a:endParaRPr sz="2400" dirty="0">
              <a:solidFill>
                <a:srgbClr val="C6D9F1"/>
              </a:solidFill>
              <a:latin typeface="Calibri"/>
              <a:ea typeface="Calibri"/>
              <a:cs typeface="Calibri"/>
              <a:sym typeface="Calibri"/>
            </a:endParaRPr>
          </a:p>
          <a:p>
            <a:pPr marL="423333" lvl="0" indent="-423333">
              <a:buClr>
                <a:srgbClr val="C3D69B"/>
              </a:buClr>
              <a:buSzPct val="100000"/>
              <a:buFont typeface="Wingdings"/>
              <a:buChar char="❖"/>
            </a:pPr>
            <a:r>
              <a:rPr lang="en-CA" sz="2400" b="1" dirty="0" smtClean="0">
                <a:solidFill>
                  <a:srgbClr val="D8C86E"/>
                </a:solidFill>
                <a:latin typeface="Calibri"/>
                <a:ea typeface="Calibri"/>
                <a:cs typeface="Calibri"/>
                <a:sym typeface="Calibri"/>
              </a:rPr>
              <a:t>Examples</a:t>
            </a:r>
            <a:r>
              <a:rPr lang="en-CA" sz="2400" dirty="0" smtClean="0">
                <a:solidFill>
                  <a:srgbClr val="D8C86E"/>
                </a:solidFill>
                <a:latin typeface="Calibri"/>
                <a:ea typeface="Calibri"/>
                <a:cs typeface="Calibri"/>
                <a:sym typeface="Calibri"/>
              </a:rPr>
              <a:t>: </a:t>
            </a:r>
            <a:r>
              <a:rPr sz="2400" dirty="0" smtClean="0">
                <a:solidFill>
                  <a:srgbClr val="D8C86E"/>
                </a:solidFill>
                <a:latin typeface="Calibri"/>
                <a:ea typeface="Calibri"/>
                <a:cs typeface="Calibri"/>
                <a:sym typeface="Calibri"/>
              </a:rPr>
              <a:t>Knowledge </a:t>
            </a:r>
            <a:r>
              <a:rPr sz="2400" dirty="0">
                <a:solidFill>
                  <a:srgbClr val="D8C86E"/>
                </a:solidFill>
                <a:latin typeface="Calibri"/>
                <a:ea typeface="Calibri"/>
                <a:cs typeface="Calibri"/>
                <a:sym typeface="Calibri"/>
              </a:rPr>
              <a:t>representations and artificial </a:t>
            </a:r>
            <a:r>
              <a:rPr sz="2400" dirty="0" smtClean="0">
                <a:solidFill>
                  <a:srgbClr val="D8C86E"/>
                </a:solidFill>
                <a:latin typeface="Calibri"/>
                <a:ea typeface="Calibri"/>
                <a:cs typeface="Calibri"/>
                <a:sym typeface="Calibri"/>
              </a:rPr>
              <a:t>intelligence</a:t>
            </a:r>
            <a:endParaRPr sz="2400" dirty="0">
              <a:solidFill>
                <a:srgbClr val="FFFFFF"/>
              </a:solidFill>
              <a:latin typeface="Calibri"/>
              <a:ea typeface="Calibri"/>
              <a:cs typeface="Calibri"/>
              <a:sym typeface="Calibri"/>
            </a:endParaRPr>
          </a:p>
        </p:txBody>
      </p:sp>
      <p:sp>
        <p:nvSpPr>
          <p:cNvPr id="440" name="Shape 440"/>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19</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439">
                                            <p:txEl>
                                              <p:pRg st="4" end="4"/>
                                            </p:txEl>
                                          </p:spTgt>
                                        </p:tgtEl>
                                        <p:attrNameLst>
                                          <p:attrName>style.visibility</p:attrName>
                                        </p:attrNameLst>
                                      </p:cBhvr>
                                      <p:to>
                                        <p:strVal val="visible"/>
                                      </p:to>
                                    </p:set>
                                    <p:anim calcmode="lin" valueType="num">
                                      <p:cBhvr>
                                        <p:cTn id="7" dur="500" fill="hold"/>
                                        <p:tgtEl>
                                          <p:spTgt spid="439">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39">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iterate>
                                    <p:tmAbs val="0"/>
                                  </p:iterate>
                                  <p:childTnLst>
                                    <p:set>
                                      <p:cBhvr>
                                        <p:cTn id="11" fill="hold"/>
                                        <p:tgtEl>
                                          <p:spTgt spid="439">
                                            <p:txEl>
                                              <p:pRg st="6" end="6"/>
                                            </p:txEl>
                                          </p:spTgt>
                                        </p:tgtEl>
                                        <p:attrNameLst>
                                          <p:attrName>style.visibility</p:attrName>
                                        </p:attrNameLst>
                                      </p:cBhvr>
                                      <p:to>
                                        <p:strVal val="visible"/>
                                      </p:to>
                                    </p:set>
                                    <p:anim calcmode="lin" valueType="num">
                                      <p:cBhvr>
                                        <p:cTn id="12" dur="500" fill="hold"/>
                                        <p:tgtEl>
                                          <p:spTgt spid="439">
                                            <p:txEl>
                                              <p:pRg st="6" end="6"/>
                                            </p:txEl>
                                          </p:spTgt>
                                        </p:tgtEl>
                                        <p:attrNameLst>
                                          <p:attrName>ppt_x</p:attrName>
                                        </p:attrNameLst>
                                      </p:cBhvr>
                                      <p:tavLst>
                                        <p:tav tm="0">
                                          <p:val>
                                            <p:strVal val="#ppt_x"/>
                                          </p:val>
                                        </p:tav>
                                        <p:tav tm="100000">
                                          <p:val>
                                            <p:strVal val="#ppt_x"/>
                                          </p:val>
                                        </p:tav>
                                      </p:tavLst>
                                    </p:anim>
                                    <p:anim calcmode="lin" valueType="num">
                                      <p:cBhvr>
                                        <p:cTn id="13" dur="500" fill="hold"/>
                                        <p:tgtEl>
                                          <p:spTgt spid="439">
                                            <p:txEl>
                                              <p:pRg st="6" end="6"/>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1" nodeType="afterEffect">
                                  <p:stCondLst>
                                    <p:cond delay="0"/>
                                  </p:stCondLst>
                                  <p:iterate>
                                    <p:tmAbs val="0"/>
                                  </p:iterate>
                                  <p:childTnLst>
                                    <p:set>
                                      <p:cBhvr>
                                        <p:cTn id="16" fill="hold"/>
                                        <p:tgtEl>
                                          <p:spTgt spid="439">
                                            <p:txEl>
                                              <p:pRg st="8" end="8"/>
                                            </p:txEl>
                                          </p:spTgt>
                                        </p:tgtEl>
                                        <p:attrNameLst>
                                          <p:attrName>style.visibility</p:attrName>
                                        </p:attrNameLst>
                                      </p:cBhvr>
                                      <p:to>
                                        <p:strVal val="visible"/>
                                      </p:to>
                                    </p:set>
                                    <p:anim calcmode="lin" valueType="num">
                                      <p:cBhvr>
                                        <p:cTn id="17" dur="500" fill="hold"/>
                                        <p:tgtEl>
                                          <p:spTgt spid="439">
                                            <p:txEl>
                                              <p:pRg st="8" end="8"/>
                                            </p:txEl>
                                          </p:spTgt>
                                        </p:tgtEl>
                                        <p:attrNameLst>
                                          <p:attrName>ppt_x</p:attrName>
                                        </p:attrNameLst>
                                      </p:cBhvr>
                                      <p:tavLst>
                                        <p:tav tm="0">
                                          <p:val>
                                            <p:strVal val="#ppt_x"/>
                                          </p:val>
                                        </p:tav>
                                        <p:tav tm="100000">
                                          <p:val>
                                            <p:strVal val="#ppt_x"/>
                                          </p:val>
                                        </p:tav>
                                      </p:tavLst>
                                    </p:anim>
                                    <p:anim calcmode="lin" valueType="num">
                                      <p:cBhvr>
                                        <p:cTn id="18" dur="500" fill="hold"/>
                                        <p:tgtEl>
                                          <p:spTgt spid="4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1"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322" name="Shape 322"/>
          <p:cNvSpPr/>
          <p:nvPr/>
        </p:nvSpPr>
        <p:spPr>
          <a:xfrm>
            <a:off x="2286000" y="1443841"/>
            <a:ext cx="457200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 </a:t>
            </a:r>
          </a:p>
        </p:txBody>
      </p:sp>
      <p:sp>
        <p:nvSpPr>
          <p:cNvPr id="323" name="Shape 323"/>
          <p:cNvSpPr/>
          <p:nvPr/>
        </p:nvSpPr>
        <p:spPr>
          <a:xfrm>
            <a:off x="485037" y="417980"/>
            <a:ext cx="8508828" cy="1158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508000" lvl="0" indent="-508000">
              <a:buClr>
                <a:srgbClr val="C6D9F1"/>
              </a:buClr>
              <a:buSzPct val="100000"/>
              <a:buFont typeface="Wingdings"/>
              <a:buChar char="➢"/>
            </a:pPr>
            <a:r>
              <a:rPr sz="2400">
                <a:solidFill>
                  <a:srgbClr val="FFFFFF"/>
                </a:solidFill>
                <a:latin typeface="Calibri"/>
                <a:ea typeface="Calibri"/>
                <a:cs typeface="Calibri"/>
                <a:sym typeface="Calibri"/>
              </a:rPr>
              <a:t>Most of the data in Software Projects is of textual nature.</a:t>
            </a:r>
            <a:endParaRPr>
              <a:solidFill>
                <a:srgbClr val="FFFFFF"/>
              </a:solidFill>
              <a:latin typeface="Calibri"/>
              <a:ea typeface="Calibri"/>
              <a:cs typeface="Calibri"/>
              <a:sym typeface="Calibri"/>
            </a:endParaRPr>
          </a:p>
          <a:p>
            <a:pPr marL="508000" lvl="0" indent="-508000">
              <a:buClr>
                <a:srgbClr val="C6D9F1"/>
              </a:buClr>
              <a:buSzPct val="100000"/>
              <a:buFont typeface="Wingdings"/>
              <a:buChar char="➢"/>
            </a:pPr>
            <a:r>
              <a:rPr sz="2400">
                <a:solidFill>
                  <a:srgbClr val="FFFFFF"/>
                </a:solidFill>
                <a:latin typeface="Calibri"/>
                <a:ea typeface="Calibri"/>
                <a:cs typeface="Calibri"/>
                <a:sym typeface="Calibri"/>
              </a:rPr>
              <a:t>Let’s analyze System Development lifecycle for textual data.</a:t>
            </a:r>
          </a:p>
        </p:txBody>
      </p:sp>
      <p:sp>
        <p:nvSpPr>
          <p:cNvPr id="325" name="Shape 325"/>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2</a:t>
            </a:fld>
            <a:endParaRPr sz="1200">
              <a:solidFill>
                <a:srgbClr val="FFFFFF"/>
              </a:solidFill>
            </a:endParaRPr>
          </a:p>
        </p:txBody>
      </p:sp>
      <p:pic>
        <p:nvPicPr>
          <p:cNvPr id="3" name="Picture 2"/>
          <p:cNvPicPr>
            <a:picLocks noChangeAspect="1"/>
          </p:cNvPicPr>
          <p:nvPr/>
        </p:nvPicPr>
        <p:blipFill>
          <a:blip r:embed="rId2"/>
          <a:stretch>
            <a:fillRect/>
          </a:stretch>
        </p:blipFill>
        <p:spPr>
          <a:xfrm>
            <a:off x="0" y="1443841"/>
            <a:ext cx="9144000" cy="5701266"/>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23"/>
                                        </p:tgtEl>
                                        <p:attrNameLst>
                                          <p:attrName>style.visibility</p:attrName>
                                        </p:attrNameLst>
                                      </p:cBhvr>
                                      <p:to>
                                        <p:strVal val="visible"/>
                                      </p:to>
                                    </p:set>
                                    <p:animEffect transition="in" filter="blinds(horizontal)">
                                      <p:cBhvr>
                                        <p:cTn id="7" dur="500"/>
                                        <p:tgtEl>
                                          <p:spTgt spid="3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Shape 442"/>
          <p:cNvSpPr/>
          <p:nvPr/>
        </p:nvSpPr>
        <p:spPr>
          <a:xfrm>
            <a:off x="1841811" y="2505000"/>
            <a:ext cx="5945287" cy="7711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a:solidFill>
                  <a:srgbClr val="FFFFFF"/>
                </a:solidFill>
                <a:latin typeface="Chalkduster"/>
                <a:ea typeface="Chalkduster"/>
                <a:cs typeface="Chalkduster"/>
                <a:sym typeface="Chalkduster"/>
              </a:defRPr>
            </a:lvl1pPr>
          </a:lstStyle>
          <a:p>
            <a:pPr lvl="0">
              <a:defRPr sz="1800">
                <a:solidFill>
                  <a:srgbClr val="000000"/>
                </a:solidFill>
              </a:defRPr>
            </a:pPr>
            <a:r>
              <a:rPr sz="3600">
                <a:solidFill>
                  <a:srgbClr val="FFFFFF"/>
                </a:solidFill>
              </a:rPr>
              <a:t>Topic Modelling</a:t>
            </a:r>
          </a:p>
        </p:txBody>
      </p:sp>
      <p:sp>
        <p:nvSpPr>
          <p:cNvPr id="443" name="Shape 443"/>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20</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p:cNvSpPr>
          <p:nvPr>
            <p:ph type="title"/>
          </p:nvPr>
        </p:nvSpPr>
        <p:spPr>
          <a:xfrm>
            <a:off x="457200" y="274638"/>
            <a:ext cx="8229600" cy="1143001"/>
          </a:xfrm>
          <a:prstGeom prst="rect">
            <a:avLst/>
          </a:prstGeom>
        </p:spPr>
        <p:txBody>
          <a:bodyPr>
            <a:normAutofit fontScale="90000"/>
          </a:bodyPr>
          <a:lstStyle/>
          <a:p>
            <a:pPr marL="76809" lvl="0" indent="-76809" defTabSz="102412">
              <a:buClr>
                <a:srgbClr val="FFFFFF"/>
              </a:buClr>
              <a:buSzPct val="100000"/>
              <a:buFont typeface="Wingdings"/>
              <a:buChar char="❖"/>
              <a:defRPr sz="1800">
                <a:solidFill>
                  <a:srgbClr val="000000"/>
                </a:solidFill>
              </a:defRPr>
            </a:pPr>
            <a:r>
              <a:rPr sz="896"/>
              <a:t/>
            </a:r>
            <a:br>
              <a:rPr sz="896"/>
            </a:br>
            <a:r>
              <a:rPr sz="896"/>
              <a:t/>
            </a:r>
            <a:br>
              <a:rPr sz="896"/>
            </a:br>
            <a:r>
              <a:rPr sz="896"/>
              <a:t/>
            </a:r>
            <a:br>
              <a:rPr sz="896"/>
            </a:br>
            <a:r>
              <a:rPr sz="896"/>
              <a:t/>
            </a:r>
            <a:br>
              <a:rPr sz="896"/>
            </a:br>
            <a:r>
              <a:rPr sz="896"/>
              <a:t/>
            </a:r>
            <a:br>
              <a:rPr sz="896"/>
            </a:br>
            <a:r>
              <a:rPr sz="896"/>
              <a:t/>
            </a:r>
            <a:br>
              <a:rPr sz="896"/>
            </a:br>
            <a:r>
              <a:rPr sz="896"/>
              <a:t/>
            </a:r>
            <a:br>
              <a:rPr sz="896"/>
            </a:br>
            <a:endParaRPr sz="896"/>
          </a:p>
        </p:txBody>
      </p:sp>
      <p:sp>
        <p:nvSpPr>
          <p:cNvPr id="446" name="Shape 446"/>
          <p:cNvSpPr/>
          <p:nvPr/>
        </p:nvSpPr>
        <p:spPr>
          <a:xfrm>
            <a:off x="433389" y="123545"/>
            <a:ext cx="7812159" cy="6306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512233" lvl="0" indent="-512233">
              <a:buClr>
                <a:srgbClr val="FCD5B5"/>
              </a:buClr>
              <a:buSzPct val="100000"/>
              <a:buFont typeface="Wingdings"/>
              <a:buChar char="❖"/>
            </a:pPr>
            <a:r>
              <a:rPr sz="2200" b="1" dirty="0">
                <a:solidFill>
                  <a:srgbClr val="FFFFFF"/>
                </a:solidFill>
                <a:latin typeface="Calibri"/>
                <a:ea typeface="Calibri"/>
                <a:cs typeface="Calibri"/>
                <a:sym typeface="Calibri"/>
              </a:rPr>
              <a:t>What is Topic Modelling?</a:t>
            </a:r>
            <a:r>
              <a:rPr sz="2200" b="1" dirty="0">
                <a:solidFill>
                  <a:srgbClr val="70E1CB"/>
                </a:solidFill>
                <a:latin typeface="Calibri"/>
                <a:ea typeface="Calibri"/>
                <a:cs typeface="Calibri"/>
                <a:sym typeface="Calibri"/>
              </a:rPr>
              <a:t/>
            </a:r>
            <a:br>
              <a:rPr sz="2200" b="1" dirty="0">
                <a:solidFill>
                  <a:srgbClr val="70E1CB"/>
                </a:solidFill>
                <a:latin typeface="Calibri"/>
                <a:ea typeface="Calibri"/>
                <a:cs typeface="Calibri"/>
                <a:sym typeface="Calibri"/>
              </a:rPr>
            </a:br>
            <a:r>
              <a:rPr sz="2200" dirty="0">
                <a:solidFill>
                  <a:srgbClr val="DDCE71"/>
                </a:solidFill>
                <a:latin typeface="Calibri"/>
                <a:ea typeface="Calibri"/>
                <a:cs typeface="Calibri"/>
                <a:sym typeface="Calibri"/>
              </a:rPr>
              <a:t>Topic modelling is a form of text mining, a way of identifying patterns in a corpus. You take your corpus and run it through a tool which groups words across the corpus into ‘topics’.</a:t>
            </a:r>
          </a:p>
          <a:p>
            <a:pPr lvl="0"/>
            <a:endParaRPr dirty="0">
              <a:solidFill>
                <a:srgbClr val="F0B668"/>
              </a:solidFill>
              <a:latin typeface="Calibri"/>
              <a:ea typeface="Calibri"/>
              <a:cs typeface="Calibri"/>
              <a:sym typeface="Calibri"/>
            </a:endParaRPr>
          </a:p>
          <a:p>
            <a:pPr marL="419100" lvl="0" indent="-419100">
              <a:buClr>
                <a:srgbClr val="F0B668"/>
              </a:buClr>
              <a:buSzPct val="100000"/>
              <a:buFont typeface="Wingdings"/>
              <a:buChar char="❖"/>
            </a:pPr>
            <a:r>
              <a:rPr sz="2200" dirty="0">
                <a:solidFill>
                  <a:srgbClr val="FFFFFF"/>
                </a:solidFill>
                <a:latin typeface="Calibri"/>
                <a:ea typeface="Calibri"/>
                <a:cs typeface="Calibri"/>
                <a:sym typeface="Calibri"/>
              </a:rPr>
              <a:t> </a:t>
            </a:r>
            <a:r>
              <a:rPr sz="2200" dirty="0">
                <a:solidFill>
                  <a:srgbClr val="FFFFFF"/>
                </a:solidFill>
                <a:latin typeface="Arvo"/>
                <a:ea typeface="Arvo"/>
                <a:cs typeface="Arvo"/>
                <a:sym typeface="Arvo"/>
              </a:rPr>
              <a:t>How does it work?</a:t>
            </a:r>
            <a:endParaRPr dirty="0">
              <a:solidFill>
                <a:srgbClr val="F0B668"/>
              </a:solidFill>
              <a:latin typeface="Calibri"/>
              <a:ea typeface="Calibri"/>
              <a:cs typeface="Calibri"/>
              <a:sym typeface="Calibri"/>
            </a:endParaRPr>
          </a:p>
          <a:p>
            <a:pPr lvl="0"/>
            <a:r>
              <a:rPr sz="2200" dirty="0">
                <a:solidFill>
                  <a:srgbClr val="DFCB6C"/>
                </a:solidFill>
                <a:latin typeface="Ubuntu"/>
                <a:ea typeface="Ubuntu"/>
                <a:cs typeface="Ubuntu"/>
                <a:sym typeface="Ubuntu"/>
              </a:rPr>
              <a:t>One way to think about how the process of topic modelling works is to imagine working through an article with a set of highlighters. As you read through the article, you use a different color for the key words of themes within the paper as you come across them. When you were done, you could copy out the words as grouped by the color you assigned them. That list of words is a topic, and each color represents a different topic.</a:t>
            </a:r>
            <a:endParaRPr dirty="0">
              <a:solidFill>
                <a:srgbClr val="DFCB6C"/>
              </a:solidFill>
              <a:latin typeface="Calibri"/>
              <a:ea typeface="Calibri"/>
              <a:cs typeface="Calibri"/>
              <a:sym typeface="Calibri"/>
            </a:endParaRPr>
          </a:p>
          <a:p>
            <a:pPr lvl="0"/>
            <a:endParaRPr sz="2200" dirty="0">
              <a:solidFill>
                <a:srgbClr val="F0B668"/>
              </a:solidFill>
              <a:latin typeface="Ubuntu"/>
              <a:ea typeface="Ubuntu"/>
              <a:cs typeface="Ubuntu"/>
              <a:sym typeface="Ubuntu"/>
            </a:endParaRPr>
          </a:p>
          <a:p>
            <a:pPr marL="512233" lvl="0" indent="-512233">
              <a:buClr>
                <a:srgbClr val="FCD5B5"/>
              </a:buClr>
              <a:buSzPct val="100000"/>
              <a:buFont typeface="Wingdings"/>
              <a:buChar char="❖"/>
            </a:pPr>
            <a:r>
              <a:rPr sz="2200" dirty="0">
                <a:solidFill>
                  <a:srgbClr val="FFFFFF"/>
                </a:solidFill>
                <a:latin typeface="Ubuntu"/>
                <a:ea typeface="Ubuntu"/>
                <a:cs typeface="Ubuntu"/>
                <a:sym typeface="Ubuntu"/>
              </a:rPr>
              <a:t>USEFUL TOOL:</a:t>
            </a:r>
            <a:r>
              <a:rPr sz="2200" dirty="0">
                <a:solidFill>
                  <a:srgbClr val="F0B668"/>
                </a:solidFill>
                <a:latin typeface="Ubuntu"/>
                <a:ea typeface="Ubuntu"/>
                <a:cs typeface="Ubuntu"/>
                <a:sym typeface="Ubuntu"/>
              </a:rPr>
              <a:t> </a:t>
            </a:r>
            <a:r>
              <a:rPr sz="2200" dirty="0">
                <a:solidFill>
                  <a:srgbClr val="DFC975"/>
                </a:solidFill>
                <a:latin typeface="Calibri"/>
                <a:ea typeface="Calibri"/>
                <a:cs typeface="Calibri"/>
                <a:sym typeface="Calibri"/>
              </a:rPr>
              <a:t>MALLET is particularly useful for those who are comfortable working in the command line, and it takes care of tokenizing and stopwords for you.</a:t>
            </a:r>
          </a:p>
        </p:txBody>
      </p:sp>
      <p:sp>
        <p:nvSpPr>
          <p:cNvPr id="447" name="Shape 447"/>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21</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446">
                                            <p:txEl>
                                              <p:pRg st="2" end="2"/>
                                            </p:txEl>
                                          </p:spTgt>
                                        </p:tgtEl>
                                        <p:attrNameLst>
                                          <p:attrName>style.visibility</p:attrName>
                                        </p:attrNameLst>
                                      </p:cBhvr>
                                      <p:to>
                                        <p:strVal val="visible"/>
                                      </p:to>
                                    </p:set>
                                    <p:anim calcmode="lin" valueType="num">
                                      <p:cBhvr>
                                        <p:cTn id="7" dur="500" fill="hold"/>
                                        <p:tgtEl>
                                          <p:spTgt spid="446">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446">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iterate>
                                    <p:tmAbs val="0"/>
                                  </p:iterate>
                                  <p:childTnLst>
                                    <p:set>
                                      <p:cBhvr>
                                        <p:cTn id="11" fill="hold"/>
                                        <p:tgtEl>
                                          <p:spTgt spid="446">
                                            <p:txEl>
                                              <p:pRg st="3" end="3"/>
                                            </p:txEl>
                                          </p:spTgt>
                                        </p:tgtEl>
                                        <p:attrNameLst>
                                          <p:attrName>style.visibility</p:attrName>
                                        </p:attrNameLst>
                                      </p:cBhvr>
                                      <p:to>
                                        <p:strVal val="visible"/>
                                      </p:to>
                                    </p:set>
                                    <p:anim calcmode="lin" valueType="num">
                                      <p:cBhvr>
                                        <p:cTn id="12" dur="500" fill="hold"/>
                                        <p:tgtEl>
                                          <p:spTgt spid="446">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446">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1" nodeType="afterEffect">
                                  <p:stCondLst>
                                    <p:cond delay="0"/>
                                  </p:stCondLst>
                                  <p:iterate>
                                    <p:tmAbs val="0"/>
                                  </p:iterate>
                                  <p:childTnLst>
                                    <p:set>
                                      <p:cBhvr>
                                        <p:cTn id="16" fill="hold"/>
                                        <p:tgtEl>
                                          <p:spTgt spid="446">
                                            <p:txEl>
                                              <p:pRg st="4" end="4"/>
                                            </p:txEl>
                                          </p:spTgt>
                                        </p:tgtEl>
                                        <p:attrNameLst>
                                          <p:attrName>style.visibility</p:attrName>
                                        </p:attrNameLst>
                                      </p:cBhvr>
                                      <p:to>
                                        <p:strVal val="visible"/>
                                      </p:to>
                                    </p:set>
                                    <p:anim calcmode="lin" valueType="num">
                                      <p:cBhvr>
                                        <p:cTn id="17" dur="500" fill="hold"/>
                                        <p:tgtEl>
                                          <p:spTgt spid="446">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4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iterate>
                                    <p:tmAbs val="0"/>
                                  </p:iterate>
                                  <p:childTnLst>
                                    <p:set>
                                      <p:cBhvr>
                                        <p:cTn id="22" fill="hold"/>
                                        <p:tgtEl>
                                          <p:spTgt spid="446">
                                            <p:txEl>
                                              <p:pRg st="5" end="5"/>
                                            </p:txEl>
                                          </p:spTgt>
                                        </p:tgtEl>
                                        <p:attrNameLst>
                                          <p:attrName>style.visibility</p:attrName>
                                        </p:attrNameLst>
                                      </p:cBhvr>
                                      <p:to>
                                        <p:strVal val="visible"/>
                                      </p:to>
                                    </p:set>
                                    <p:anim calcmode="lin" valueType="num">
                                      <p:cBhvr>
                                        <p:cTn id="23" dur="500" fill="hold"/>
                                        <p:tgtEl>
                                          <p:spTgt spid="446">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44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 grpId="1" build="p" bldLvl="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hape 449"/>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450" name="Shape 450"/>
          <p:cNvSpPr/>
          <p:nvPr/>
        </p:nvSpPr>
        <p:spPr>
          <a:xfrm>
            <a:off x="2710069" y="2785043"/>
            <a:ext cx="4572003"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 </a:t>
            </a:r>
          </a:p>
        </p:txBody>
      </p:sp>
      <p:sp>
        <p:nvSpPr>
          <p:cNvPr id="451" name="Shape 451"/>
          <p:cNvSpPr/>
          <p:nvPr/>
        </p:nvSpPr>
        <p:spPr>
          <a:xfrm>
            <a:off x="0" y="288656"/>
            <a:ext cx="9144000" cy="145697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600">
                <a:solidFill>
                  <a:srgbClr val="FFFFFF"/>
                </a:solidFill>
                <a:latin typeface="Chalkduster"/>
                <a:ea typeface="Chalkduster"/>
                <a:cs typeface="Chalkduster"/>
                <a:sym typeface="Chalkduster"/>
              </a:defRPr>
            </a:lvl1pPr>
          </a:lstStyle>
          <a:p>
            <a:pPr lvl="0">
              <a:defRPr sz="1800">
                <a:solidFill>
                  <a:srgbClr val="000000"/>
                </a:solidFill>
              </a:defRPr>
            </a:pPr>
            <a:r>
              <a:rPr sz="3600">
                <a:solidFill>
                  <a:srgbClr val="FFFFFF"/>
                </a:solidFill>
              </a:rPr>
              <a:t>Part-of-speech Tagging/ Relationship Extraction</a:t>
            </a:r>
          </a:p>
        </p:txBody>
      </p:sp>
      <p:sp>
        <p:nvSpPr>
          <p:cNvPr id="452" name="Shape 452"/>
          <p:cNvSpPr/>
          <p:nvPr/>
        </p:nvSpPr>
        <p:spPr>
          <a:xfrm>
            <a:off x="225285" y="2012913"/>
            <a:ext cx="8693430" cy="3749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106311" lvl="0" indent="-1106311">
              <a:buClr>
                <a:srgbClr val="E6B9B8"/>
              </a:buClr>
              <a:buSzPct val="100000"/>
              <a:buFont typeface="Wingdings"/>
              <a:buChar char="➢"/>
            </a:pPr>
            <a:r>
              <a:rPr sz="2800">
                <a:solidFill>
                  <a:srgbClr val="D9C671"/>
                </a:solidFill>
                <a:latin typeface="Calibri"/>
                <a:ea typeface="Calibri"/>
                <a:cs typeface="Calibri"/>
                <a:sym typeface="Calibri"/>
              </a:rPr>
              <a:t>Part of Speech (pos) tagging is the problem of assigning each word in a sentence the part of speech that it assumes in that sentence.</a:t>
            </a:r>
            <a:endParaRPr>
              <a:solidFill>
                <a:srgbClr val="D9C671"/>
              </a:solidFill>
              <a:latin typeface="Calibri"/>
              <a:ea typeface="Calibri"/>
              <a:cs typeface="Calibri"/>
              <a:sym typeface="Calibri"/>
            </a:endParaRPr>
          </a:p>
          <a:p>
            <a:pPr lvl="0"/>
            <a:endParaRPr sz="2800">
              <a:solidFill>
                <a:srgbClr val="D9C671"/>
              </a:solidFill>
              <a:latin typeface="Calibri"/>
              <a:ea typeface="Calibri"/>
              <a:cs typeface="Calibri"/>
              <a:sym typeface="Calibri"/>
            </a:endParaRPr>
          </a:p>
          <a:p>
            <a:pPr marL="1106311" lvl="0" indent="-1106311">
              <a:buClr>
                <a:srgbClr val="F2DCDB"/>
              </a:buClr>
              <a:buSzPct val="100000"/>
              <a:buFont typeface="Wingdings"/>
              <a:buChar char="➢"/>
            </a:pPr>
            <a:r>
              <a:rPr sz="2800">
                <a:solidFill>
                  <a:srgbClr val="D9C671"/>
                </a:solidFill>
                <a:latin typeface="Calibri"/>
                <a:ea typeface="Calibri"/>
                <a:cs typeface="Calibri"/>
                <a:sym typeface="Calibri"/>
              </a:rPr>
              <a:t>Input: a string of words + a tagset </a:t>
            </a:r>
            <a:endParaRPr>
              <a:solidFill>
                <a:srgbClr val="D9C671"/>
              </a:solidFill>
              <a:latin typeface="Calibri"/>
              <a:ea typeface="Calibri"/>
              <a:cs typeface="Calibri"/>
              <a:sym typeface="Calibri"/>
            </a:endParaRPr>
          </a:p>
          <a:p>
            <a:pPr marL="1106311" lvl="0" indent="-1106311">
              <a:buClr>
                <a:srgbClr val="F2DCDB"/>
              </a:buClr>
              <a:buSzPct val="100000"/>
              <a:buFont typeface="Wingdings"/>
              <a:buChar char="➢"/>
            </a:pPr>
            <a:r>
              <a:rPr sz="2800">
                <a:solidFill>
                  <a:srgbClr val="D9C671"/>
                </a:solidFill>
                <a:latin typeface="Calibri"/>
                <a:ea typeface="Calibri"/>
                <a:cs typeface="Calibri"/>
                <a:sym typeface="Calibri"/>
              </a:rPr>
              <a:t>Output: a single best tag for each word</a:t>
            </a:r>
            <a:endParaRPr>
              <a:solidFill>
                <a:srgbClr val="D9C671"/>
              </a:solidFill>
              <a:latin typeface="Calibri"/>
              <a:ea typeface="Calibri"/>
              <a:cs typeface="Calibri"/>
              <a:sym typeface="Calibri"/>
            </a:endParaRPr>
          </a:p>
          <a:p>
            <a:pPr marL="457200" lvl="0" indent="-457200">
              <a:buClr>
                <a:srgbClr val="F2DCDB"/>
              </a:buClr>
              <a:buSzPct val="100000"/>
              <a:buFont typeface="Wingdings"/>
              <a:buChar char="➢"/>
            </a:pPr>
            <a:endParaRPr sz="2800">
              <a:solidFill>
                <a:srgbClr val="D9C671"/>
              </a:solidFill>
              <a:latin typeface="Calibri"/>
              <a:ea typeface="Calibri"/>
              <a:cs typeface="Calibri"/>
              <a:sym typeface="Calibri"/>
            </a:endParaRPr>
          </a:p>
          <a:p>
            <a:pPr marL="457200" lvl="0" indent="-457200">
              <a:buClr>
                <a:srgbClr val="F2DCDB"/>
              </a:buClr>
              <a:buSzPct val="100000"/>
              <a:buFont typeface="Wingdings"/>
              <a:buChar char="➢"/>
            </a:pPr>
            <a:endParaRPr sz="2800">
              <a:solidFill>
                <a:srgbClr val="D9C671"/>
              </a:solidFill>
              <a:latin typeface="Calibri"/>
              <a:ea typeface="Calibri"/>
              <a:cs typeface="Calibri"/>
              <a:sym typeface="Calibri"/>
            </a:endParaRPr>
          </a:p>
          <a:p>
            <a:pPr marL="1106311" lvl="0" indent="-1106311">
              <a:buClr>
                <a:srgbClr val="F2DCDB"/>
              </a:buClr>
              <a:buSzPct val="100000"/>
              <a:buFont typeface="Wingdings"/>
              <a:buChar char="➢"/>
            </a:pPr>
            <a:r>
              <a:rPr sz="2800">
                <a:solidFill>
                  <a:srgbClr val="D9C671"/>
                </a:solidFill>
                <a:latin typeface="Calibri"/>
                <a:ea typeface="Calibri"/>
                <a:cs typeface="Calibri"/>
                <a:sym typeface="Calibri"/>
              </a:rPr>
              <a:t>Tagging makes parsing easier</a:t>
            </a:r>
          </a:p>
        </p:txBody>
      </p:sp>
      <p:sp>
        <p:nvSpPr>
          <p:cNvPr id="453" name="Shape 453"/>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22</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55" name="Shape 455"/>
          <p:cNvSpPr>
            <a:spLocks noGrp="1"/>
          </p:cNvSpPr>
          <p:nvPr>
            <p:ph type="title"/>
          </p:nvPr>
        </p:nvSpPr>
        <p:spPr>
          <a:xfrm>
            <a:off x="685800" y="609600"/>
            <a:ext cx="7772400" cy="1143000"/>
          </a:xfrm>
          <a:prstGeom prst="rect">
            <a:avLst/>
          </a:prstGeom>
        </p:spPr>
        <p:txBody>
          <a:bodyPr lIns="0" tIns="0" rIns="0" bIns="0">
            <a:normAutofit/>
          </a:bodyPr>
          <a:lstStyle>
            <a:lvl1pPr>
              <a:defRPr>
                <a:latin typeface="Chalkduster"/>
                <a:ea typeface="Chalkduster"/>
                <a:cs typeface="Chalkduster"/>
                <a:sym typeface="Chalkduster"/>
              </a:defRPr>
            </a:lvl1pPr>
          </a:lstStyle>
          <a:p>
            <a:pPr lvl="0">
              <a:defRPr sz="1800"/>
            </a:pPr>
            <a:r>
              <a:rPr sz="3200" dirty="0">
                <a:solidFill>
                  <a:schemeClr val="tx2">
                    <a:lumMod val="20000"/>
                    <a:lumOff val="80000"/>
                  </a:schemeClr>
                </a:solidFill>
              </a:rPr>
              <a:t>Word Classes</a:t>
            </a:r>
          </a:p>
        </p:txBody>
      </p:sp>
      <p:sp>
        <p:nvSpPr>
          <p:cNvPr id="456" name="Shape 456"/>
          <p:cNvSpPr>
            <a:spLocks noGrp="1"/>
          </p:cNvSpPr>
          <p:nvPr>
            <p:ph type="body" idx="1"/>
          </p:nvPr>
        </p:nvSpPr>
        <p:spPr>
          <a:xfrm>
            <a:off x="685800" y="1981200"/>
            <a:ext cx="7772400" cy="4114800"/>
          </a:xfrm>
          <a:prstGeom prst="rect">
            <a:avLst/>
          </a:prstGeom>
        </p:spPr>
        <p:txBody>
          <a:bodyPr lIns="0" tIns="0" rIns="0" bIns="0">
            <a:normAutofit/>
          </a:bodyPr>
          <a:lstStyle/>
          <a:p>
            <a:pPr marL="507118" lvl="0" indent="-397581">
              <a:defRPr sz="1800"/>
            </a:pPr>
            <a:r>
              <a:rPr sz="2800" dirty="0">
                <a:solidFill>
                  <a:srgbClr val="FFFF00"/>
                </a:solidFill>
              </a:rPr>
              <a:t>Words that somehow ‘behave’ alike:</a:t>
            </a:r>
          </a:p>
          <a:p>
            <a:pPr marL="696912" lvl="1" indent="-304800">
              <a:spcBef>
                <a:spcPts val="500"/>
              </a:spcBef>
              <a:defRPr sz="1800"/>
            </a:pPr>
            <a:r>
              <a:rPr sz="2400" dirty="0">
                <a:solidFill>
                  <a:srgbClr val="FFFF00"/>
                </a:solidFill>
              </a:rPr>
              <a:t>Appear in similar contexts</a:t>
            </a:r>
          </a:p>
          <a:p>
            <a:pPr marL="696912" lvl="1" indent="-304800">
              <a:spcBef>
                <a:spcPts val="500"/>
              </a:spcBef>
              <a:defRPr sz="1800"/>
            </a:pPr>
            <a:r>
              <a:rPr sz="2400" dirty="0">
                <a:solidFill>
                  <a:srgbClr val="FFFF00"/>
                </a:solidFill>
              </a:rPr>
              <a:t>Perform similar functions in sentences</a:t>
            </a:r>
          </a:p>
          <a:p>
            <a:pPr marL="696912" lvl="1" indent="-304800">
              <a:spcBef>
                <a:spcPts val="500"/>
              </a:spcBef>
              <a:defRPr sz="1800"/>
            </a:pPr>
            <a:r>
              <a:rPr sz="2400" dirty="0">
                <a:solidFill>
                  <a:srgbClr val="FFFF00"/>
                </a:solidFill>
              </a:rPr>
              <a:t>Undergo similar transformations</a:t>
            </a:r>
          </a:p>
          <a:p>
            <a:pPr marL="507118" lvl="0" indent="-397581">
              <a:defRPr sz="1800"/>
            </a:pPr>
            <a:r>
              <a:rPr sz="2800" dirty="0">
                <a:solidFill>
                  <a:srgbClr val="FFFF00"/>
                </a:solidFill>
              </a:rPr>
              <a:t>~9 traditional word classes of parts of speech</a:t>
            </a:r>
          </a:p>
          <a:p>
            <a:pPr marL="696912" lvl="1" indent="-304800">
              <a:spcBef>
                <a:spcPts val="500"/>
              </a:spcBef>
              <a:buClr>
                <a:srgbClr val="3333CC"/>
              </a:buClr>
              <a:defRPr sz="1800"/>
            </a:pPr>
            <a:r>
              <a:rPr sz="2400" dirty="0">
                <a:solidFill>
                  <a:srgbClr val="FFFF00"/>
                </a:solidFill>
              </a:rPr>
              <a:t>Noun, verb, adjective, preposition, adverb, article, interjection, pronoun, conjunction</a:t>
            </a:r>
          </a:p>
        </p:txBody>
      </p:sp>
      <p:sp>
        <p:nvSpPr>
          <p:cNvPr id="457" name="Shape 457"/>
          <p:cNvSpPr>
            <a:spLocks noGrp="1"/>
          </p:cNvSpPr>
          <p:nvPr>
            <p:ph type="sldNum" sz="quarter" idx="2"/>
          </p:nvPr>
        </p:nvSpPr>
        <p:spPr>
          <a:xfrm>
            <a:off x="6553200" y="6248399"/>
            <a:ext cx="1905000" cy="287089"/>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23</a:t>
            </a:fld>
            <a:endParaRPr sz="140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56">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4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5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5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45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4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1" build="p" bldLvl="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59" name="Shape 459"/>
          <p:cNvSpPr>
            <a:spLocks noGrp="1"/>
          </p:cNvSpPr>
          <p:nvPr>
            <p:ph type="title"/>
          </p:nvPr>
        </p:nvSpPr>
        <p:spPr>
          <a:xfrm>
            <a:off x="685800" y="304800"/>
            <a:ext cx="7772400" cy="1143000"/>
          </a:xfrm>
          <a:prstGeom prst="rect">
            <a:avLst/>
          </a:prstGeom>
        </p:spPr>
        <p:txBody>
          <a:bodyPr lIns="0" tIns="0" rIns="0" bIns="0">
            <a:normAutofit/>
          </a:bodyPr>
          <a:lstStyle/>
          <a:p>
            <a:pPr lvl="0">
              <a:defRPr sz="1800"/>
            </a:pPr>
            <a:r>
              <a:rPr sz="3200" dirty="0">
                <a:solidFill>
                  <a:srgbClr val="FFFF00"/>
                </a:solidFill>
              </a:rPr>
              <a:t>Penn Treebank Tagset</a:t>
            </a:r>
          </a:p>
        </p:txBody>
      </p:sp>
      <p:pic>
        <p:nvPicPr>
          <p:cNvPr id="460" name="image6.png" descr="pos"/>
          <p:cNvPicPr/>
          <p:nvPr/>
        </p:nvPicPr>
        <p:blipFill>
          <a:blip r:embed="rId2">
            <a:extLst/>
          </a:blip>
          <a:stretch>
            <a:fillRect/>
          </a:stretch>
        </p:blipFill>
        <p:spPr>
          <a:xfrm>
            <a:off x="1295400" y="1155700"/>
            <a:ext cx="7035800" cy="5702300"/>
          </a:xfrm>
          <a:prstGeom prst="rect">
            <a:avLst/>
          </a:prstGeom>
          <a:ln w="12700">
            <a:miter lim="400000"/>
          </a:ln>
        </p:spPr>
      </p:pic>
      <p:sp>
        <p:nvSpPr>
          <p:cNvPr id="461" name="Shape 461"/>
          <p:cNvSpPr>
            <a:spLocks noGrp="1"/>
          </p:cNvSpPr>
          <p:nvPr>
            <p:ph type="sldNum" sz="quarter" idx="2"/>
          </p:nvPr>
        </p:nvSpPr>
        <p:spPr>
          <a:xfrm>
            <a:off x="6911009" y="6400799"/>
            <a:ext cx="1905002" cy="287089"/>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24</a:t>
            </a:fld>
            <a:endParaRPr sz="140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63" name="Shape 463"/>
          <p:cNvSpPr>
            <a:spLocks noGrp="1"/>
          </p:cNvSpPr>
          <p:nvPr>
            <p:ph type="title"/>
          </p:nvPr>
        </p:nvSpPr>
        <p:spPr>
          <a:xfrm>
            <a:off x="685800" y="609600"/>
            <a:ext cx="7772400" cy="1143000"/>
          </a:xfrm>
          <a:prstGeom prst="rect">
            <a:avLst/>
          </a:prstGeom>
        </p:spPr>
        <p:txBody>
          <a:bodyPr lIns="0" tIns="0" rIns="0" bIns="0">
            <a:normAutofit/>
          </a:bodyPr>
          <a:lstStyle>
            <a:lvl1pPr>
              <a:defRPr>
                <a:solidFill>
                  <a:srgbClr val="C00000"/>
                </a:solidFill>
                <a:latin typeface="Chalkduster"/>
                <a:ea typeface="Chalkduster"/>
                <a:cs typeface="Chalkduster"/>
                <a:sym typeface="Chalkduster"/>
              </a:defRPr>
            </a:lvl1pPr>
          </a:lstStyle>
          <a:p>
            <a:pPr lvl="0">
              <a:defRPr sz="1800">
                <a:solidFill>
                  <a:srgbClr val="000000"/>
                </a:solidFill>
              </a:defRPr>
            </a:pPr>
            <a:r>
              <a:rPr sz="3200" dirty="0">
                <a:solidFill>
                  <a:schemeClr val="tx2">
                    <a:lumMod val="20000"/>
                    <a:lumOff val="80000"/>
                  </a:schemeClr>
                </a:solidFill>
              </a:rPr>
              <a:t>Using the Penn Treebank Tags</a:t>
            </a:r>
          </a:p>
        </p:txBody>
      </p:sp>
      <p:sp>
        <p:nvSpPr>
          <p:cNvPr id="464" name="Shape 464"/>
          <p:cNvSpPr>
            <a:spLocks noGrp="1"/>
          </p:cNvSpPr>
          <p:nvPr>
            <p:ph type="body" idx="1"/>
          </p:nvPr>
        </p:nvSpPr>
        <p:spPr>
          <a:xfrm>
            <a:off x="685800" y="1981200"/>
            <a:ext cx="7772400" cy="4427538"/>
          </a:xfrm>
          <a:prstGeom prst="rect">
            <a:avLst/>
          </a:prstGeom>
        </p:spPr>
        <p:txBody>
          <a:bodyPr lIns="0" tIns="0" rIns="0" bIns="0">
            <a:normAutofit/>
          </a:bodyPr>
          <a:lstStyle/>
          <a:p>
            <a:pPr marL="312383" lvl="0" indent="-202846">
              <a:spcBef>
                <a:spcPts val="400"/>
              </a:spcBef>
              <a:defRPr sz="1800"/>
            </a:pPr>
            <a:r>
              <a:rPr sz="2000" dirty="0">
                <a:solidFill>
                  <a:srgbClr val="FFFF00"/>
                </a:solidFill>
              </a:rPr>
              <a:t>The grand jury commented on a number of other topics.</a:t>
            </a:r>
          </a:p>
          <a:p>
            <a:pPr marL="0" lvl="0" indent="109537">
              <a:spcBef>
                <a:spcPts val="400"/>
              </a:spcBef>
              <a:buSzTx/>
              <a:buNone/>
              <a:defRPr sz="1800"/>
            </a:pPr>
            <a:r>
              <a:rPr sz="2000" dirty="0">
                <a:solidFill>
                  <a:srgbClr val="FFFF00"/>
                </a:solidFill>
              </a:rPr>
              <a:t>After POS tagging</a:t>
            </a:r>
          </a:p>
          <a:p>
            <a:pPr marL="312383" lvl="0" indent="-202846">
              <a:spcBef>
                <a:spcPts val="400"/>
              </a:spcBef>
              <a:defRPr sz="1800"/>
            </a:pPr>
            <a:r>
              <a:rPr sz="2000" dirty="0">
                <a:solidFill>
                  <a:srgbClr val="FFFF00"/>
                </a:solidFill>
              </a:rPr>
              <a:t>The/DT grand/JJ jury/NN commmented/VBD on/IN a/DT number/NN of/IN other/JJ topics/NNS </a:t>
            </a:r>
            <a:r>
              <a:rPr sz="2000" dirty="0" smtClean="0">
                <a:solidFill>
                  <a:srgbClr val="FFFF00"/>
                </a:solidFill>
              </a:rPr>
              <a:t>./</a:t>
            </a:r>
            <a:endParaRPr lang="en-US" sz="2000" dirty="0" smtClean="0">
              <a:solidFill>
                <a:srgbClr val="FFFF00"/>
              </a:solidFill>
            </a:endParaRPr>
          </a:p>
          <a:p>
            <a:pPr marL="312383" lvl="0" indent="-202846">
              <a:spcBef>
                <a:spcPts val="400"/>
              </a:spcBef>
              <a:defRPr sz="1800"/>
            </a:pPr>
            <a:endParaRPr lang="en-US" sz="2000" dirty="0">
              <a:solidFill>
                <a:srgbClr val="FFFF00"/>
              </a:solidFill>
            </a:endParaRPr>
          </a:p>
          <a:p>
            <a:pPr marL="312383" lvl="0" indent="-202846">
              <a:spcBef>
                <a:spcPts val="400"/>
              </a:spcBef>
              <a:defRPr sz="1800"/>
            </a:pPr>
            <a:endParaRPr lang="en-US" sz="2000" dirty="0" smtClean="0">
              <a:solidFill>
                <a:srgbClr val="FFFF00"/>
              </a:solidFill>
            </a:endParaRPr>
          </a:p>
          <a:p>
            <a:pPr marL="312383" lvl="0" indent="-202846">
              <a:spcBef>
                <a:spcPts val="400"/>
              </a:spcBef>
              <a:defRPr sz="1800"/>
            </a:pPr>
            <a:r>
              <a:rPr sz="2000" dirty="0" smtClean="0">
                <a:solidFill>
                  <a:srgbClr val="FFFF00"/>
                </a:solidFill>
              </a:rPr>
              <a:t>Once </a:t>
            </a:r>
            <a:r>
              <a:rPr sz="2000" dirty="0">
                <a:solidFill>
                  <a:srgbClr val="FFFF00"/>
                </a:solidFill>
              </a:rPr>
              <a:t>performed by hand, POS tagging is now done in the context of computational linguistics, using algorithms which associate discrete terms, as well as hidden parts of speech, in accordance with a set of descriptive tags. POS-tagging algorithms fall into two distinctive groups: rule-based and stochastic. E. Brill's tagger, one of the first and most widely used English POS-taggers, employs rule-based algorithms.</a:t>
            </a:r>
          </a:p>
        </p:txBody>
      </p:sp>
      <p:sp>
        <p:nvSpPr>
          <p:cNvPr id="465" name="Shape 465"/>
          <p:cNvSpPr>
            <a:spLocks noGrp="1"/>
          </p:cNvSpPr>
          <p:nvPr>
            <p:ph type="sldNum" sz="quarter" idx="2"/>
          </p:nvPr>
        </p:nvSpPr>
        <p:spPr>
          <a:xfrm>
            <a:off x="6553200" y="6248399"/>
            <a:ext cx="1905000" cy="287089"/>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25</a:t>
            </a:fld>
            <a:endParaRPr sz="140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64">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46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6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6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 grpId="1" build="p" bldLvl="5"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a:spLocks noGrp="1"/>
          </p:cNvSpPr>
          <p:nvPr>
            <p:ph type="title"/>
          </p:nvPr>
        </p:nvSpPr>
        <p:spPr>
          <a:xfrm>
            <a:off x="457200" y="227013"/>
            <a:ext cx="8229600" cy="1143001"/>
          </a:xfrm>
          <a:prstGeom prst="rect">
            <a:avLst/>
          </a:prstGeom>
        </p:spPr>
        <p:txBody>
          <a:bodyPr/>
          <a:lstStyle>
            <a:lvl1pPr defTabSz="397763">
              <a:defRPr sz="3800">
                <a:latin typeface="Chalkduster"/>
                <a:ea typeface="Chalkduster"/>
                <a:cs typeface="Chalkduster"/>
                <a:sym typeface="Chalkduster"/>
              </a:defRPr>
            </a:lvl1pPr>
          </a:lstStyle>
          <a:p>
            <a:pPr lvl="0">
              <a:defRPr sz="1800">
                <a:solidFill>
                  <a:srgbClr val="000000"/>
                </a:solidFill>
              </a:defRPr>
            </a:pPr>
            <a:r>
              <a:rPr sz="3800">
                <a:solidFill>
                  <a:srgbClr val="FFFFFF"/>
                </a:solidFill>
              </a:rPr>
              <a:t>N-Gram Models of Language</a:t>
            </a:r>
          </a:p>
        </p:txBody>
      </p:sp>
      <p:sp>
        <p:nvSpPr>
          <p:cNvPr id="468" name="Shape 468"/>
          <p:cNvSpPr>
            <a:spLocks noGrp="1"/>
          </p:cNvSpPr>
          <p:nvPr>
            <p:ph type="body" idx="1"/>
          </p:nvPr>
        </p:nvSpPr>
        <p:spPr>
          <a:xfrm>
            <a:off x="457200" y="1612900"/>
            <a:ext cx="8229600" cy="4525963"/>
          </a:xfrm>
          <a:prstGeom prst="rect">
            <a:avLst/>
          </a:prstGeom>
        </p:spPr>
        <p:txBody>
          <a:bodyPr/>
          <a:lstStyle/>
          <a:p>
            <a:pPr marL="609600" lvl="0" indent="-609600">
              <a:buClr>
                <a:srgbClr val="E6E0EC"/>
              </a:buClr>
              <a:defRPr sz="1800">
                <a:solidFill>
                  <a:srgbClr val="000000"/>
                </a:solidFill>
              </a:defRPr>
            </a:pPr>
            <a:r>
              <a:rPr sz="3200">
                <a:solidFill>
                  <a:srgbClr val="CFBD6B"/>
                </a:solidFill>
              </a:rPr>
              <a:t>Use the previous N-1 words in a sequence to predict the next word</a:t>
            </a:r>
            <a:endParaRPr>
              <a:solidFill>
                <a:srgbClr val="CFBD6B"/>
              </a:solidFill>
            </a:endParaRPr>
          </a:p>
          <a:p>
            <a:pPr marL="609600" lvl="0" indent="-609600">
              <a:buClr>
                <a:srgbClr val="E6E0EC"/>
              </a:buClr>
              <a:defRPr sz="1800">
                <a:solidFill>
                  <a:srgbClr val="000000"/>
                </a:solidFill>
              </a:defRPr>
            </a:pPr>
            <a:r>
              <a:rPr sz="3200">
                <a:solidFill>
                  <a:srgbClr val="CFBD6B"/>
                </a:solidFill>
              </a:rPr>
              <a:t>Language Model (LM)</a:t>
            </a:r>
            <a:endParaRPr>
              <a:solidFill>
                <a:srgbClr val="CFBD6B"/>
              </a:solidFill>
            </a:endParaRPr>
          </a:p>
          <a:p>
            <a:pPr marL="901700" lvl="1" indent="-444500">
              <a:spcBef>
                <a:spcPts val="600"/>
              </a:spcBef>
              <a:buClr>
                <a:srgbClr val="E6E0EC"/>
              </a:buClr>
              <a:defRPr sz="1800">
                <a:solidFill>
                  <a:srgbClr val="000000"/>
                </a:solidFill>
              </a:defRPr>
            </a:pPr>
            <a:r>
              <a:rPr sz="2800">
                <a:solidFill>
                  <a:srgbClr val="CFBD6B"/>
                </a:solidFill>
              </a:rPr>
              <a:t>unigrams, bigrams, trigrams,…</a:t>
            </a:r>
          </a:p>
          <a:p>
            <a:pPr marL="609600" lvl="0" indent="-609600">
              <a:buClr>
                <a:srgbClr val="E6E0EC"/>
              </a:buClr>
              <a:defRPr sz="1800">
                <a:solidFill>
                  <a:srgbClr val="000000"/>
                </a:solidFill>
              </a:defRPr>
            </a:pPr>
            <a:r>
              <a:rPr sz="3200">
                <a:solidFill>
                  <a:srgbClr val="CFBD6B"/>
                </a:solidFill>
              </a:rPr>
              <a:t>How do we </a:t>
            </a:r>
            <a:r>
              <a:rPr sz="3200">
                <a:solidFill>
                  <a:srgbClr val="FFFFFF"/>
                </a:solidFill>
              </a:rPr>
              <a:t>train </a:t>
            </a:r>
            <a:r>
              <a:rPr sz="3200">
                <a:solidFill>
                  <a:srgbClr val="CFBD6B"/>
                </a:solidFill>
              </a:rPr>
              <a:t>these models?</a:t>
            </a:r>
            <a:endParaRPr>
              <a:solidFill>
                <a:srgbClr val="CFBD6B"/>
              </a:solidFill>
            </a:endParaRPr>
          </a:p>
          <a:p>
            <a:pPr marL="901700" lvl="1" indent="-444500">
              <a:spcBef>
                <a:spcPts val="600"/>
              </a:spcBef>
              <a:buClr>
                <a:srgbClr val="E6E0EC"/>
              </a:buClr>
              <a:defRPr sz="1800">
                <a:solidFill>
                  <a:srgbClr val="000000"/>
                </a:solidFill>
              </a:defRPr>
            </a:pPr>
            <a:r>
              <a:rPr sz="2800">
                <a:solidFill>
                  <a:srgbClr val="CFBD6B"/>
                </a:solidFill>
              </a:rPr>
              <a:t>Very large corpora (Plural of corpus)</a:t>
            </a:r>
          </a:p>
        </p:txBody>
      </p:sp>
      <p:sp>
        <p:nvSpPr>
          <p:cNvPr id="469" name="Shape 469"/>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26</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71" name="Shape 471"/>
          <p:cNvSpPr>
            <a:spLocks noGrp="1"/>
          </p:cNvSpPr>
          <p:nvPr>
            <p:ph type="title"/>
          </p:nvPr>
        </p:nvSpPr>
        <p:spPr>
          <a:xfrm>
            <a:off x="685800" y="304800"/>
            <a:ext cx="7772400" cy="381000"/>
          </a:xfrm>
          <a:prstGeom prst="rect">
            <a:avLst/>
          </a:prstGeom>
        </p:spPr>
        <p:txBody>
          <a:bodyPr lIns="0" tIns="0" rIns="0" bIns="0">
            <a:normAutofit/>
          </a:bodyPr>
          <a:lstStyle>
            <a:lvl1pPr defTabSz="585215">
              <a:defRPr sz="2000">
                <a:latin typeface="Times New Roman Bold"/>
                <a:ea typeface="Times New Roman Bold"/>
                <a:cs typeface="Times New Roman Bold"/>
                <a:sym typeface="Times New Roman Bold"/>
              </a:defRPr>
            </a:lvl1pPr>
          </a:lstStyle>
          <a:p>
            <a:pPr lvl="0">
              <a:defRPr sz="1800"/>
            </a:pPr>
            <a:r>
              <a:rPr sz="2000" dirty="0">
                <a:solidFill>
                  <a:srgbClr val="FFFF00"/>
                </a:solidFill>
              </a:rPr>
              <a:t>Predicting a Word Sequence (An example of Bigram)</a:t>
            </a:r>
          </a:p>
        </p:txBody>
      </p:sp>
      <p:sp>
        <p:nvSpPr>
          <p:cNvPr id="472" name="Shape 472"/>
          <p:cNvSpPr/>
          <p:nvPr/>
        </p:nvSpPr>
        <p:spPr>
          <a:xfrm>
            <a:off x="659704" y="1152014"/>
            <a:ext cx="8001001" cy="53076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defTabSz="914400">
              <a:spcBef>
                <a:spcPts val="1400"/>
              </a:spcBef>
            </a:pPr>
            <a:r>
              <a:rPr sz="2400" dirty="0">
                <a:solidFill>
                  <a:schemeClr val="tx2">
                    <a:lumMod val="20000"/>
                    <a:lumOff val="80000"/>
                  </a:schemeClr>
                </a:solidFill>
                <a:latin typeface="Times New Roman"/>
                <a:ea typeface="Times New Roman"/>
                <a:cs typeface="Times New Roman"/>
                <a:sym typeface="Times New Roman"/>
              </a:rPr>
              <a:t>The probability of “The cat is on the mat ” is</a:t>
            </a:r>
            <a:endParaRPr dirty="0">
              <a:solidFill>
                <a:schemeClr val="tx2">
                  <a:lumMod val="20000"/>
                  <a:lumOff val="80000"/>
                </a:schemeClr>
              </a:solidFill>
              <a:latin typeface="Calibri"/>
              <a:ea typeface="Calibri"/>
              <a:cs typeface="Calibri"/>
              <a:sym typeface="Calibri"/>
            </a:endParaRPr>
          </a:p>
          <a:p>
            <a:pPr lvl="1"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P(the cat is on the mat) = P(the | &lt;s&gt;)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P(cat | &lt;s&gt; the)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P(is | &lt;s&gt; the cat)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P(on | &lt;s&gt; the cat is)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P(the | &lt;s&gt; the cat is on)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P(mat | &lt;s&gt; the cat is on the)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P(&lt;/s&gt; | &lt;s&gt; the cat is on the mat)</a:t>
            </a:r>
            <a:endParaRPr dirty="0">
              <a:solidFill>
                <a:schemeClr val="tx2">
                  <a:lumMod val="20000"/>
                  <a:lumOff val="80000"/>
                </a:schemeClr>
              </a:solidFill>
              <a:latin typeface="Calibri"/>
              <a:ea typeface="Calibri"/>
              <a:cs typeface="Calibri"/>
              <a:sym typeface="Calibri"/>
            </a:endParaRPr>
          </a:p>
          <a:p>
            <a:pPr lvl="0"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where the tags &lt;s&gt; and &lt;/s&gt; indicate beginning and end of the sentence.</a:t>
            </a:r>
            <a:endParaRPr dirty="0">
              <a:solidFill>
                <a:schemeClr val="tx2">
                  <a:lumMod val="20000"/>
                  <a:lumOff val="80000"/>
                </a:schemeClr>
              </a:solidFill>
              <a:latin typeface="Calibri"/>
              <a:ea typeface="Calibri"/>
              <a:cs typeface="Calibri"/>
              <a:sym typeface="Calibri"/>
            </a:endParaRPr>
          </a:p>
          <a:p>
            <a:pPr lvl="0" defTabSz="914400">
              <a:lnSpc>
                <a:spcPct val="60000"/>
              </a:lnSpc>
              <a:spcBef>
                <a:spcPts val="1000"/>
              </a:spcBef>
            </a:pPr>
            <a:endParaRPr sz="1600" dirty="0">
              <a:solidFill>
                <a:schemeClr val="tx2">
                  <a:lumMod val="20000"/>
                  <a:lumOff val="80000"/>
                </a:schemeClr>
              </a:solidFill>
              <a:latin typeface="Calibri"/>
              <a:ea typeface="Calibri"/>
              <a:cs typeface="Calibri"/>
              <a:sym typeface="Calibri"/>
            </a:endParaRPr>
          </a:p>
          <a:p>
            <a:pPr lvl="0" defTabSz="914400">
              <a:lnSpc>
                <a:spcPct val="60000"/>
              </a:lnSpc>
              <a:spcBef>
                <a:spcPts val="1400"/>
              </a:spcBef>
            </a:pPr>
            <a:r>
              <a:rPr sz="2400" dirty="0">
                <a:solidFill>
                  <a:schemeClr val="tx2">
                    <a:lumMod val="20000"/>
                    <a:lumOff val="80000"/>
                  </a:schemeClr>
                </a:solidFill>
                <a:latin typeface="Times New Roman"/>
                <a:ea typeface="Times New Roman"/>
                <a:cs typeface="Times New Roman"/>
                <a:sym typeface="Times New Roman"/>
              </a:rPr>
              <a:t>But that is not a practical solution.  Instead taking only two previous tokens,</a:t>
            </a:r>
            <a:endParaRPr dirty="0">
              <a:solidFill>
                <a:schemeClr val="tx2">
                  <a:lumMod val="20000"/>
                  <a:lumOff val="80000"/>
                </a:schemeClr>
              </a:solidFill>
              <a:latin typeface="Calibri"/>
              <a:ea typeface="Calibri"/>
              <a:cs typeface="Calibri"/>
              <a:sym typeface="Calibri"/>
            </a:endParaRPr>
          </a:p>
          <a:p>
            <a:pPr lvl="1"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P(the cat is on the mat) = P(the | &lt;s&gt;)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P(cat | &lt;s&gt; the)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P(is | the cat)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P(on | cat is)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P(the | is on)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P(mat | on the) </a:t>
            </a:r>
            <a:r>
              <a:rPr sz="1600" dirty="0">
                <a:solidFill>
                  <a:schemeClr val="tx2">
                    <a:lumMod val="20000"/>
                    <a:lumOff val="80000"/>
                  </a:schemeClr>
                </a:solidFill>
                <a:latin typeface="Monotype Sorts"/>
                <a:ea typeface="Monotype Sorts"/>
                <a:cs typeface="Monotype Sorts"/>
                <a:sym typeface="Monotype Sorts"/>
              </a:rPr>
              <a:t></a:t>
            </a:r>
            <a:endParaRPr dirty="0">
              <a:solidFill>
                <a:schemeClr val="tx2">
                  <a:lumMod val="20000"/>
                  <a:lumOff val="80000"/>
                </a:schemeClr>
              </a:solidFill>
              <a:latin typeface="Calibri"/>
              <a:ea typeface="Calibri"/>
              <a:cs typeface="Calibri"/>
              <a:sym typeface="Calibri"/>
            </a:endParaRPr>
          </a:p>
          <a:p>
            <a:pPr lvl="2" defTabSz="914400">
              <a:lnSpc>
                <a:spcPct val="60000"/>
              </a:lnSpc>
              <a:spcBef>
                <a:spcPts val="900"/>
              </a:spcBef>
            </a:pPr>
            <a:r>
              <a:rPr sz="1600" dirty="0">
                <a:solidFill>
                  <a:schemeClr val="tx2">
                    <a:lumMod val="20000"/>
                    <a:lumOff val="80000"/>
                  </a:schemeClr>
                </a:solidFill>
                <a:latin typeface="Times New Roman"/>
                <a:ea typeface="Times New Roman"/>
                <a:cs typeface="Times New Roman"/>
                <a:sym typeface="Times New Roman"/>
              </a:rPr>
              <a:t>		P(&lt;/s&gt; | the mat)</a:t>
            </a:r>
          </a:p>
        </p:txBody>
      </p:sp>
      <p:sp>
        <p:nvSpPr>
          <p:cNvPr id="473" name="Shape 473"/>
          <p:cNvSpPr>
            <a:spLocks noGrp="1"/>
          </p:cNvSpPr>
          <p:nvPr>
            <p:ph type="sldNum" sz="quarter" idx="2"/>
          </p:nvPr>
        </p:nvSpPr>
        <p:spPr>
          <a:xfrm>
            <a:off x="6553200" y="6248399"/>
            <a:ext cx="1905000" cy="287089"/>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27</a:t>
            </a:fld>
            <a:endParaRPr sz="140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472">
                                            <p:bg/>
                                          </p:spTgt>
                                        </p:tgtEl>
                                        <p:attrNameLst>
                                          <p:attrName>style.visibility</p:attrName>
                                        </p:attrNameLst>
                                      </p:cBhvr>
                                      <p:to>
                                        <p:strVal val="visible"/>
                                      </p:to>
                                    </p:set>
                                    <p:anim calcmode="lin" valueType="num">
                                      <p:cBhvr>
                                        <p:cTn id="7" dur="500" fill="hold"/>
                                        <p:tgtEl>
                                          <p:spTgt spid="472">
                                            <p:bg/>
                                          </p:spTgt>
                                        </p:tgtEl>
                                        <p:attrNameLst>
                                          <p:attrName>ppt_x</p:attrName>
                                        </p:attrNameLst>
                                      </p:cBhvr>
                                      <p:tavLst>
                                        <p:tav tm="0">
                                          <p:val>
                                            <p:strVal val="#ppt_x"/>
                                          </p:val>
                                        </p:tav>
                                        <p:tav tm="100000">
                                          <p:val>
                                            <p:strVal val="#ppt_x"/>
                                          </p:val>
                                        </p:tav>
                                      </p:tavLst>
                                    </p:anim>
                                    <p:anim calcmode="lin" valueType="num">
                                      <p:cBhvr>
                                        <p:cTn id="8" dur="500" fill="hold"/>
                                        <p:tgtEl>
                                          <p:spTgt spid="472">
                                            <p:bg/>
                                          </p:spTgt>
                                        </p:tgtEl>
                                        <p:attrNameLst>
                                          <p:attrName>ppt_y</p:attrName>
                                        </p:attrNameLst>
                                      </p:cBhvr>
                                      <p:tavLst>
                                        <p:tav tm="0">
                                          <p:val>
                                            <p:strVal val="1+#ppt_h/2"/>
                                          </p:val>
                                        </p:tav>
                                        <p:tav tm="100000">
                                          <p:val>
                                            <p:strVal val="#ppt_y"/>
                                          </p:val>
                                        </p:tav>
                                      </p:tavLst>
                                    </p:anim>
                                  </p:childTnLst>
                                </p:cTn>
                              </p:par>
                              <p:par>
                                <p:cTn id="9" presetID="2" presetClass="entr" presetSubtype="4" fill="hold" grpId="1">
                                  <p:stCondLst>
                                    <p:cond delay="0"/>
                                  </p:stCondLst>
                                  <p:iterate>
                                    <p:tmAbs val="0"/>
                                  </p:iterate>
                                  <p:childTnLst>
                                    <p:set>
                                      <p:cBhvr>
                                        <p:cTn id="10" fill="hold"/>
                                        <p:tgtEl>
                                          <p:spTgt spid="472">
                                            <p:txEl>
                                              <p:pRg st="0" end="0"/>
                                            </p:txEl>
                                          </p:spTgt>
                                        </p:tgtEl>
                                        <p:attrNameLst>
                                          <p:attrName>style.visibility</p:attrName>
                                        </p:attrNameLst>
                                      </p:cBhvr>
                                      <p:to>
                                        <p:strVal val="visible"/>
                                      </p:to>
                                    </p:set>
                                    <p:anim calcmode="lin" valueType="num">
                                      <p:cBhvr>
                                        <p:cTn id="11" dur="500" fill="hold"/>
                                        <p:tgtEl>
                                          <p:spTgt spid="472">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472">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1" nodeType="afterEffect">
                                  <p:stCondLst>
                                    <p:cond delay="0"/>
                                  </p:stCondLst>
                                  <p:iterate>
                                    <p:tmAbs val="0"/>
                                  </p:iterate>
                                  <p:childTnLst>
                                    <p:set>
                                      <p:cBhvr>
                                        <p:cTn id="15" fill="hold"/>
                                        <p:tgtEl>
                                          <p:spTgt spid="472">
                                            <p:txEl>
                                              <p:pRg st="1" end="1"/>
                                            </p:txEl>
                                          </p:spTgt>
                                        </p:tgtEl>
                                        <p:attrNameLst>
                                          <p:attrName>style.visibility</p:attrName>
                                        </p:attrNameLst>
                                      </p:cBhvr>
                                      <p:to>
                                        <p:strVal val="visible"/>
                                      </p:to>
                                    </p:set>
                                    <p:anim calcmode="lin" valueType="num">
                                      <p:cBhvr>
                                        <p:cTn id="16" dur="500" fill="hold"/>
                                        <p:tgtEl>
                                          <p:spTgt spid="472">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472">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1" nodeType="afterEffect">
                                  <p:stCondLst>
                                    <p:cond delay="0"/>
                                  </p:stCondLst>
                                  <p:iterate>
                                    <p:tmAbs val="0"/>
                                  </p:iterate>
                                  <p:childTnLst>
                                    <p:set>
                                      <p:cBhvr>
                                        <p:cTn id="20" fill="hold"/>
                                        <p:tgtEl>
                                          <p:spTgt spid="472">
                                            <p:txEl>
                                              <p:pRg st="2" end="2"/>
                                            </p:txEl>
                                          </p:spTgt>
                                        </p:tgtEl>
                                        <p:attrNameLst>
                                          <p:attrName>style.visibility</p:attrName>
                                        </p:attrNameLst>
                                      </p:cBhvr>
                                      <p:to>
                                        <p:strVal val="visible"/>
                                      </p:to>
                                    </p:set>
                                    <p:anim calcmode="lin" valueType="num">
                                      <p:cBhvr>
                                        <p:cTn id="21" dur="500" fill="hold"/>
                                        <p:tgtEl>
                                          <p:spTgt spid="472">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472">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1" nodeType="afterEffect">
                                  <p:stCondLst>
                                    <p:cond delay="0"/>
                                  </p:stCondLst>
                                  <p:iterate>
                                    <p:tmAbs val="0"/>
                                  </p:iterate>
                                  <p:childTnLst>
                                    <p:set>
                                      <p:cBhvr>
                                        <p:cTn id="25" fill="hold"/>
                                        <p:tgtEl>
                                          <p:spTgt spid="472">
                                            <p:txEl>
                                              <p:pRg st="3" end="3"/>
                                            </p:txEl>
                                          </p:spTgt>
                                        </p:tgtEl>
                                        <p:attrNameLst>
                                          <p:attrName>style.visibility</p:attrName>
                                        </p:attrNameLst>
                                      </p:cBhvr>
                                      <p:to>
                                        <p:strVal val="visible"/>
                                      </p:to>
                                    </p:set>
                                    <p:anim calcmode="lin" valueType="num">
                                      <p:cBhvr>
                                        <p:cTn id="26" dur="500" fill="hold"/>
                                        <p:tgtEl>
                                          <p:spTgt spid="47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472">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1" nodeType="afterEffect">
                                  <p:stCondLst>
                                    <p:cond delay="0"/>
                                  </p:stCondLst>
                                  <p:iterate>
                                    <p:tmAbs val="0"/>
                                  </p:iterate>
                                  <p:childTnLst>
                                    <p:set>
                                      <p:cBhvr>
                                        <p:cTn id="30" fill="hold"/>
                                        <p:tgtEl>
                                          <p:spTgt spid="472">
                                            <p:txEl>
                                              <p:pRg st="4" end="4"/>
                                            </p:txEl>
                                          </p:spTgt>
                                        </p:tgtEl>
                                        <p:attrNameLst>
                                          <p:attrName>style.visibility</p:attrName>
                                        </p:attrNameLst>
                                      </p:cBhvr>
                                      <p:to>
                                        <p:strVal val="visible"/>
                                      </p:to>
                                    </p:set>
                                    <p:anim calcmode="lin" valueType="num">
                                      <p:cBhvr>
                                        <p:cTn id="31" dur="500" fill="hold"/>
                                        <p:tgtEl>
                                          <p:spTgt spid="472">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472">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1" nodeType="afterEffect">
                                  <p:stCondLst>
                                    <p:cond delay="0"/>
                                  </p:stCondLst>
                                  <p:iterate>
                                    <p:tmAbs val="0"/>
                                  </p:iterate>
                                  <p:childTnLst>
                                    <p:set>
                                      <p:cBhvr>
                                        <p:cTn id="35" fill="hold"/>
                                        <p:tgtEl>
                                          <p:spTgt spid="472">
                                            <p:txEl>
                                              <p:pRg st="5" end="5"/>
                                            </p:txEl>
                                          </p:spTgt>
                                        </p:tgtEl>
                                        <p:attrNameLst>
                                          <p:attrName>style.visibility</p:attrName>
                                        </p:attrNameLst>
                                      </p:cBhvr>
                                      <p:to>
                                        <p:strVal val="visible"/>
                                      </p:to>
                                    </p:set>
                                    <p:anim calcmode="lin" valueType="num">
                                      <p:cBhvr>
                                        <p:cTn id="36" dur="500" fill="hold"/>
                                        <p:tgtEl>
                                          <p:spTgt spid="472">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472">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grpId="1" nodeType="afterEffect">
                                  <p:stCondLst>
                                    <p:cond delay="0"/>
                                  </p:stCondLst>
                                  <p:iterate>
                                    <p:tmAbs val="0"/>
                                  </p:iterate>
                                  <p:childTnLst>
                                    <p:set>
                                      <p:cBhvr>
                                        <p:cTn id="40" fill="hold"/>
                                        <p:tgtEl>
                                          <p:spTgt spid="472">
                                            <p:txEl>
                                              <p:pRg st="6" end="6"/>
                                            </p:txEl>
                                          </p:spTgt>
                                        </p:tgtEl>
                                        <p:attrNameLst>
                                          <p:attrName>style.visibility</p:attrName>
                                        </p:attrNameLst>
                                      </p:cBhvr>
                                      <p:to>
                                        <p:strVal val="visible"/>
                                      </p:to>
                                    </p:set>
                                    <p:anim calcmode="lin" valueType="num">
                                      <p:cBhvr>
                                        <p:cTn id="41" dur="500" fill="hold"/>
                                        <p:tgtEl>
                                          <p:spTgt spid="472">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472">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1" nodeType="afterEffect">
                                  <p:stCondLst>
                                    <p:cond delay="0"/>
                                  </p:stCondLst>
                                  <p:iterate>
                                    <p:tmAbs val="0"/>
                                  </p:iterate>
                                  <p:childTnLst>
                                    <p:set>
                                      <p:cBhvr>
                                        <p:cTn id="45" fill="hold"/>
                                        <p:tgtEl>
                                          <p:spTgt spid="472">
                                            <p:txEl>
                                              <p:pRg st="7" end="7"/>
                                            </p:txEl>
                                          </p:spTgt>
                                        </p:tgtEl>
                                        <p:attrNameLst>
                                          <p:attrName>style.visibility</p:attrName>
                                        </p:attrNameLst>
                                      </p:cBhvr>
                                      <p:to>
                                        <p:strVal val="visible"/>
                                      </p:to>
                                    </p:set>
                                    <p:anim calcmode="lin" valueType="num">
                                      <p:cBhvr>
                                        <p:cTn id="46" dur="500" fill="hold"/>
                                        <p:tgtEl>
                                          <p:spTgt spid="472">
                                            <p:txEl>
                                              <p:pRg st="7" end="7"/>
                                            </p:txEl>
                                          </p:spTgt>
                                        </p:tgtEl>
                                        <p:attrNameLst>
                                          <p:attrName>ppt_x</p:attrName>
                                        </p:attrNameLst>
                                      </p:cBhvr>
                                      <p:tavLst>
                                        <p:tav tm="0">
                                          <p:val>
                                            <p:strVal val="#ppt_x"/>
                                          </p:val>
                                        </p:tav>
                                        <p:tav tm="100000">
                                          <p:val>
                                            <p:strVal val="#ppt_x"/>
                                          </p:val>
                                        </p:tav>
                                      </p:tavLst>
                                    </p:anim>
                                    <p:anim calcmode="lin" valueType="num">
                                      <p:cBhvr>
                                        <p:cTn id="47" dur="500" fill="hold"/>
                                        <p:tgtEl>
                                          <p:spTgt spid="472">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grpId="1" nodeType="afterEffect">
                                  <p:stCondLst>
                                    <p:cond delay="0"/>
                                  </p:stCondLst>
                                  <p:iterate>
                                    <p:tmAbs val="0"/>
                                  </p:iterate>
                                  <p:childTnLst>
                                    <p:set>
                                      <p:cBhvr>
                                        <p:cTn id="50" fill="hold"/>
                                        <p:tgtEl>
                                          <p:spTgt spid="472">
                                            <p:txEl>
                                              <p:pRg st="8" end="8"/>
                                            </p:txEl>
                                          </p:spTgt>
                                        </p:tgtEl>
                                        <p:attrNameLst>
                                          <p:attrName>style.visibility</p:attrName>
                                        </p:attrNameLst>
                                      </p:cBhvr>
                                      <p:to>
                                        <p:strVal val="visible"/>
                                      </p:to>
                                    </p:set>
                                    <p:anim calcmode="lin" valueType="num">
                                      <p:cBhvr>
                                        <p:cTn id="51" dur="500" fill="hold"/>
                                        <p:tgtEl>
                                          <p:spTgt spid="472">
                                            <p:txEl>
                                              <p:pRg st="8" end="8"/>
                                            </p:txEl>
                                          </p:spTgt>
                                        </p:tgtEl>
                                        <p:attrNameLst>
                                          <p:attrName>ppt_x</p:attrName>
                                        </p:attrNameLst>
                                      </p:cBhvr>
                                      <p:tavLst>
                                        <p:tav tm="0">
                                          <p:val>
                                            <p:strVal val="#ppt_x"/>
                                          </p:val>
                                        </p:tav>
                                        <p:tav tm="100000">
                                          <p:val>
                                            <p:strVal val="#ppt_x"/>
                                          </p:val>
                                        </p:tav>
                                      </p:tavLst>
                                    </p:anim>
                                    <p:anim calcmode="lin" valueType="num">
                                      <p:cBhvr>
                                        <p:cTn id="52" dur="500" fill="hold"/>
                                        <p:tgtEl>
                                          <p:spTgt spid="472">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grpId="1" nodeType="afterEffect">
                                  <p:stCondLst>
                                    <p:cond delay="0"/>
                                  </p:stCondLst>
                                  <p:iterate>
                                    <p:tmAbs val="0"/>
                                  </p:iterate>
                                  <p:childTnLst>
                                    <p:set>
                                      <p:cBhvr>
                                        <p:cTn id="55" fill="hold"/>
                                        <p:tgtEl>
                                          <p:spTgt spid="472">
                                            <p:txEl>
                                              <p:pRg st="9" end="9"/>
                                            </p:txEl>
                                          </p:spTgt>
                                        </p:tgtEl>
                                        <p:attrNameLst>
                                          <p:attrName>style.visibility</p:attrName>
                                        </p:attrNameLst>
                                      </p:cBhvr>
                                      <p:to>
                                        <p:strVal val="visible"/>
                                      </p:to>
                                    </p:set>
                                    <p:anim calcmode="lin" valueType="num">
                                      <p:cBhvr>
                                        <p:cTn id="56" dur="500" fill="hold"/>
                                        <p:tgtEl>
                                          <p:spTgt spid="472">
                                            <p:txEl>
                                              <p:pRg st="9" end="9"/>
                                            </p:txEl>
                                          </p:spTgt>
                                        </p:tgtEl>
                                        <p:attrNameLst>
                                          <p:attrName>ppt_x</p:attrName>
                                        </p:attrNameLst>
                                      </p:cBhvr>
                                      <p:tavLst>
                                        <p:tav tm="0">
                                          <p:val>
                                            <p:strVal val="#ppt_x"/>
                                          </p:val>
                                        </p:tav>
                                        <p:tav tm="100000">
                                          <p:val>
                                            <p:strVal val="#ppt_x"/>
                                          </p:val>
                                        </p:tav>
                                      </p:tavLst>
                                    </p:anim>
                                    <p:anim calcmode="lin" valueType="num">
                                      <p:cBhvr>
                                        <p:cTn id="57" dur="500" fill="hold"/>
                                        <p:tgtEl>
                                          <p:spTgt spid="47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1" nodeType="clickEffect">
                                  <p:stCondLst>
                                    <p:cond delay="0"/>
                                  </p:stCondLst>
                                  <p:iterate>
                                    <p:tmAbs val="0"/>
                                  </p:iterate>
                                  <p:childTnLst>
                                    <p:set>
                                      <p:cBhvr>
                                        <p:cTn id="61" fill="hold"/>
                                        <p:tgtEl>
                                          <p:spTgt spid="472">
                                            <p:txEl>
                                              <p:pRg st="10" end="10"/>
                                            </p:txEl>
                                          </p:spTgt>
                                        </p:tgtEl>
                                        <p:attrNameLst>
                                          <p:attrName>style.visibility</p:attrName>
                                        </p:attrNameLst>
                                      </p:cBhvr>
                                      <p:to>
                                        <p:strVal val="visible"/>
                                      </p:to>
                                    </p:set>
                                    <p:anim calcmode="lin" valueType="num">
                                      <p:cBhvr>
                                        <p:cTn id="62" dur="500" fill="hold"/>
                                        <p:tgtEl>
                                          <p:spTgt spid="472">
                                            <p:txEl>
                                              <p:pRg st="10" end="10"/>
                                            </p:txEl>
                                          </p:spTgt>
                                        </p:tgtEl>
                                        <p:attrNameLst>
                                          <p:attrName>ppt_x</p:attrName>
                                        </p:attrNameLst>
                                      </p:cBhvr>
                                      <p:tavLst>
                                        <p:tav tm="0">
                                          <p:val>
                                            <p:strVal val="#ppt_x"/>
                                          </p:val>
                                        </p:tav>
                                        <p:tav tm="100000">
                                          <p:val>
                                            <p:strVal val="#ppt_x"/>
                                          </p:val>
                                        </p:tav>
                                      </p:tavLst>
                                    </p:anim>
                                    <p:anim calcmode="lin" valueType="num">
                                      <p:cBhvr>
                                        <p:cTn id="63" dur="500" fill="hold"/>
                                        <p:tgtEl>
                                          <p:spTgt spid="472">
                                            <p:txEl>
                                              <p:pRg st="10" end="1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2" presetClass="entr" presetSubtype="4" fill="hold" grpId="1" nodeType="afterEffect">
                                  <p:stCondLst>
                                    <p:cond delay="0"/>
                                  </p:stCondLst>
                                  <p:iterate>
                                    <p:tmAbs val="0"/>
                                  </p:iterate>
                                  <p:childTnLst>
                                    <p:set>
                                      <p:cBhvr>
                                        <p:cTn id="66" fill="hold"/>
                                        <p:tgtEl>
                                          <p:spTgt spid="472">
                                            <p:txEl>
                                              <p:pRg st="11" end="11"/>
                                            </p:txEl>
                                          </p:spTgt>
                                        </p:tgtEl>
                                        <p:attrNameLst>
                                          <p:attrName>style.visibility</p:attrName>
                                        </p:attrNameLst>
                                      </p:cBhvr>
                                      <p:to>
                                        <p:strVal val="visible"/>
                                      </p:to>
                                    </p:set>
                                    <p:anim calcmode="lin" valueType="num">
                                      <p:cBhvr>
                                        <p:cTn id="67" dur="500" fill="hold"/>
                                        <p:tgtEl>
                                          <p:spTgt spid="472">
                                            <p:txEl>
                                              <p:pRg st="11" end="11"/>
                                            </p:txEl>
                                          </p:spTgt>
                                        </p:tgtEl>
                                        <p:attrNameLst>
                                          <p:attrName>ppt_x</p:attrName>
                                        </p:attrNameLst>
                                      </p:cBhvr>
                                      <p:tavLst>
                                        <p:tav tm="0">
                                          <p:val>
                                            <p:strVal val="#ppt_x"/>
                                          </p:val>
                                        </p:tav>
                                        <p:tav tm="100000">
                                          <p:val>
                                            <p:strVal val="#ppt_x"/>
                                          </p:val>
                                        </p:tav>
                                      </p:tavLst>
                                    </p:anim>
                                    <p:anim calcmode="lin" valueType="num">
                                      <p:cBhvr>
                                        <p:cTn id="68" dur="500" fill="hold"/>
                                        <p:tgtEl>
                                          <p:spTgt spid="472">
                                            <p:txEl>
                                              <p:pRg st="11" end="11"/>
                                            </p:txEl>
                                          </p:spTgt>
                                        </p:tgtEl>
                                        <p:attrNameLst>
                                          <p:attrName>ppt_y</p:attrName>
                                        </p:attrNameLst>
                                      </p:cBhvr>
                                      <p:tavLst>
                                        <p:tav tm="0">
                                          <p:val>
                                            <p:strVal val="1+#ppt_h/2"/>
                                          </p:val>
                                        </p:tav>
                                        <p:tav tm="100000">
                                          <p:val>
                                            <p:strVal val="#ppt_y"/>
                                          </p:val>
                                        </p:tav>
                                      </p:tavLst>
                                    </p:anim>
                                  </p:childTnLst>
                                </p:cTn>
                              </p:par>
                            </p:childTnLst>
                          </p:cTn>
                        </p:par>
                        <p:par>
                          <p:cTn id="69" fill="hold">
                            <p:stCondLst>
                              <p:cond delay="1000"/>
                            </p:stCondLst>
                            <p:childTnLst>
                              <p:par>
                                <p:cTn id="70" presetID="2" presetClass="entr" presetSubtype="4" fill="hold" grpId="1" nodeType="afterEffect">
                                  <p:stCondLst>
                                    <p:cond delay="0"/>
                                  </p:stCondLst>
                                  <p:iterate>
                                    <p:tmAbs val="0"/>
                                  </p:iterate>
                                  <p:childTnLst>
                                    <p:set>
                                      <p:cBhvr>
                                        <p:cTn id="71" fill="hold"/>
                                        <p:tgtEl>
                                          <p:spTgt spid="472">
                                            <p:txEl>
                                              <p:pRg st="12" end="12"/>
                                            </p:txEl>
                                          </p:spTgt>
                                        </p:tgtEl>
                                        <p:attrNameLst>
                                          <p:attrName>style.visibility</p:attrName>
                                        </p:attrNameLst>
                                      </p:cBhvr>
                                      <p:to>
                                        <p:strVal val="visible"/>
                                      </p:to>
                                    </p:set>
                                    <p:anim calcmode="lin" valueType="num">
                                      <p:cBhvr>
                                        <p:cTn id="72" dur="500" fill="hold"/>
                                        <p:tgtEl>
                                          <p:spTgt spid="472">
                                            <p:txEl>
                                              <p:pRg st="12" end="12"/>
                                            </p:txEl>
                                          </p:spTgt>
                                        </p:tgtEl>
                                        <p:attrNameLst>
                                          <p:attrName>ppt_x</p:attrName>
                                        </p:attrNameLst>
                                      </p:cBhvr>
                                      <p:tavLst>
                                        <p:tav tm="0">
                                          <p:val>
                                            <p:strVal val="#ppt_x"/>
                                          </p:val>
                                        </p:tav>
                                        <p:tav tm="100000">
                                          <p:val>
                                            <p:strVal val="#ppt_x"/>
                                          </p:val>
                                        </p:tav>
                                      </p:tavLst>
                                    </p:anim>
                                    <p:anim calcmode="lin" valueType="num">
                                      <p:cBhvr>
                                        <p:cTn id="73" dur="500" fill="hold"/>
                                        <p:tgtEl>
                                          <p:spTgt spid="472">
                                            <p:txEl>
                                              <p:pRg st="12" end="12"/>
                                            </p:txEl>
                                          </p:spTgt>
                                        </p:tgtEl>
                                        <p:attrNameLst>
                                          <p:attrName>ppt_y</p:attrName>
                                        </p:attrNameLst>
                                      </p:cBhvr>
                                      <p:tavLst>
                                        <p:tav tm="0">
                                          <p:val>
                                            <p:strVal val="1+#ppt_h/2"/>
                                          </p:val>
                                        </p:tav>
                                        <p:tav tm="100000">
                                          <p:val>
                                            <p:strVal val="#ppt_y"/>
                                          </p:val>
                                        </p:tav>
                                      </p:tavLst>
                                    </p:anim>
                                  </p:childTnLst>
                                </p:cTn>
                              </p:par>
                            </p:childTnLst>
                          </p:cTn>
                        </p:par>
                        <p:par>
                          <p:cTn id="74" fill="hold">
                            <p:stCondLst>
                              <p:cond delay="1500"/>
                            </p:stCondLst>
                            <p:childTnLst>
                              <p:par>
                                <p:cTn id="75" presetID="2" presetClass="entr" presetSubtype="4" fill="hold" grpId="1" nodeType="afterEffect">
                                  <p:stCondLst>
                                    <p:cond delay="0"/>
                                  </p:stCondLst>
                                  <p:iterate>
                                    <p:tmAbs val="0"/>
                                  </p:iterate>
                                  <p:childTnLst>
                                    <p:set>
                                      <p:cBhvr>
                                        <p:cTn id="76" fill="hold"/>
                                        <p:tgtEl>
                                          <p:spTgt spid="472">
                                            <p:txEl>
                                              <p:pRg st="13" end="13"/>
                                            </p:txEl>
                                          </p:spTgt>
                                        </p:tgtEl>
                                        <p:attrNameLst>
                                          <p:attrName>style.visibility</p:attrName>
                                        </p:attrNameLst>
                                      </p:cBhvr>
                                      <p:to>
                                        <p:strVal val="visible"/>
                                      </p:to>
                                    </p:set>
                                    <p:anim calcmode="lin" valueType="num">
                                      <p:cBhvr>
                                        <p:cTn id="77" dur="500" fill="hold"/>
                                        <p:tgtEl>
                                          <p:spTgt spid="472">
                                            <p:txEl>
                                              <p:pRg st="13" end="13"/>
                                            </p:txEl>
                                          </p:spTgt>
                                        </p:tgtEl>
                                        <p:attrNameLst>
                                          <p:attrName>ppt_x</p:attrName>
                                        </p:attrNameLst>
                                      </p:cBhvr>
                                      <p:tavLst>
                                        <p:tav tm="0">
                                          <p:val>
                                            <p:strVal val="#ppt_x"/>
                                          </p:val>
                                        </p:tav>
                                        <p:tav tm="100000">
                                          <p:val>
                                            <p:strVal val="#ppt_x"/>
                                          </p:val>
                                        </p:tav>
                                      </p:tavLst>
                                    </p:anim>
                                    <p:anim calcmode="lin" valueType="num">
                                      <p:cBhvr>
                                        <p:cTn id="78" dur="500" fill="hold"/>
                                        <p:tgtEl>
                                          <p:spTgt spid="472">
                                            <p:txEl>
                                              <p:pRg st="13" end="13"/>
                                            </p:txEl>
                                          </p:spTgt>
                                        </p:tgtEl>
                                        <p:attrNameLst>
                                          <p:attrName>ppt_y</p:attrName>
                                        </p:attrNameLst>
                                      </p:cBhvr>
                                      <p:tavLst>
                                        <p:tav tm="0">
                                          <p:val>
                                            <p:strVal val="1+#ppt_h/2"/>
                                          </p:val>
                                        </p:tav>
                                        <p:tav tm="100000">
                                          <p:val>
                                            <p:strVal val="#ppt_y"/>
                                          </p:val>
                                        </p:tav>
                                      </p:tavLst>
                                    </p:anim>
                                  </p:childTnLst>
                                </p:cTn>
                              </p:par>
                            </p:childTnLst>
                          </p:cTn>
                        </p:par>
                        <p:par>
                          <p:cTn id="79" fill="hold">
                            <p:stCondLst>
                              <p:cond delay="2000"/>
                            </p:stCondLst>
                            <p:childTnLst>
                              <p:par>
                                <p:cTn id="80" presetID="2" presetClass="entr" presetSubtype="4" fill="hold" grpId="1" nodeType="afterEffect">
                                  <p:stCondLst>
                                    <p:cond delay="0"/>
                                  </p:stCondLst>
                                  <p:iterate>
                                    <p:tmAbs val="0"/>
                                  </p:iterate>
                                  <p:childTnLst>
                                    <p:set>
                                      <p:cBhvr>
                                        <p:cTn id="81" fill="hold"/>
                                        <p:tgtEl>
                                          <p:spTgt spid="472">
                                            <p:txEl>
                                              <p:pRg st="14" end="14"/>
                                            </p:txEl>
                                          </p:spTgt>
                                        </p:tgtEl>
                                        <p:attrNameLst>
                                          <p:attrName>style.visibility</p:attrName>
                                        </p:attrNameLst>
                                      </p:cBhvr>
                                      <p:to>
                                        <p:strVal val="visible"/>
                                      </p:to>
                                    </p:set>
                                    <p:anim calcmode="lin" valueType="num">
                                      <p:cBhvr>
                                        <p:cTn id="82" dur="500" fill="hold"/>
                                        <p:tgtEl>
                                          <p:spTgt spid="472">
                                            <p:txEl>
                                              <p:pRg st="14" end="14"/>
                                            </p:txEl>
                                          </p:spTgt>
                                        </p:tgtEl>
                                        <p:attrNameLst>
                                          <p:attrName>ppt_x</p:attrName>
                                        </p:attrNameLst>
                                      </p:cBhvr>
                                      <p:tavLst>
                                        <p:tav tm="0">
                                          <p:val>
                                            <p:strVal val="#ppt_x"/>
                                          </p:val>
                                        </p:tav>
                                        <p:tav tm="100000">
                                          <p:val>
                                            <p:strVal val="#ppt_x"/>
                                          </p:val>
                                        </p:tav>
                                      </p:tavLst>
                                    </p:anim>
                                    <p:anim calcmode="lin" valueType="num">
                                      <p:cBhvr>
                                        <p:cTn id="83" dur="500" fill="hold"/>
                                        <p:tgtEl>
                                          <p:spTgt spid="472">
                                            <p:txEl>
                                              <p:pRg st="14" end="14"/>
                                            </p:txEl>
                                          </p:spTgt>
                                        </p:tgtEl>
                                        <p:attrNameLst>
                                          <p:attrName>ppt_y</p:attrName>
                                        </p:attrNameLst>
                                      </p:cBhvr>
                                      <p:tavLst>
                                        <p:tav tm="0">
                                          <p:val>
                                            <p:strVal val="1+#ppt_h/2"/>
                                          </p:val>
                                        </p:tav>
                                        <p:tav tm="100000">
                                          <p:val>
                                            <p:strVal val="#ppt_y"/>
                                          </p:val>
                                        </p:tav>
                                      </p:tavLst>
                                    </p:anim>
                                  </p:childTnLst>
                                </p:cTn>
                              </p:par>
                            </p:childTnLst>
                          </p:cTn>
                        </p:par>
                        <p:par>
                          <p:cTn id="84" fill="hold">
                            <p:stCondLst>
                              <p:cond delay="2500"/>
                            </p:stCondLst>
                            <p:childTnLst>
                              <p:par>
                                <p:cTn id="85" presetID="2" presetClass="entr" presetSubtype="4" fill="hold" grpId="1" nodeType="afterEffect">
                                  <p:stCondLst>
                                    <p:cond delay="0"/>
                                  </p:stCondLst>
                                  <p:iterate>
                                    <p:tmAbs val="0"/>
                                  </p:iterate>
                                  <p:childTnLst>
                                    <p:set>
                                      <p:cBhvr>
                                        <p:cTn id="86" fill="hold"/>
                                        <p:tgtEl>
                                          <p:spTgt spid="472">
                                            <p:txEl>
                                              <p:pRg st="15" end="15"/>
                                            </p:txEl>
                                          </p:spTgt>
                                        </p:tgtEl>
                                        <p:attrNameLst>
                                          <p:attrName>style.visibility</p:attrName>
                                        </p:attrNameLst>
                                      </p:cBhvr>
                                      <p:to>
                                        <p:strVal val="visible"/>
                                      </p:to>
                                    </p:set>
                                    <p:anim calcmode="lin" valueType="num">
                                      <p:cBhvr>
                                        <p:cTn id="87" dur="500" fill="hold"/>
                                        <p:tgtEl>
                                          <p:spTgt spid="472">
                                            <p:txEl>
                                              <p:pRg st="15" end="15"/>
                                            </p:txEl>
                                          </p:spTgt>
                                        </p:tgtEl>
                                        <p:attrNameLst>
                                          <p:attrName>ppt_x</p:attrName>
                                        </p:attrNameLst>
                                      </p:cBhvr>
                                      <p:tavLst>
                                        <p:tav tm="0">
                                          <p:val>
                                            <p:strVal val="#ppt_x"/>
                                          </p:val>
                                        </p:tav>
                                        <p:tav tm="100000">
                                          <p:val>
                                            <p:strVal val="#ppt_x"/>
                                          </p:val>
                                        </p:tav>
                                      </p:tavLst>
                                    </p:anim>
                                    <p:anim calcmode="lin" valueType="num">
                                      <p:cBhvr>
                                        <p:cTn id="88" dur="500" fill="hold"/>
                                        <p:tgtEl>
                                          <p:spTgt spid="472">
                                            <p:txEl>
                                              <p:pRg st="15" end="15"/>
                                            </p:txEl>
                                          </p:spTgt>
                                        </p:tgtEl>
                                        <p:attrNameLst>
                                          <p:attrName>ppt_y</p:attrName>
                                        </p:attrNameLst>
                                      </p:cBhvr>
                                      <p:tavLst>
                                        <p:tav tm="0">
                                          <p:val>
                                            <p:strVal val="1+#ppt_h/2"/>
                                          </p:val>
                                        </p:tav>
                                        <p:tav tm="100000">
                                          <p:val>
                                            <p:strVal val="#ppt_y"/>
                                          </p:val>
                                        </p:tav>
                                      </p:tavLst>
                                    </p:anim>
                                  </p:childTnLst>
                                </p:cTn>
                              </p:par>
                            </p:childTnLst>
                          </p:cTn>
                        </p:par>
                        <p:par>
                          <p:cTn id="89" fill="hold">
                            <p:stCondLst>
                              <p:cond delay="3000"/>
                            </p:stCondLst>
                            <p:childTnLst>
                              <p:par>
                                <p:cTn id="90" presetID="2" presetClass="entr" presetSubtype="4" fill="hold" grpId="1" nodeType="afterEffect">
                                  <p:stCondLst>
                                    <p:cond delay="0"/>
                                  </p:stCondLst>
                                  <p:iterate>
                                    <p:tmAbs val="0"/>
                                  </p:iterate>
                                  <p:childTnLst>
                                    <p:set>
                                      <p:cBhvr>
                                        <p:cTn id="91" fill="hold"/>
                                        <p:tgtEl>
                                          <p:spTgt spid="472">
                                            <p:txEl>
                                              <p:pRg st="16" end="16"/>
                                            </p:txEl>
                                          </p:spTgt>
                                        </p:tgtEl>
                                        <p:attrNameLst>
                                          <p:attrName>style.visibility</p:attrName>
                                        </p:attrNameLst>
                                      </p:cBhvr>
                                      <p:to>
                                        <p:strVal val="visible"/>
                                      </p:to>
                                    </p:set>
                                    <p:anim calcmode="lin" valueType="num">
                                      <p:cBhvr>
                                        <p:cTn id="92" dur="500" fill="hold"/>
                                        <p:tgtEl>
                                          <p:spTgt spid="472">
                                            <p:txEl>
                                              <p:pRg st="16" end="16"/>
                                            </p:txEl>
                                          </p:spTgt>
                                        </p:tgtEl>
                                        <p:attrNameLst>
                                          <p:attrName>ppt_x</p:attrName>
                                        </p:attrNameLst>
                                      </p:cBhvr>
                                      <p:tavLst>
                                        <p:tav tm="0">
                                          <p:val>
                                            <p:strVal val="#ppt_x"/>
                                          </p:val>
                                        </p:tav>
                                        <p:tav tm="100000">
                                          <p:val>
                                            <p:strVal val="#ppt_x"/>
                                          </p:val>
                                        </p:tav>
                                      </p:tavLst>
                                    </p:anim>
                                    <p:anim calcmode="lin" valueType="num">
                                      <p:cBhvr>
                                        <p:cTn id="93" dur="500" fill="hold"/>
                                        <p:tgtEl>
                                          <p:spTgt spid="472">
                                            <p:txEl>
                                              <p:pRg st="16" end="16"/>
                                            </p:txEl>
                                          </p:spTgt>
                                        </p:tgtEl>
                                        <p:attrNameLst>
                                          <p:attrName>ppt_y</p:attrName>
                                        </p:attrNameLst>
                                      </p:cBhvr>
                                      <p:tavLst>
                                        <p:tav tm="0">
                                          <p:val>
                                            <p:strVal val="1+#ppt_h/2"/>
                                          </p:val>
                                        </p:tav>
                                        <p:tav tm="100000">
                                          <p:val>
                                            <p:strVal val="#ppt_y"/>
                                          </p:val>
                                        </p:tav>
                                      </p:tavLst>
                                    </p:anim>
                                  </p:childTnLst>
                                </p:cTn>
                              </p:par>
                            </p:childTnLst>
                          </p:cTn>
                        </p:par>
                        <p:par>
                          <p:cTn id="94" fill="hold">
                            <p:stCondLst>
                              <p:cond delay="3500"/>
                            </p:stCondLst>
                            <p:childTnLst>
                              <p:par>
                                <p:cTn id="95" presetID="2" presetClass="entr" presetSubtype="4" fill="hold" grpId="1" nodeType="afterEffect">
                                  <p:stCondLst>
                                    <p:cond delay="0"/>
                                  </p:stCondLst>
                                  <p:iterate>
                                    <p:tmAbs val="0"/>
                                  </p:iterate>
                                  <p:childTnLst>
                                    <p:set>
                                      <p:cBhvr>
                                        <p:cTn id="96" fill="hold"/>
                                        <p:tgtEl>
                                          <p:spTgt spid="472">
                                            <p:txEl>
                                              <p:pRg st="17" end="17"/>
                                            </p:txEl>
                                          </p:spTgt>
                                        </p:tgtEl>
                                        <p:attrNameLst>
                                          <p:attrName>style.visibility</p:attrName>
                                        </p:attrNameLst>
                                      </p:cBhvr>
                                      <p:to>
                                        <p:strVal val="visible"/>
                                      </p:to>
                                    </p:set>
                                    <p:anim calcmode="lin" valueType="num">
                                      <p:cBhvr>
                                        <p:cTn id="97" dur="500" fill="hold"/>
                                        <p:tgtEl>
                                          <p:spTgt spid="472">
                                            <p:txEl>
                                              <p:pRg st="17" end="17"/>
                                            </p:txEl>
                                          </p:spTgt>
                                        </p:tgtEl>
                                        <p:attrNameLst>
                                          <p:attrName>ppt_x</p:attrName>
                                        </p:attrNameLst>
                                      </p:cBhvr>
                                      <p:tavLst>
                                        <p:tav tm="0">
                                          <p:val>
                                            <p:strVal val="#ppt_x"/>
                                          </p:val>
                                        </p:tav>
                                        <p:tav tm="100000">
                                          <p:val>
                                            <p:strVal val="#ppt_x"/>
                                          </p:val>
                                        </p:tav>
                                      </p:tavLst>
                                    </p:anim>
                                    <p:anim calcmode="lin" valueType="num">
                                      <p:cBhvr>
                                        <p:cTn id="98" dur="500" fill="hold"/>
                                        <p:tgtEl>
                                          <p:spTgt spid="472">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1" build="p" bldLvl="5"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75" name="Shape 475"/>
          <p:cNvSpPr>
            <a:spLocks noGrp="1"/>
          </p:cNvSpPr>
          <p:nvPr>
            <p:ph type="sldNum" sz="quarter" idx="2"/>
          </p:nvPr>
        </p:nvSpPr>
        <p:spPr>
          <a:xfrm>
            <a:off x="6781800" y="5973938"/>
            <a:ext cx="1905000" cy="350664"/>
          </a:xfrm>
          <a:prstGeom prst="rect">
            <a:avLst/>
          </a:prstGeom>
          <a:extLst>
            <a:ext uri="{C572A759-6A51-4108-AA02-DFA0A04FC94B}">
              <ma14:wrappingTextBoxFlag xmlns:ma14="http://schemas.microsoft.com/office/mac/drawingml/2011/main" val="1"/>
            </a:ext>
          </a:extLst>
        </p:spPr>
        <p:txBody>
          <a:bodyPr lIns="0" tIns="0" rIns="0" bIns="0">
            <a:normAutofit/>
          </a:bodyPr>
          <a:lstStyle>
            <a:lvl1pPr defTabSz="914400">
              <a:defRPr sz="1800"/>
            </a:lvl1pPr>
          </a:lstStyle>
          <a:p>
            <a:pPr lvl="0"/>
            <a:fld id="{86CB4B4D-7CA3-9044-876B-883B54F8677D}" type="slidenum">
              <a:t>28</a:t>
            </a:fld>
            <a:endParaRPr/>
          </a:p>
        </p:txBody>
      </p:sp>
      <p:sp>
        <p:nvSpPr>
          <p:cNvPr id="476" name="Shape 476"/>
          <p:cNvSpPr>
            <a:spLocks noGrp="1"/>
          </p:cNvSpPr>
          <p:nvPr>
            <p:ph type="title"/>
          </p:nvPr>
        </p:nvSpPr>
        <p:spPr>
          <a:xfrm>
            <a:off x="1150937" y="617537"/>
            <a:ext cx="7793036" cy="1143001"/>
          </a:xfrm>
          <a:prstGeom prst="rect">
            <a:avLst/>
          </a:prstGeom>
        </p:spPr>
        <p:txBody>
          <a:bodyPr lIns="0" tIns="0" rIns="0" bIns="0">
            <a:normAutofit/>
          </a:bodyPr>
          <a:lstStyle/>
          <a:p>
            <a:pPr lvl="0">
              <a:defRPr sz="1800">
                <a:solidFill>
                  <a:srgbClr val="000000"/>
                </a:solidFill>
              </a:defRPr>
            </a:pPr>
            <a:r>
              <a:rPr lang="en-US" dirty="0">
                <a:solidFill>
                  <a:srgbClr val="FFFF00"/>
                </a:solidFill>
              </a:rPr>
              <a:t> </a:t>
            </a:r>
            <a:r>
              <a:rPr lang="en-US" dirty="0" smtClean="0">
                <a:solidFill>
                  <a:srgbClr val="FFFF00"/>
                </a:solidFill>
              </a:rPr>
              <a:t>  CODE CLONES</a:t>
            </a:r>
            <a:endParaRPr sz="4400" dirty="0">
              <a:solidFill>
                <a:srgbClr val="FFFF00"/>
              </a:solidFill>
            </a:endParaRPr>
          </a:p>
        </p:txBody>
      </p:sp>
      <p:pic>
        <p:nvPicPr>
          <p:cNvPr id="477" name="image7.png"/>
          <p:cNvPicPr/>
          <p:nvPr/>
        </p:nvPicPr>
        <p:blipFill>
          <a:blip r:embed="rId2">
            <a:extLst/>
          </a:blip>
          <a:stretch>
            <a:fillRect/>
          </a:stretch>
        </p:blipFill>
        <p:spPr>
          <a:xfrm>
            <a:off x="2119313" y="3759200"/>
            <a:ext cx="1370014" cy="1781175"/>
          </a:xfrm>
          <a:prstGeom prst="rect">
            <a:avLst/>
          </a:prstGeom>
          <a:ln w="12700">
            <a:miter lim="400000"/>
          </a:ln>
        </p:spPr>
      </p:pic>
      <p:pic>
        <p:nvPicPr>
          <p:cNvPr id="478" name="image8.png"/>
          <p:cNvPicPr/>
          <p:nvPr/>
        </p:nvPicPr>
        <p:blipFill>
          <a:blip r:embed="rId3">
            <a:extLst/>
          </a:blip>
          <a:stretch>
            <a:fillRect/>
          </a:stretch>
        </p:blipFill>
        <p:spPr>
          <a:xfrm>
            <a:off x="5414962" y="3959225"/>
            <a:ext cx="1368427" cy="1781175"/>
          </a:xfrm>
          <a:prstGeom prst="rect">
            <a:avLst/>
          </a:prstGeom>
          <a:ln w="12700">
            <a:miter lim="400000"/>
          </a:ln>
        </p:spPr>
      </p:pic>
      <p:sp>
        <p:nvSpPr>
          <p:cNvPr id="479" name="Shape 479"/>
          <p:cNvSpPr/>
          <p:nvPr/>
        </p:nvSpPr>
        <p:spPr>
          <a:xfrm>
            <a:off x="3522662" y="4562475"/>
            <a:ext cx="1822452" cy="1590"/>
          </a:xfrm>
          <a:prstGeom prst="line">
            <a:avLst/>
          </a:prstGeom>
          <a:ln w="28575">
            <a:solidFill/>
            <a:miter/>
            <a:headEnd type="triangle"/>
            <a:tailEnd type="triangle"/>
          </a:ln>
        </p:spPr>
        <p:txBody>
          <a:bodyPr lIns="0" tIns="0" rIns="0" bIns="0"/>
          <a:lstStyle/>
          <a:p>
            <a:pPr lvl="0">
              <a:defRPr sz="1200">
                <a:latin typeface="+mj-lt"/>
                <a:ea typeface="+mj-ea"/>
                <a:cs typeface="+mj-cs"/>
                <a:sym typeface="Helvetica"/>
              </a:defRPr>
            </a:pPr>
            <a:endParaRPr/>
          </a:p>
        </p:txBody>
      </p:sp>
      <p:sp>
        <p:nvSpPr>
          <p:cNvPr id="480" name="Shape 480"/>
          <p:cNvSpPr/>
          <p:nvPr/>
        </p:nvSpPr>
        <p:spPr>
          <a:xfrm flipV="1">
            <a:off x="3522662" y="4629149"/>
            <a:ext cx="1822452" cy="468316"/>
          </a:xfrm>
          <a:prstGeom prst="line">
            <a:avLst/>
          </a:prstGeom>
          <a:ln w="28575">
            <a:solidFill/>
            <a:miter/>
            <a:headEnd type="triangle"/>
            <a:tailEnd type="triangle"/>
          </a:ln>
        </p:spPr>
        <p:txBody>
          <a:bodyPr lIns="0" tIns="0" rIns="0" bIns="0"/>
          <a:lstStyle/>
          <a:p>
            <a:pPr lvl="0">
              <a:defRPr sz="1200">
                <a:latin typeface="+mj-lt"/>
                <a:ea typeface="+mj-ea"/>
                <a:cs typeface="+mj-cs"/>
                <a:sym typeface="Helvetica"/>
              </a:defRPr>
            </a:pPr>
            <a:endParaRPr/>
          </a:p>
        </p:txBody>
      </p:sp>
      <p:sp>
        <p:nvSpPr>
          <p:cNvPr id="481" name="Shape 481"/>
          <p:cNvSpPr/>
          <p:nvPr/>
        </p:nvSpPr>
        <p:spPr>
          <a:xfrm>
            <a:off x="3241674" y="4629149"/>
            <a:ext cx="1590" cy="334966"/>
          </a:xfrm>
          <a:prstGeom prst="line">
            <a:avLst/>
          </a:prstGeom>
          <a:ln w="28575">
            <a:solidFill/>
            <a:miter/>
            <a:headEnd type="triangle"/>
            <a:tailEnd type="triangle"/>
          </a:ln>
        </p:spPr>
        <p:txBody>
          <a:bodyPr lIns="0" tIns="0" rIns="0" bIns="0"/>
          <a:lstStyle/>
          <a:p>
            <a:pPr lvl="0">
              <a:defRPr sz="1200">
                <a:latin typeface="+mj-lt"/>
                <a:ea typeface="+mj-ea"/>
                <a:cs typeface="+mj-cs"/>
                <a:sym typeface="Helvetica"/>
              </a:defRPr>
            </a:pPr>
            <a:endParaRPr/>
          </a:p>
        </p:txBody>
      </p:sp>
      <p:sp>
        <p:nvSpPr>
          <p:cNvPr id="482" name="Shape 482"/>
          <p:cNvSpPr/>
          <p:nvPr/>
        </p:nvSpPr>
        <p:spPr>
          <a:xfrm>
            <a:off x="3592512" y="4160837"/>
            <a:ext cx="1075577" cy="3484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914400">
              <a:spcBef>
                <a:spcPts val="1000"/>
              </a:spcBef>
              <a:defRPr>
                <a:latin typeface="Times New Roman"/>
                <a:ea typeface="Times New Roman"/>
                <a:cs typeface="Times New Roman"/>
                <a:sym typeface="Times New Roman"/>
              </a:defRPr>
            </a:lvl1pPr>
          </a:lstStyle>
          <a:p>
            <a:pPr lvl="0"/>
            <a:r>
              <a:t>Clone Pair</a:t>
            </a:r>
          </a:p>
        </p:txBody>
      </p:sp>
      <p:grpSp>
        <p:nvGrpSpPr>
          <p:cNvPr id="485" name="Group 485"/>
          <p:cNvGrpSpPr/>
          <p:nvPr/>
        </p:nvGrpSpPr>
        <p:grpSpPr>
          <a:xfrm>
            <a:off x="1979612" y="4160837"/>
            <a:ext cx="4978403" cy="1619923"/>
            <a:chOff x="0" y="0"/>
            <a:chExt cx="4978401" cy="1619922"/>
          </a:xfrm>
        </p:grpSpPr>
        <p:sp>
          <p:nvSpPr>
            <p:cNvPr id="483" name="Shape 483"/>
            <p:cNvSpPr/>
            <p:nvPr/>
          </p:nvSpPr>
          <p:spPr>
            <a:xfrm>
              <a:off x="-1" y="-1"/>
              <a:ext cx="4978403" cy="1204577"/>
            </a:xfrm>
            <a:prstGeom prst="rect">
              <a:avLst/>
            </a:prstGeom>
            <a:noFill/>
            <a:ln w="38100" cap="flat">
              <a:solidFill>
                <a:srgbClr val="FF0000"/>
              </a:solidFill>
              <a:prstDash val="dash"/>
              <a:miter lim="800000"/>
            </a:ln>
            <a:effectLst/>
          </p:spPr>
          <p:txBody>
            <a:bodyPr wrap="square" lIns="0" tIns="0" rIns="0" bIns="0" numCol="1" anchor="ctr">
              <a:noAutofit/>
            </a:bodyPr>
            <a:lstStyle/>
            <a:p>
              <a:pPr lvl="0" defTabSz="914400">
                <a:defRPr>
                  <a:latin typeface="Arial"/>
                  <a:ea typeface="Arial"/>
                  <a:cs typeface="Arial"/>
                  <a:sym typeface="Arial"/>
                </a:defRPr>
              </a:pPr>
              <a:endParaRPr/>
            </a:p>
          </p:txBody>
        </p:sp>
        <p:sp>
          <p:nvSpPr>
            <p:cNvPr id="484" name="Shape 484"/>
            <p:cNvSpPr/>
            <p:nvPr/>
          </p:nvSpPr>
          <p:spPr>
            <a:xfrm>
              <a:off x="1542602" y="1271495"/>
              <a:ext cx="1202714" cy="34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defTabSz="914400">
                <a:spcBef>
                  <a:spcPts val="1000"/>
                </a:spcBef>
                <a:defRPr>
                  <a:latin typeface="Times New Roman"/>
                  <a:ea typeface="Times New Roman"/>
                  <a:cs typeface="Times New Roman"/>
                  <a:sym typeface="Times New Roman"/>
                </a:defRPr>
              </a:lvl1pPr>
            </a:lstStyle>
            <a:p>
              <a:pPr lvl="0"/>
              <a:r>
                <a:t>Clone Class</a:t>
              </a:r>
            </a:p>
          </p:txBody>
        </p:sp>
      </p:grpSp>
      <p:sp>
        <p:nvSpPr>
          <p:cNvPr id="486" name="Shape 486"/>
          <p:cNvSpPr>
            <a:spLocks noGrp="1"/>
          </p:cNvSpPr>
          <p:nvPr>
            <p:ph type="body" idx="1"/>
          </p:nvPr>
        </p:nvSpPr>
        <p:spPr>
          <a:xfrm>
            <a:off x="1182687" y="2017713"/>
            <a:ext cx="7772401" cy="4506914"/>
          </a:xfrm>
          <a:prstGeom prst="rect">
            <a:avLst/>
          </a:prstGeom>
        </p:spPr>
        <p:txBody>
          <a:bodyPr lIns="0" tIns="0" rIns="0" bIns="0">
            <a:normAutofit/>
          </a:bodyPr>
          <a:lstStyle>
            <a:lvl1pPr marL="609600" indent="-609600">
              <a:defRPr>
                <a:solidFill>
                  <a:srgbClr val="333399"/>
                </a:solidFill>
              </a:defRPr>
            </a:lvl1pPr>
            <a:lvl2pPr marL="901700" indent="-444500">
              <a:spcBef>
                <a:spcPts val="600"/>
              </a:spcBef>
              <a:buClr>
                <a:srgbClr val="FF0000"/>
              </a:buClr>
              <a:defRPr sz="2800"/>
            </a:lvl2pPr>
          </a:lstStyle>
          <a:p>
            <a:pPr lvl="0">
              <a:defRPr sz="1800">
                <a:solidFill>
                  <a:srgbClr val="000000"/>
                </a:solidFill>
              </a:defRPr>
            </a:pPr>
            <a:r>
              <a:rPr sz="3200" dirty="0">
                <a:solidFill>
                  <a:srgbClr val="FFFF00"/>
                </a:solidFill>
              </a:rPr>
              <a:t>What are “Code Clones”?</a:t>
            </a:r>
          </a:p>
          <a:p>
            <a:pPr lvl="1">
              <a:defRPr sz="1800"/>
            </a:pPr>
            <a:r>
              <a:rPr sz="2800" dirty="0">
                <a:solidFill>
                  <a:schemeClr val="tx2">
                    <a:lumMod val="20000"/>
                    <a:lumOff val="80000"/>
                  </a:schemeClr>
                </a:solidFill>
              </a:rPr>
              <a:t>A code fragment which has identical or similar code fragment (s) in source code</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88" name="Shape 488"/>
          <p:cNvSpPr>
            <a:spLocks noGrp="1"/>
          </p:cNvSpPr>
          <p:nvPr>
            <p:ph type="sldNum" sz="quarter" idx="2"/>
          </p:nvPr>
        </p:nvSpPr>
        <p:spPr>
          <a:xfrm>
            <a:off x="6781800" y="6035776"/>
            <a:ext cx="1905000" cy="288826"/>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29</a:t>
            </a:fld>
            <a:endParaRPr sz="1400"/>
          </a:p>
        </p:txBody>
      </p:sp>
      <p:sp>
        <p:nvSpPr>
          <p:cNvPr id="489" name="Shape 489"/>
          <p:cNvSpPr>
            <a:spLocks noGrp="1"/>
          </p:cNvSpPr>
          <p:nvPr>
            <p:ph type="title"/>
          </p:nvPr>
        </p:nvSpPr>
        <p:spPr>
          <a:xfrm>
            <a:off x="1150937" y="617537"/>
            <a:ext cx="7793036" cy="1143001"/>
          </a:xfrm>
          <a:prstGeom prst="rect">
            <a:avLst/>
          </a:prstGeom>
          <a:solidFill>
            <a:schemeClr val="tx2">
              <a:lumMod val="75000"/>
            </a:schemeClr>
          </a:solidFill>
        </p:spPr>
        <p:txBody>
          <a:bodyPr lIns="0" tIns="0" rIns="0" bIns="0">
            <a:normAutofit/>
          </a:bodyPr>
          <a:lstStyle>
            <a:lvl1pPr>
              <a:defRPr sz="4000"/>
            </a:lvl1pPr>
          </a:lstStyle>
          <a:p>
            <a:pPr lvl="0">
              <a:defRPr sz="1800">
                <a:solidFill>
                  <a:srgbClr val="000000"/>
                </a:solidFill>
              </a:defRPr>
            </a:pPr>
            <a:r>
              <a:rPr sz="4000" dirty="0">
                <a:solidFill>
                  <a:srgbClr val="FFFF00"/>
                </a:solidFill>
              </a:rPr>
              <a:t>Mutation Operators for Cloning</a:t>
            </a:r>
          </a:p>
        </p:txBody>
      </p:sp>
      <p:sp>
        <p:nvSpPr>
          <p:cNvPr id="490" name="Shape 490"/>
          <p:cNvSpPr>
            <a:spLocks noGrp="1"/>
          </p:cNvSpPr>
          <p:nvPr>
            <p:ph type="body" idx="1"/>
          </p:nvPr>
        </p:nvSpPr>
        <p:spPr>
          <a:xfrm>
            <a:off x="1182687" y="2017713"/>
            <a:ext cx="7772401" cy="4506914"/>
          </a:xfrm>
          <a:prstGeom prst="rect">
            <a:avLst/>
          </a:prstGeom>
        </p:spPr>
        <p:txBody>
          <a:bodyPr lIns="0" tIns="0" rIns="0" bIns="0">
            <a:normAutofit/>
          </a:bodyPr>
          <a:lstStyle/>
          <a:p>
            <a:pPr marL="609600" lvl="0" indent="-609600">
              <a:defRPr sz="1800"/>
            </a:pPr>
            <a:r>
              <a:rPr sz="3200" dirty="0">
                <a:solidFill>
                  <a:schemeClr val="tx2">
                    <a:lumMod val="20000"/>
                    <a:lumOff val="80000"/>
                  </a:schemeClr>
                </a:solidFill>
              </a:rPr>
              <a:t>For each of the fine-grained clone types of the clone taxonomy, </a:t>
            </a:r>
          </a:p>
          <a:p>
            <a:pPr marL="901700" lvl="1" indent="-444500">
              <a:spcBef>
                <a:spcPts val="600"/>
              </a:spcBef>
              <a:buClr>
                <a:srgbClr val="FF0000"/>
              </a:buClr>
              <a:defRPr sz="1800"/>
            </a:pPr>
            <a:r>
              <a:rPr sz="2800" dirty="0">
                <a:solidFill>
                  <a:schemeClr val="tx2">
                    <a:lumMod val="20000"/>
                    <a:lumOff val="80000"/>
                  </a:schemeClr>
                </a:solidFill>
              </a:rPr>
              <a:t>There exists mutation operators for cloning</a:t>
            </a:r>
          </a:p>
          <a:p>
            <a:pPr marL="901700" lvl="1" indent="-444500">
              <a:spcBef>
                <a:spcPts val="600"/>
              </a:spcBef>
              <a:buClr>
                <a:srgbClr val="FF0000"/>
              </a:buClr>
              <a:defRPr sz="1800"/>
            </a:pPr>
            <a:r>
              <a:rPr sz="2800" dirty="0">
                <a:solidFill>
                  <a:schemeClr val="tx2">
                    <a:lumMod val="20000"/>
                    <a:lumOff val="80000"/>
                  </a:schemeClr>
                </a:solidFill>
              </a:rPr>
              <a:t>We are referring to the TXL [Cordy SCP’06] in implementing the operators</a:t>
            </a:r>
          </a:p>
          <a:p>
            <a:pPr marL="609600" lvl="0" indent="-609600">
              <a:defRPr sz="1800"/>
            </a:pPr>
            <a:r>
              <a:rPr sz="3200" dirty="0">
                <a:solidFill>
                  <a:schemeClr val="tx2">
                    <a:lumMod val="20000"/>
                    <a:lumOff val="80000"/>
                  </a:schemeClr>
                </a:solidFill>
              </a:rPr>
              <a:t>Tested with </a:t>
            </a:r>
          </a:p>
          <a:p>
            <a:pPr marL="901700" lvl="1" indent="-444500">
              <a:spcBef>
                <a:spcPts val="600"/>
              </a:spcBef>
              <a:buClr>
                <a:srgbClr val="FF0000"/>
              </a:buClr>
              <a:defRPr sz="1800"/>
            </a:pPr>
            <a:r>
              <a:rPr sz="2800" dirty="0">
                <a:solidFill>
                  <a:schemeClr val="tx2">
                    <a:lumMod val="20000"/>
                    <a:lumOff val="80000"/>
                  </a:schemeClr>
                </a:solidFill>
              </a:rPr>
              <a:t>C, C# and Java</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328" name="Shape 328"/>
          <p:cNvSpPr/>
          <p:nvPr/>
        </p:nvSpPr>
        <p:spPr>
          <a:xfrm>
            <a:off x="2286000" y="1443841"/>
            <a:ext cx="457200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 </a:t>
            </a:r>
          </a:p>
        </p:txBody>
      </p:sp>
      <p:sp>
        <p:nvSpPr>
          <p:cNvPr id="329" name="Shape 329"/>
          <p:cNvSpPr/>
          <p:nvPr/>
        </p:nvSpPr>
        <p:spPr>
          <a:xfrm>
            <a:off x="192405" y="904457"/>
            <a:ext cx="8696660" cy="520141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444977" lvl="0" indent="-1444977">
              <a:buClr>
                <a:srgbClr val="FFFFFF"/>
              </a:buClr>
              <a:buSzPct val="100000"/>
              <a:buFont typeface="Wingdings"/>
              <a:buChar char="➢"/>
            </a:pPr>
            <a:r>
              <a:rPr sz="3200" dirty="0">
                <a:solidFill>
                  <a:srgbClr val="DFC67F"/>
                </a:solidFill>
                <a:latin typeface="Chalkduster"/>
                <a:ea typeface="Chalkduster"/>
                <a:cs typeface="Chalkduster"/>
                <a:sym typeface="Chalkduster"/>
              </a:rPr>
              <a:t>Now the question arises.. How to make use of all </a:t>
            </a:r>
            <a:r>
              <a:rPr sz="3200" dirty="0" smtClean="0">
                <a:solidFill>
                  <a:srgbClr val="DFC67F"/>
                </a:solidFill>
                <a:latin typeface="Chalkduster"/>
                <a:ea typeface="Chalkduster"/>
                <a:cs typeface="Chalkduster"/>
                <a:sym typeface="Chalkduster"/>
              </a:rPr>
              <a:t>th</a:t>
            </a:r>
            <a:r>
              <a:rPr lang="en-CA" sz="3200" dirty="0" err="1" smtClean="0">
                <a:solidFill>
                  <a:srgbClr val="DFC67F"/>
                </a:solidFill>
                <a:latin typeface="Chalkduster"/>
                <a:ea typeface="Chalkduster"/>
                <a:cs typeface="Chalkduster"/>
                <a:sym typeface="Chalkduster"/>
              </a:rPr>
              <a:t>ese</a:t>
            </a:r>
            <a:r>
              <a:rPr sz="3200" dirty="0" smtClean="0">
                <a:solidFill>
                  <a:srgbClr val="DFC67F"/>
                </a:solidFill>
                <a:latin typeface="Chalkduster"/>
                <a:ea typeface="Chalkduster"/>
                <a:cs typeface="Chalkduster"/>
                <a:sym typeface="Chalkduster"/>
              </a:rPr>
              <a:t> </a:t>
            </a:r>
            <a:r>
              <a:rPr sz="3200" dirty="0">
                <a:solidFill>
                  <a:srgbClr val="DFC67F"/>
                </a:solidFill>
                <a:latin typeface="Chalkduster"/>
                <a:ea typeface="Chalkduster"/>
                <a:cs typeface="Chalkduster"/>
                <a:sym typeface="Chalkduster"/>
              </a:rPr>
              <a:t>textual data?</a:t>
            </a:r>
            <a:endParaRPr dirty="0">
              <a:solidFill>
                <a:srgbClr val="FFD1EB"/>
              </a:solidFill>
              <a:latin typeface="Calibri"/>
              <a:ea typeface="Calibri"/>
              <a:cs typeface="Calibri"/>
              <a:sym typeface="Calibri"/>
            </a:endParaRPr>
          </a:p>
          <a:p>
            <a:pPr lvl="0"/>
            <a:endParaRPr sz="2800" b="1" dirty="0">
              <a:solidFill>
                <a:srgbClr val="FFFFFF"/>
              </a:solidFill>
              <a:latin typeface="Calibri"/>
              <a:ea typeface="Calibri"/>
              <a:cs typeface="Calibri"/>
              <a:sym typeface="Calibri"/>
            </a:endParaRPr>
          </a:p>
          <a:p>
            <a:pPr lvl="0"/>
            <a:r>
              <a:rPr sz="2800" b="1" dirty="0">
                <a:solidFill>
                  <a:srgbClr val="F79646"/>
                </a:solidFill>
                <a:latin typeface="Calibri"/>
                <a:ea typeface="Calibri"/>
                <a:cs typeface="Calibri"/>
                <a:sym typeface="Calibri"/>
              </a:rPr>
              <a:t>        </a:t>
            </a:r>
            <a:r>
              <a:rPr sz="3200" b="1" u="sng" dirty="0">
                <a:solidFill>
                  <a:srgbClr val="FFFFFF"/>
                </a:solidFill>
                <a:latin typeface="Arial Black"/>
                <a:ea typeface="Arial Black"/>
                <a:cs typeface="Arial Black"/>
                <a:sym typeface="Arial Black"/>
              </a:rPr>
              <a:t>TEXT MINING/ TEXT ANALYTICS:</a:t>
            </a:r>
            <a:endParaRPr dirty="0">
              <a:solidFill>
                <a:srgbClr val="FFFFFF"/>
              </a:solidFill>
              <a:latin typeface="Calibri"/>
              <a:ea typeface="Calibri"/>
              <a:cs typeface="Calibri"/>
              <a:sym typeface="Calibri"/>
            </a:endParaRPr>
          </a:p>
          <a:p>
            <a:pPr marL="457200" lvl="0" indent="-457200">
              <a:buClr>
                <a:srgbClr val="FFFF00"/>
              </a:buClr>
              <a:buSzPct val="100000"/>
              <a:buFont typeface="Wingdings" charset="2"/>
              <a:buChar char="Ø"/>
            </a:pPr>
            <a:endParaRPr lang="en-CA" sz="2800" b="1" i="1" u="sng" dirty="0">
              <a:solidFill>
                <a:srgbClr val="660066"/>
              </a:solidFill>
              <a:latin typeface="Calibri"/>
              <a:ea typeface="Calibri"/>
              <a:cs typeface="Calibri"/>
              <a:sym typeface="Calibri"/>
            </a:endParaRPr>
          </a:p>
          <a:p>
            <a:pPr marL="457200" lvl="0" indent="-457200">
              <a:buClr>
                <a:srgbClr val="FFFF00"/>
              </a:buClr>
              <a:buSzPct val="100000"/>
              <a:buFont typeface="Wingdings" charset="2"/>
              <a:buChar char="Ø"/>
            </a:pPr>
            <a:r>
              <a:rPr sz="2800" dirty="0" smtClean="0">
                <a:solidFill>
                  <a:srgbClr val="DCC690"/>
                </a:solidFill>
                <a:latin typeface="Calibri"/>
                <a:ea typeface="Calibri"/>
                <a:cs typeface="Calibri"/>
                <a:sym typeface="Calibri"/>
              </a:rPr>
              <a:t>I</a:t>
            </a:r>
            <a:r>
              <a:rPr sz="2400" dirty="0" smtClean="0">
                <a:solidFill>
                  <a:srgbClr val="DCC690"/>
                </a:solidFill>
                <a:latin typeface="Calibri"/>
                <a:ea typeface="Calibri"/>
                <a:cs typeface="Calibri"/>
                <a:sym typeface="Calibri"/>
              </a:rPr>
              <a:t>t </a:t>
            </a:r>
            <a:r>
              <a:rPr sz="2400" dirty="0">
                <a:solidFill>
                  <a:srgbClr val="DCC690"/>
                </a:solidFill>
                <a:latin typeface="Calibri"/>
                <a:ea typeface="Calibri"/>
                <a:cs typeface="Calibri"/>
                <a:sym typeface="Calibri"/>
              </a:rPr>
              <a:t>refers to the process of deriving high-quality information from text. </a:t>
            </a:r>
            <a:endParaRPr dirty="0">
              <a:solidFill>
                <a:srgbClr val="DCC690"/>
              </a:solidFill>
              <a:latin typeface="Calibri"/>
              <a:ea typeface="Calibri"/>
              <a:cs typeface="Calibri"/>
              <a:sym typeface="Calibri"/>
            </a:endParaRPr>
          </a:p>
          <a:p>
            <a:pPr lvl="0"/>
            <a:endParaRPr sz="2400" dirty="0">
              <a:solidFill>
                <a:srgbClr val="DDC791"/>
              </a:solidFill>
              <a:latin typeface="Calibri"/>
              <a:ea typeface="Calibri"/>
              <a:cs typeface="Calibri"/>
              <a:sym typeface="Calibri"/>
            </a:endParaRPr>
          </a:p>
          <a:p>
            <a:pPr marL="342900" lvl="0" indent="-342900">
              <a:buClr>
                <a:srgbClr val="FFFF00"/>
              </a:buClr>
              <a:buSzPct val="100000"/>
              <a:buFont typeface="Wingdings" charset="2"/>
              <a:buChar char="Ø"/>
            </a:pPr>
            <a:r>
              <a:rPr sz="2400" dirty="0">
                <a:solidFill>
                  <a:srgbClr val="DDC791"/>
                </a:solidFill>
                <a:latin typeface="Calibri"/>
                <a:ea typeface="Calibri"/>
                <a:cs typeface="Calibri"/>
                <a:sym typeface="Calibri"/>
              </a:rPr>
              <a:t>Text mining usually involves the process of structuring the input text deriving patterns within the structured data and finally evaluation and interpretation of the output.</a:t>
            </a:r>
          </a:p>
        </p:txBody>
      </p:sp>
      <p:sp>
        <p:nvSpPr>
          <p:cNvPr id="330" name="Shape 330"/>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3</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329">
                                            <p:bg/>
                                          </p:spTgt>
                                        </p:tgtEl>
                                        <p:attrNameLst>
                                          <p:attrName>style.visibility</p:attrName>
                                        </p:attrNameLst>
                                      </p:cBhvr>
                                      <p:to>
                                        <p:strVal val="visible"/>
                                      </p:to>
                                    </p:set>
                                    <p:anim calcmode="lin" valueType="num">
                                      <p:cBhvr>
                                        <p:cTn id="7" dur="500" fill="hold"/>
                                        <p:tgtEl>
                                          <p:spTgt spid="329">
                                            <p:bg/>
                                          </p:spTgt>
                                        </p:tgtEl>
                                        <p:attrNameLst>
                                          <p:attrName>ppt_x</p:attrName>
                                        </p:attrNameLst>
                                      </p:cBhvr>
                                      <p:tavLst>
                                        <p:tav tm="0">
                                          <p:val>
                                            <p:strVal val="#ppt_x"/>
                                          </p:val>
                                        </p:tav>
                                        <p:tav tm="100000">
                                          <p:val>
                                            <p:strVal val="#ppt_x"/>
                                          </p:val>
                                        </p:tav>
                                      </p:tavLst>
                                    </p:anim>
                                    <p:anim calcmode="lin" valueType="num">
                                      <p:cBhvr>
                                        <p:cTn id="8" dur="500" fill="hold"/>
                                        <p:tgtEl>
                                          <p:spTgt spid="329">
                                            <p:bg/>
                                          </p:spTgt>
                                        </p:tgtEl>
                                        <p:attrNameLst>
                                          <p:attrName>ppt_y</p:attrName>
                                        </p:attrNameLst>
                                      </p:cBhvr>
                                      <p:tavLst>
                                        <p:tav tm="0">
                                          <p:val>
                                            <p:strVal val="1+#ppt_h/2"/>
                                          </p:val>
                                        </p:tav>
                                        <p:tav tm="100000">
                                          <p:val>
                                            <p:strVal val="#ppt_y"/>
                                          </p:val>
                                        </p:tav>
                                      </p:tavLst>
                                    </p:anim>
                                  </p:childTnLst>
                                </p:cTn>
                              </p:par>
                              <p:par>
                                <p:cTn id="9" presetID="2" presetClass="entr" presetSubtype="4" fill="hold" grpId="1">
                                  <p:stCondLst>
                                    <p:cond delay="0"/>
                                  </p:stCondLst>
                                  <p:iterate>
                                    <p:tmAbs val="0"/>
                                  </p:iterate>
                                  <p:childTnLst>
                                    <p:set>
                                      <p:cBhvr>
                                        <p:cTn id="10" fill="hold"/>
                                        <p:tgtEl>
                                          <p:spTgt spid="329">
                                            <p:txEl>
                                              <p:pRg st="0" end="0"/>
                                            </p:txEl>
                                          </p:spTgt>
                                        </p:tgtEl>
                                        <p:attrNameLst>
                                          <p:attrName>style.visibility</p:attrName>
                                        </p:attrNameLst>
                                      </p:cBhvr>
                                      <p:to>
                                        <p:strVal val="visible"/>
                                      </p:to>
                                    </p:set>
                                    <p:anim calcmode="lin" valueType="num">
                                      <p:cBhvr>
                                        <p:cTn id="11" dur="500" fill="hold"/>
                                        <p:tgtEl>
                                          <p:spTgt spid="329">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3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1" nodeType="clickEffect">
                                  <p:stCondLst>
                                    <p:cond delay="0"/>
                                  </p:stCondLst>
                                  <p:iterate>
                                    <p:tmAbs val="0"/>
                                  </p:iterate>
                                  <p:childTnLst>
                                    <p:set>
                                      <p:cBhvr>
                                        <p:cTn id="16" fill="hold"/>
                                        <p:tgtEl>
                                          <p:spTgt spid="329">
                                            <p:txEl>
                                              <p:pRg st="2" end="2"/>
                                            </p:txEl>
                                          </p:spTgt>
                                        </p:tgtEl>
                                        <p:attrNameLst>
                                          <p:attrName>style.visibility</p:attrName>
                                        </p:attrNameLst>
                                      </p:cBhvr>
                                      <p:to>
                                        <p:strVal val="visible"/>
                                      </p:to>
                                    </p:set>
                                    <p:anim calcmode="lin" valueType="num">
                                      <p:cBhvr>
                                        <p:cTn id="17" dur="500" fill="hold"/>
                                        <p:tgtEl>
                                          <p:spTgt spid="329">
                                            <p:txEl>
                                              <p:pRg st="2" end="2"/>
                                            </p:txEl>
                                          </p:spTgt>
                                        </p:tgtEl>
                                        <p:attrNameLst>
                                          <p:attrName>ppt_x</p:attrName>
                                        </p:attrNameLst>
                                      </p:cBhvr>
                                      <p:tavLst>
                                        <p:tav tm="0">
                                          <p:val>
                                            <p:strVal val="#ppt_x"/>
                                          </p:val>
                                        </p:tav>
                                        <p:tav tm="100000">
                                          <p:val>
                                            <p:strVal val="#ppt_x"/>
                                          </p:val>
                                        </p:tav>
                                      </p:tavLst>
                                    </p:anim>
                                    <p:anim calcmode="lin" valueType="num">
                                      <p:cBhvr>
                                        <p:cTn id="18" dur="500" fill="hold"/>
                                        <p:tgtEl>
                                          <p:spTgt spid="3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iterate>
                                    <p:tmAbs val="0"/>
                                  </p:iterate>
                                  <p:childTnLst>
                                    <p:set>
                                      <p:cBhvr>
                                        <p:cTn id="22" fill="hold"/>
                                        <p:tgtEl>
                                          <p:spTgt spid="329">
                                            <p:txEl>
                                              <p:pRg st="4" end="4"/>
                                            </p:txEl>
                                          </p:spTgt>
                                        </p:tgtEl>
                                        <p:attrNameLst>
                                          <p:attrName>style.visibility</p:attrName>
                                        </p:attrNameLst>
                                      </p:cBhvr>
                                      <p:to>
                                        <p:strVal val="visible"/>
                                      </p:to>
                                    </p:set>
                                    <p:anim calcmode="lin" valueType="num">
                                      <p:cBhvr>
                                        <p:cTn id="23" dur="500" fill="hold"/>
                                        <p:tgtEl>
                                          <p:spTgt spid="329">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32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1" nodeType="clickEffect">
                                  <p:stCondLst>
                                    <p:cond delay="0"/>
                                  </p:stCondLst>
                                  <p:iterate>
                                    <p:tmAbs val="0"/>
                                  </p:iterate>
                                  <p:childTnLst>
                                    <p:set>
                                      <p:cBhvr>
                                        <p:cTn id="28" fill="hold"/>
                                        <p:tgtEl>
                                          <p:spTgt spid="329">
                                            <p:txEl>
                                              <p:pRg st="6" end="6"/>
                                            </p:txEl>
                                          </p:spTgt>
                                        </p:tgtEl>
                                        <p:attrNameLst>
                                          <p:attrName>style.visibility</p:attrName>
                                        </p:attrNameLst>
                                      </p:cBhvr>
                                      <p:to>
                                        <p:strVal val="visible"/>
                                      </p:to>
                                    </p:set>
                                    <p:anim calcmode="lin" valueType="num">
                                      <p:cBhvr>
                                        <p:cTn id="29" dur="500" fill="hold"/>
                                        <p:tgtEl>
                                          <p:spTgt spid="329">
                                            <p:txEl>
                                              <p:pRg st="6" end="6"/>
                                            </p:txEl>
                                          </p:spTgt>
                                        </p:tgtEl>
                                        <p:attrNameLst>
                                          <p:attrName>ppt_x</p:attrName>
                                        </p:attrNameLst>
                                      </p:cBhvr>
                                      <p:tavLst>
                                        <p:tav tm="0">
                                          <p:val>
                                            <p:strVal val="#ppt_x"/>
                                          </p:val>
                                        </p:tav>
                                        <p:tav tm="100000">
                                          <p:val>
                                            <p:strVal val="#ppt_x"/>
                                          </p:val>
                                        </p:tav>
                                      </p:tavLst>
                                    </p:anim>
                                    <p:anim calcmode="lin" valueType="num">
                                      <p:cBhvr>
                                        <p:cTn id="30" dur="500" fill="hold"/>
                                        <p:tgtEl>
                                          <p:spTgt spid="32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1" build="p" bldLvl="5"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94" name="Shape 494"/>
          <p:cNvSpPr>
            <a:spLocks noGrp="1"/>
          </p:cNvSpPr>
          <p:nvPr>
            <p:ph type="sldNum" sz="quarter" idx="2"/>
          </p:nvPr>
        </p:nvSpPr>
        <p:spPr>
          <a:xfrm>
            <a:off x="6781800" y="5973938"/>
            <a:ext cx="1905000" cy="350664"/>
          </a:xfrm>
          <a:prstGeom prst="rect">
            <a:avLst/>
          </a:prstGeom>
          <a:extLst>
            <a:ext uri="{C572A759-6A51-4108-AA02-DFA0A04FC94B}">
              <ma14:wrappingTextBoxFlag xmlns:ma14="http://schemas.microsoft.com/office/mac/drawingml/2011/main" val="1"/>
            </a:ext>
          </a:extLst>
        </p:spPr>
        <p:txBody>
          <a:bodyPr lIns="0" tIns="0" rIns="0" bIns="0">
            <a:normAutofit/>
          </a:bodyPr>
          <a:lstStyle>
            <a:lvl1pPr defTabSz="914400">
              <a:defRPr sz="1800"/>
            </a:lvl1pPr>
          </a:lstStyle>
          <a:p>
            <a:pPr lvl="0"/>
            <a:fld id="{86CB4B4D-7CA3-9044-876B-883B54F8677D}" type="slidenum">
              <a:t>30</a:t>
            </a:fld>
            <a:endParaRPr/>
          </a:p>
        </p:txBody>
      </p:sp>
      <p:sp>
        <p:nvSpPr>
          <p:cNvPr id="495" name="Shape 495"/>
          <p:cNvSpPr>
            <a:spLocks noGrp="1"/>
          </p:cNvSpPr>
          <p:nvPr>
            <p:ph type="title"/>
          </p:nvPr>
        </p:nvSpPr>
        <p:spPr>
          <a:xfrm>
            <a:off x="1350964" y="699757"/>
            <a:ext cx="7793036" cy="1143001"/>
          </a:xfrm>
          <a:prstGeom prst="rect">
            <a:avLst/>
          </a:prstGeom>
        </p:spPr>
        <p:txBody>
          <a:bodyPr lIns="0" tIns="0" rIns="0" bIns="0">
            <a:normAutofit/>
          </a:bodyPr>
          <a:lstStyle>
            <a:lvl1pPr>
              <a:defRPr sz="4000"/>
            </a:lvl1pPr>
          </a:lstStyle>
          <a:p>
            <a:pPr lvl="0">
              <a:defRPr sz="1800">
                <a:solidFill>
                  <a:srgbClr val="000000"/>
                </a:solidFill>
              </a:defRPr>
            </a:pPr>
            <a:r>
              <a:rPr sz="4000" dirty="0">
                <a:solidFill>
                  <a:srgbClr val="FFFF00"/>
                </a:solidFill>
              </a:rPr>
              <a:t>Mutation Operators for Cloning</a:t>
            </a:r>
          </a:p>
        </p:txBody>
      </p:sp>
      <p:graphicFrame>
        <p:nvGraphicFramePr>
          <p:cNvPr id="496" name="Table 496"/>
          <p:cNvGraphicFramePr/>
          <p:nvPr>
            <p:extLst>
              <p:ext uri="{D42A27DB-BD31-4B8C-83A1-F6EECF244321}">
                <p14:modId xmlns:p14="http://schemas.microsoft.com/office/powerpoint/2010/main" val="270491501"/>
              </p:ext>
            </p:extLst>
          </p:nvPr>
        </p:nvGraphicFramePr>
        <p:xfrm>
          <a:off x="900112" y="3043238"/>
          <a:ext cx="7272337" cy="3106533"/>
        </p:xfrm>
        <a:graphic>
          <a:graphicData uri="http://schemas.openxmlformats.org/drawingml/2006/table">
            <a:tbl>
              <a:tblPr>
                <a:tableStyleId>{4C3C2611-4C71-4FC5-86AE-919BDF0F9419}</a:tableStyleId>
              </a:tblPr>
              <a:tblGrid>
                <a:gridCol w="1443037"/>
                <a:gridCol w="5829300"/>
              </a:tblGrid>
              <a:tr h="265628">
                <a:tc>
                  <a:txBody>
                    <a:bodyPr/>
                    <a:lstStyle/>
                    <a:p>
                      <a:pPr lvl="0" algn="l" defTabSz="914400">
                        <a:spcBef>
                          <a:spcPts val="600"/>
                        </a:spcBef>
                        <a:defRPr sz="1800" b="0" i="0"/>
                      </a:pPr>
                      <a:r>
                        <a:rPr sz="2800" dirty="0">
                          <a:solidFill>
                            <a:schemeClr val="bg2">
                              <a:lumMod val="20000"/>
                              <a:lumOff val="80000"/>
                            </a:schemeClr>
                          </a:solidFill>
                          <a:latin typeface="Arial Bold"/>
                          <a:ea typeface="Arial Bold"/>
                          <a:cs typeface="Arial Bold"/>
                          <a:sym typeface="Arial Bold"/>
                        </a:rPr>
                        <a:t>Name</a:t>
                      </a:r>
                    </a:p>
                  </a:txBody>
                  <a:tcPr marL="45720" marR="4572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defTabSz="914400">
                        <a:spcBef>
                          <a:spcPts val="600"/>
                        </a:spcBef>
                        <a:defRPr sz="1800" b="0" i="0"/>
                      </a:pPr>
                      <a:r>
                        <a:rPr sz="2800" dirty="0">
                          <a:solidFill>
                            <a:schemeClr val="bg2">
                              <a:lumMod val="20000"/>
                              <a:lumOff val="80000"/>
                            </a:schemeClr>
                          </a:solidFill>
                          <a:latin typeface="Arial Bold"/>
                          <a:ea typeface="Arial Bold"/>
                          <a:cs typeface="Arial Bold"/>
                          <a:sym typeface="Arial Bold"/>
                        </a:rPr>
                        <a:t>Random Editing Activities</a:t>
                      </a:r>
                    </a:p>
                  </a:txBody>
                  <a:tcPr marL="45720" marR="4572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862791">
                <a:tc>
                  <a:txBody>
                    <a:bodyPr/>
                    <a:lstStyle/>
                    <a:p>
                      <a:pPr lvl="0" algn="l" defTabSz="914400">
                        <a:spcBef>
                          <a:spcPts val="600"/>
                        </a:spcBef>
                        <a:defRPr sz="1800" b="0" i="0"/>
                      </a:pPr>
                      <a:r>
                        <a:rPr sz="2800" dirty="0">
                          <a:solidFill>
                            <a:srgbClr val="FFFF00"/>
                          </a:solidFill>
                          <a:latin typeface="Arial"/>
                          <a:ea typeface="Arial"/>
                          <a:cs typeface="Arial"/>
                          <a:sym typeface="Arial"/>
                        </a:rPr>
                        <a:t>mCW</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600"/>
                        </a:spcBef>
                        <a:defRPr sz="1800" b="0" i="0"/>
                      </a:pPr>
                      <a:r>
                        <a:rPr sz="2800" dirty="0">
                          <a:solidFill>
                            <a:schemeClr val="bg2">
                              <a:lumMod val="20000"/>
                              <a:lumOff val="80000"/>
                            </a:schemeClr>
                          </a:solidFill>
                          <a:latin typeface="Arial"/>
                          <a:ea typeface="Arial"/>
                          <a:cs typeface="Arial"/>
                          <a:sym typeface="Arial"/>
                        </a:rPr>
                        <a:t>Changes in whitespace</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862791">
                <a:tc>
                  <a:txBody>
                    <a:bodyPr/>
                    <a:lstStyle/>
                    <a:p>
                      <a:pPr lvl="0" algn="l" defTabSz="914400">
                        <a:spcBef>
                          <a:spcPts val="600"/>
                        </a:spcBef>
                        <a:defRPr sz="1800" b="0" i="0"/>
                      </a:pPr>
                      <a:r>
                        <a:rPr sz="2800" dirty="0">
                          <a:solidFill>
                            <a:srgbClr val="FFFF00"/>
                          </a:solidFill>
                          <a:latin typeface="Arial"/>
                          <a:ea typeface="Arial"/>
                          <a:cs typeface="Arial"/>
                          <a:sym typeface="Arial"/>
                        </a:rPr>
                        <a:t>mCC</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600"/>
                        </a:spcBef>
                        <a:defRPr sz="1800" b="0" i="0"/>
                      </a:pPr>
                      <a:r>
                        <a:rPr sz="2800" dirty="0">
                          <a:solidFill>
                            <a:schemeClr val="bg2">
                              <a:lumMod val="20000"/>
                              <a:lumOff val="80000"/>
                            </a:schemeClr>
                          </a:solidFill>
                          <a:latin typeface="Arial"/>
                          <a:ea typeface="Arial"/>
                          <a:cs typeface="Arial"/>
                          <a:sym typeface="Arial"/>
                        </a:rPr>
                        <a:t>Changes in comments</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862791">
                <a:tc>
                  <a:txBody>
                    <a:bodyPr/>
                    <a:lstStyle/>
                    <a:p>
                      <a:pPr lvl="0" algn="l" defTabSz="914400">
                        <a:spcBef>
                          <a:spcPts val="600"/>
                        </a:spcBef>
                        <a:defRPr sz="1800" b="0" i="0"/>
                      </a:pPr>
                      <a:r>
                        <a:rPr sz="2800" dirty="0">
                          <a:solidFill>
                            <a:srgbClr val="FFFF00"/>
                          </a:solidFill>
                          <a:latin typeface="Arial"/>
                          <a:ea typeface="Arial"/>
                          <a:cs typeface="Arial"/>
                          <a:sym typeface="Arial"/>
                        </a:rPr>
                        <a:t>mCF</a:t>
                      </a:r>
                    </a:p>
                  </a:txBody>
                  <a:tcPr marL="45720" marR="4572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defTabSz="914400">
                        <a:spcBef>
                          <a:spcPts val="600"/>
                        </a:spcBef>
                        <a:defRPr sz="1800" b="0" i="0"/>
                      </a:pPr>
                      <a:r>
                        <a:rPr sz="2800" dirty="0">
                          <a:solidFill>
                            <a:schemeClr val="bg2">
                              <a:lumMod val="20000"/>
                              <a:lumOff val="80000"/>
                            </a:schemeClr>
                          </a:solidFill>
                          <a:latin typeface="Arial"/>
                          <a:ea typeface="Arial"/>
                          <a:cs typeface="Arial"/>
                          <a:sym typeface="Arial"/>
                        </a:rPr>
                        <a:t>Changes in formatting</a:t>
                      </a:r>
                    </a:p>
                  </a:txBody>
                  <a:tcPr marL="45720" marR="4572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497" name="Shape 497"/>
          <p:cNvSpPr/>
          <p:nvPr/>
        </p:nvSpPr>
        <p:spPr>
          <a:xfrm>
            <a:off x="900112" y="2068513"/>
            <a:ext cx="3264672" cy="5232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defTabSz="914400">
              <a:spcBef>
                <a:spcPts val="600"/>
              </a:spcBef>
              <a:buClr>
                <a:srgbClr val="3333CC"/>
              </a:buClr>
              <a:buSzPct val="60000"/>
              <a:buFont typeface="Wingdings"/>
              <a:buChar char="■"/>
            </a:pPr>
            <a:r>
              <a:rPr sz="2800" dirty="0">
                <a:latin typeface="Arial"/>
                <a:ea typeface="Arial"/>
                <a:cs typeface="Arial"/>
                <a:sym typeface="Arial"/>
              </a:rPr>
              <a:t> </a:t>
            </a:r>
            <a:r>
              <a:rPr sz="2800" dirty="0">
                <a:solidFill>
                  <a:schemeClr val="tx2">
                    <a:lumMod val="20000"/>
                    <a:lumOff val="80000"/>
                  </a:schemeClr>
                </a:solidFill>
                <a:latin typeface="Arial"/>
                <a:ea typeface="Arial"/>
                <a:cs typeface="Arial"/>
                <a:sym typeface="Arial"/>
              </a:rPr>
              <a:t>For </a:t>
            </a:r>
            <a:r>
              <a:rPr sz="2800" dirty="0">
                <a:solidFill>
                  <a:srgbClr val="FFFF00"/>
                </a:solidFill>
                <a:latin typeface="Arial"/>
                <a:ea typeface="Arial"/>
                <a:cs typeface="Arial"/>
                <a:sym typeface="Arial"/>
              </a:rPr>
              <a:t>Type I </a:t>
            </a:r>
            <a:r>
              <a:rPr sz="2800" dirty="0">
                <a:solidFill>
                  <a:schemeClr val="tx2">
                    <a:lumMod val="20000"/>
                    <a:lumOff val="80000"/>
                  </a:schemeClr>
                </a:solidFill>
                <a:latin typeface="Arial"/>
                <a:ea typeface="Arial"/>
                <a:cs typeface="Arial"/>
                <a:sym typeface="Arial"/>
              </a:rPr>
              <a:t>Clones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99" name="Shape 499"/>
          <p:cNvSpPr>
            <a:spLocks noGrp="1"/>
          </p:cNvSpPr>
          <p:nvPr>
            <p:ph type="sldNum" sz="quarter" idx="2"/>
          </p:nvPr>
        </p:nvSpPr>
        <p:spPr>
          <a:xfrm>
            <a:off x="6781800" y="6035776"/>
            <a:ext cx="1905000" cy="288826"/>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31</a:t>
            </a:fld>
            <a:endParaRPr sz="1400"/>
          </a:p>
        </p:txBody>
      </p:sp>
      <p:sp>
        <p:nvSpPr>
          <p:cNvPr id="500" name="Shape 500"/>
          <p:cNvSpPr>
            <a:spLocks noGrp="1"/>
          </p:cNvSpPr>
          <p:nvPr>
            <p:ph type="title"/>
          </p:nvPr>
        </p:nvSpPr>
        <p:spPr>
          <a:xfrm>
            <a:off x="1247457" y="576620"/>
            <a:ext cx="7793036" cy="1143001"/>
          </a:xfrm>
          <a:prstGeom prst="rect">
            <a:avLst/>
          </a:prstGeom>
        </p:spPr>
        <p:txBody>
          <a:bodyPr lIns="0" tIns="0" rIns="0" bIns="0">
            <a:normAutofit/>
          </a:bodyPr>
          <a:lstStyle/>
          <a:p>
            <a:pPr lvl="0">
              <a:defRPr sz="1800">
                <a:solidFill>
                  <a:srgbClr val="000000"/>
                </a:solidFill>
              </a:defRPr>
            </a:pPr>
            <a:r>
              <a:rPr sz="4400" dirty="0">
                <a:solidFill>
                  <a:srgbClr val="FFFF00"/>
                </a:solidFill>
              </a:rPr>
              <a:t>mCC: Changes in Comments</a:t>
            </a:r>
          </a:p>
        </p:txBody>
      </p:sp>
      <p:sp>
        <p:nvSpPr>
          <p:cNvPr id="501" name="Shape 501"/>
          <p:cNvSpPr/>
          <p:nvPr/>
        </p:nvSpPr>
        <p:spPr>
          <a:xfrm>
            <a:off x="1458912" y="2476499"/>
            <a:ext cx="1655761" cy="2215023"/>
          </a:xfrm>
          <a:prstGeom prst="rect">
            <a:avLst/>
          </a:prstGeom>
          <a:solidFill>
            <a:srgbClr val="CCFFCC"/>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a:latin typeface="Arial"/>
                <a:ea typeface="Arial"/>
                <a:cs typeface="Arial"/>
                <a:sym typeface="Arial"/>
              </a:rPr>
              <a:t>if (x==5)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a=1;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else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a=0;</a:t>
            </a:r>
            <a:endParaRPr>
              <a:latin typeface="Calibri"/>
              <a:ea typeface="Calibri"/>
              <a:cs typeface="Calibri"/>
              <a:sym typeface="Calibri"/>
            </a:endParaRPr>
          </a:p>
          <a:p>
            <a:pPr lvl="0">
              <a:spcBef>
                <a:spcPts val="100"/>
              </a:spcBef>
            </a:pPr>
            <a:r>
              <a:rPr>
                <a:latin typeface="Arial"/>
                <a:ea typeface="Arial"/>
                <a:cs typeface="Arial"/>
                <a:sym typeface="Arial"/>
              </a:rPr>
              <a:t>    }</a:t>
            </a:r>
          </a:p>
        </p:txBody>
      </p:sp>
      <p:grpSp>
        <p:nvGrpSpPr>
          <p:cNvPr id="504" name="Group 504"/>
          <p:cNvGrpSpPr/>
          <p:nvPr/>
        </p:nvGrpSpPr>
        <p:grpSpPr>
          <a:xfrm>
            <a:off x="3313112" y="3462337"/>
            <a:ext cx="2376490" cy="614365"/>
            <a:chOff x="0" y="0"/>
            <a:chExt cx="2376489" cy="614363"/>
          </a:xfrm>
        </p:grpSpPr>
        <p:sp>
          <p:nvSpPr>
            <p:cNvPr id="502" name="Shape 502"/>
            <p:cNvSpPr/>
            <p:nvPr/>
          </p:nvSpPr>
          <p:spPr>
            <a:xfrm>
              <a:off x="0" y="0"/>
              <a:ext cx="2376490" cy="614364"/>
            </a:xfrm>
            <a:prstGeom prst="rightArrow">
              <a:avLst>
                <a:gd name="adj1" fmla="val 50000"/>
                <a:gd name="adj2" fmla="val 96705"/>
              </a:avLst>
            </a:prstGeom>
            <a:solidFill>
              <a:srgbClr val="CCFFCC"/>
            </a:solidFill>
            <a:ln w="9525" cap="flat">
              <a:solidFill>
                <a:srgbClr val="000000"/>
              </a:solidFill>
              <a:prstDash val="solid"/>
              <a:miter lim="800000"/>
            </a:ln>
            <a:effectLst/>
          </p:spPr>
          <p:txBody>
            <a:bodyPr wrap="square" lIns="0" tIns="0" rIns="0" bIns="0" numCol="1" anchor="ctr">
              <a:noAutofit/>
            </a:bodyPr>
            <a:lstStyle/>
            <a:p>
              <a:pPr lvl="0" algn="ctr">
                <a:defRPr>
                  <a:latin typeface="Arial"/>
                  <a:ea typeface="Arial"/>
                  <a:cs typeface="Arial"/>
                  <a:sym typeface="Arial"/>
                </a:defRPr>
              </a:pPr>
              <a:endParaRPr/>
            </a:p>
          </p:txBody>
        </p:sp>
        <p:sp>
          <p:nvSpPr>
            <p:cNvPr id="503" name="Shape 503"/>
            <p:cNvSpPr/>
            <p:nvPr/>
          </p:nvSpPr>
          <p:spPr>
            <a:xfrm>
              <a:off x="773064" y="177571"/>
              <a:ext cx="533302"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FF0000"/>
                  </a:solidFill>
                  <a:latin typeface="Arial"/>
                  <a:ea typeface="Arial"/>
                  <a:cs typeface="Arial"/>
                  <a:sym typeface="Arial"/>
                </a:defRPr>
              </a:lvl1pPr>
            </a:lstStyle>
            <a:p>
              <a:pPr lvl="0">
                <a:defRPr>
                  <a:solidFill>
                    <a:srgbClr val="000000"/>
                  </a:solidFill>
                </a:defRPr>
              </a:pPr>
              <a:r>
                <a:rPr>
                  <a:solidFill>
                    <a:srgbClr val="FF0000"/>
                  </a:solidFill>
                </a:rPr>
                <a:t>mCC</a:t>
              </a:r>
            </a:p>
          </p:txBody>
        </p:sp>
      </p:grpSp>
      <p:sp>
        <p:nvSpPr>
          <p:cNvPr id="505" name="Shape 505"/>
          <p:cNvSpPr/>
          <p:nvPr/>
        </p:nvSpPr>
        <p:spPr>
          <a:xfrm>
            <a:off x="649288" y="1989138"/>
            <a:ext cx="8243886" cy="2769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spcBef>
                <a:spcPts val="1000"/>
              </a:spcBef>
              <a:defRPr>
                <a:latin typeface="Arial"/>
                <a:ea typeface="Arial"/>
                <a:cs typeface="Arial"/>
                <a:sym typeface="Arial"/>
              </a:defRPr>
            </a:lvl1pPr>
          </a:lstStyle>
          <a:p>
            <a:pPr lvl="0"/>
            <a:r>
              <a:rPr dirty="0">
                <a:solidFill>
                  <a:srgbClr val="FFFF00"/>
                </a:solidFill>
              </a:rPr>
              <a:t>Line     Original                                      </a:t>
            </a:r>
            <a:r>
              <a:rPr lang="en-US" dirty="0" smtClean="0">
                <a:solidFill>
                  <a:srgbClr val="FFFF00"/>
                </a:solidFill>
              </a:rPr>
              <a:t>                         </a:t>
            </a:r>
            <a:r>
              <a:rPr dirty="0" smtClean="0">
                <a:solidFill>
                  <a:srgbClr val="FFFF00"/>
                </a:solidFill>
              </a:rPr>
              <a:t>Mutated        </a:t>
            </a:r>
            <a:r>
              <a:rPr dirty="0">
                <a:solidFill>
                  <a:srgbClr val="FFFF00"/>
                </a:solidFill>
              </a:rPr>
              <a:t>Line </a:t>
            </a:r>
          </a:p>
        </p:txBody>
      </p:sp>
      <p:sp>
        <p:nvSpPr>
          <p:cNvPr id="506" name="Shape 506"/>
          <p:cNvSpPr/>
          <p:nvPr/>
        </p:nvSpPr>
        <p:spPr>
          <a:xfrm>
            <a:off x="809624" y="2509838"/>
            <a:ext cx="395291" cy="23057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dirty="0">
                <a:solidFill>
                  <a:srgbClr val="FFFF00"/>
                </a:solidFill>
                <a:latin typeface="Arial"/>
                <a:ea typeface="Arial"/>
                <a:cs typeface="Arial"/>
                <a:sym typeface="Arial"/>
              </a:rPr>
              <a:t>1</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2</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3</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4</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5</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6</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7</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8</a:t>
            </a:r>
          </a:p>
        </p:txBody>
      </p:sp>
      <p:sp>
        <p:nvSpPr>
          <p:cNvPr id="507" name="Shape 507"/>
          <p:cNvSpPr/>
          <p:nvPr/>
        </p:nvSpPr>
        <p:spPr>
          <a:xfrm>
            <a:off x="7794624" y="2454275"/>
            <a:ext cx="395291" cy="23057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dirty="0">
                <a:solidFill>
                  <a:srgbClr val="FFFF00"/>
                </a:solidFill>
                <a:latin typeface="Arial"/>
                <a:ea typeface="Arial"/>
                <a:cs typeface="Arial"/>
                <a:sym typeface="Arial"/>
              </a:rPr>
              <a:t>1</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2</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3</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4</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5</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6</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7</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8</a:t>
            </a:r>
          </a:p>
        </p:txBody>
      </p:sp>
      <p:sp>
        <p:nvSpPr>
          <p:cNvPr id="508" name="Shape 508"/>
          <p:cNvSpPr/>
          <p:nvPr/>
        </p:nvSpPr>
        <p:spPr>
          <a:xfrm>
            <a:off x="5808662" y="2514599"/>
            <a:ext cx="1655762" cy="2215023"/>
          </a:xfrm>
          <a:prstGeom prst="rect">
            <a:avLst/>
          </a:prstGeom>
          <a:solidFill>
            <a:srgbClr val="CCFFCC"/>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a:latin typeface="Arial"/>
                <a:ea typeface="Arial"/>
                <a:cs typeface="Arial"/>
                <a:sym typeface="Arial"/>
              </a:rPr>
              <a:t>if (x==5)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a=1;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else </a:t>
            </a:r>
            <a:r>
              <a:rPr>
                <a:solidFill>
                  <a:srgbClr val="FF0000"/>
                </a:solidFill>
                <a:latin typeface="Arial"/>
                <a:ea typeface="Arial"/>
                <a:cs typeface="Arial"/>
                <a:sym typeface="Arial"/>
              </a:rPr>
              <a:t>//C</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a=0;</a:t>
            </a:r>
            <a:endParaRPr>
              <a:latin typeface="Calibri"/>
              <a:ea typeface="Calibri"/>
              <a:cs typeface="Calibri"/>
              <a:sym typeface="Calibri"/>
            </a:endParaRPr>
          </a:p>
          <a:p>
            <a:pPr lvl="0">
              <a:spcBef>
                <a:spcPts val="100"/>
              </a:spcBef>
            </a:pPr>
            <a:r>
              <a:rPr>
                <a:latin typeface="Arial"/>
                <a:ea typeface="Arial"/>
                <a:cs typeface="Arial"/>
                <a:sym typeface="Arial"/>
              </a:rPr>
              <a:t>    }</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10" name="Shape 510"/>
          <p:cNvSpPr>
            <a:spLocks noGrp="1"/>
          </p:cNvSpPr>
          <p:nvPr>
            <p:ph type="sldNum" sz="quarter" idx="2"/>
          </p:nvPr>
        </p:nvSpPr>
        <p:spPr>
          <a:xfrm>
            <a:off x="6781800" y="6035776"/>
            <a:ext cx="1905000" cy="288826"/>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32</a:t>
            </a:fld>
            <a:endParaRPr sz="1400"/>
          </a:p>
        </p:txBody>
      </p:sp>
      <p:sp>
        <p:nvSpPr>
          <p:cNvPr id="511" name="Shape 511"/>
          <p:cNvSpPr>
            <a:spLocks noGrp="1"/>
          </p:cNvSpPr>
          <p:nvPr>
            <p:ph type="title"/>
          </p:nvPr>
        </p:nvSpPr>
        <p:spPr>
          <a:xfrm>
            <a:off x="1350964" y="636816"/>
            <a:ext cx="7793036" cy="1143001"/>
          </a:xfrm>
          <a:prstGeom prst="rect">
            <a:avLst/>
          </a:prstGeom>
        </p:spPr>
        <p:txBody>
          <a:bodyPr lIns="0" tIns="0" rIns="0" bIns="0">
            <a:normAutofit/>
          </a:bodyPr>
          <a:lstStyle/>
          <a:p>
            <a:pPr lvl="0">
              <a:defRPr sz="1800">
                <a:solidFill>
                  <a:srgbClr val="000000"/>
                </a:solidFill>
              </a:defRPr>
            </a:pPr>
            <a:r>
              <a:rPr sz="4400" dirty="0">
                <a:solidFill>
                  <a:srgbClr val="FFFF00"/>
                </a:solidFill>
              </a:rPr>
              <a:t>mCF: Changes in formatting</a:t>
            </a:r>
          </a:p>
        </p:txBody>
      </p:sp>
      <p:sp>
        <p:nvSpPr>
          <p:cNvPr id="512" name="Shape 512"/>
          <p:cNvSpPr/>
          <p:nvPr/>
        </p:nvSpPr>
        <p:spPr>
          <a:xfrm>
            <a:off x="5851525" y="2471738"/>
            <a:ext cx="1614488" cy="1943101"/>
          </a:xfrm>
          <a:prstGeom prst="rect">
            <a:avLst/>
          </a:prstGeom>
          <a:solidFill>
            <a:srgbClr val="CCFFCC"/>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a:latin typeface="Arial"/>
                <a:ea typeface="Arial"/>
                <a:cs typeface="Arial"/>
                <a:sym typeface="Arial"/>
              </a:rPr>
              <a:t>if (x==5) {</a:t>
            </a:r>
            <a:endParaRPr>
              <a:latin typeface="Calibri"/>
              <a:ea typeface="Calibri"/>
              <a:cs typeface="Calibri"/>
              <a:sym typeface="Calibri"/>
            </a:endParaRPr>
          </a:p>
          <a:p>
            <a:pPr lvl="0">
              <a:spcBef>
                <a:spcPts val="100"/>
              </a:spcBef>
            </a:pPr>
            <a:r>
              <a:rPr>
                <a:latin typeface="Arial"/>
                <a:ea typeface="Arial"/>
                <a:cs typeface="Arial"/>
                <a:sym typeface="Arial"/>
              </a:rPr>
              <a:t>      a=1;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else {</a:t>
            </a:r>
            <a:endParaRPr>
              <a:latin typeface="Calibri"/>
              <a:ea typeface="Calibri"/>
              <a:cs typeface="Calibri"/>
              <a:sym typeface="Calibri"/>
            </a:endParaRPr>
          </a:p>
          <a:p>
            <a:pPr lvl="0">
              <a:spcBef>
                <a:spcPts val="100"/>
              </a:spcBef>
            </a:pPr>
            <a:r>
              <a:rPr>
                <a:latin typeface="Arial"/>
                <a:ea typeface="Arial"/>
                <a:cs typeface="Arial"/>
                <a:sym typeface="Arial"/>
              </a:rPr>
              <a:t>      a=0;</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p:txBody>
      </p:sp>
      <p:sp>
        <p:nvSpPr>
          <p:cNvPr id="513" name="Shape 513"/>
          <p:cNvSpPr/>
          <p:nvPr/>
        </p:nvSpPr>
        <p:spPr>
          <a:xfrm>
            <a:off x="1458912" y="2476499"/>
            <a:ext cx="1655761" cy="2215023"/>
          </a:xfrm>
          <a:prstGeom prst="rect">
            <a:avLst/>
          </a:prstGeom>
          <a:solidFill>
            <a:srgbClr val="CCFFCC"/>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a:latin typeface="Arial"/>
                <a:ea typeface="Arial"/>
                <a:cs typeface="Arial"/>
                <a:sym typeface="Arial"/>
              </a:rPr>
              <a:t>if (x==5)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a=1;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else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a=0;</a:t>
            </a:r>
            <a:endParaRPr>
              <a:latin typeface="Calibri"/>
              <a:ea typeface="Calibri"/>
              <a:cs typeface="Calibri"/>
              <a:sym typeface="Calibri"/>
            </a:endParaRPr>
          </a:p>
          <a:p>
            <a:pPr lvl="0">
              <a:spcBef>
                <a:spcPts val="100"/>
              </a:spcBef>
            </a:pPr>
            <a:r>
              <a:rPr>
                <a:latin typeface="Arial"/>
                <a:ea typeface="Arial"/>
                <a:cs typeface="Arial"/>
                <a:sym typeface="Arial"/>
              </a:rPr>
              <a:t>    }</a:t>
            </a:r>
          </a:p>
        </p:txBody>
      </p:sp>
      <p:grpSp>
        <p:nvGrpSpPr>
          <p:cNvPr id="516" name="Group 516"/>
          <p:cNvGrpSpPr/>
          <p:nvPr/>
        </p:nvGrpSpPr>
        <p:grpSpPr>
          <a:xfrm>
            <a:off x="3313112" y="3462337"/>
            <a:ext cx="2376490" cy="614365"/>
            <a:chOff x="0" y="0"/>
            <a:chExt cx="2376489" cy="614363"/>
          </a:xfrm>
        </p:grpSpPr>
        <p:sp>
          <p:nvSpPr>
            <p:cNvPr id="514" name="Shape 514"/>
            <p:cNvSpPr/>
            <p:nvPr/>
          </p:nvSpPr>
          <p:spPr>
            <a:xfrm>
              <a:off x="0" y="0"/>
              <a:ext cx="2376490" cy="614364"/>
            </a:xfrm>
            <a:prstGeom prst="rightArrow">
              <a:avLst>
                <a:gd name="adj1" fmla="val 50000"/>
                <a:gd name="adj2" fmla="val 96705"/>
              </a:avLst>
            </a:prstGeom>
            <a:solidFill>
              <a:srgbClr val="CCFFCC"/>
            </a:solidFill>
            <a:ln w="9525" cap="flat">
              <a:solidFill>
                <a:srgbClr val="000000"/>
              </a:solidFill>
              <a:prstDash val="solid"/>
              <a:miter lim="800000"/>
            </a:ln>
            <a:effectLst/>
          </p:spPr>
          <p:txBody>
            <a:bodyPr wrap="square" lIns="0" tIns="0" rIns="0" bIns="0" numCol="1" anchor="ctr">
              <a:noAutofit/>
            </a:bodyPr>
            <a:lstStyle/>
            <a:p>
              <a:pPr lvl="0" algn="ctr">
                <a:defRPr>
                  <a:latin typeface="Arial"/>
                  <a:ea typeface="Arial"/>
                  <a:cs typeface="Arial"/>
                  <a:sym typeface="Arial"/>
                </a:defRPr>
              </a:pPr>
              <a:endParaRPr/>
            </a:p>
          </p:txBody>
        </p:sp>
        <p:sp>
          <p:nvSpPr>
            <p:cNvPr id="515" name="Shape 515"/>
            <p:cNvSpPr/>
            <p:nvPr/>
          </p:nvSpPr>
          <p:spPr>
            <a:xfrm>
              <a:off x="785789" y="177571"/>
              <a:ext cx="507852"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a:ea typeface="Arial"/>
                  <a:cs typeface="Arial"/>
                  <a:sym typeface="Arial"/>
                </a:defRPr>
              </a:lvl1pPr>
            </a:lstStyle>
            <a:p>
              <a:pPr lvl="0"/>
              <a:r>
                <a:t>mCF</a:t>
              </a:r>
            </a:p>
          </p:txBody>
        </p:sp>
      </p:grpSp>
      <p:sp>
        <p:nvSpPr>
          <p:cNvPr id="517" name="Shape 517"/>
          <p:cNvSpPr/>
          <p:nvPr/>
        </p:nvSpPr>
        <p:spPr>
          <a:xfrm>
            <a:off x="649288" y="1989138"/>
            <a:ext cx="8243886" cy="2769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spcBef>
                <a:spcPts val="1000"/>
              </a:spcBef>
              <a:defRPr>
                <a:latin typeface="Arial"/>
                <a:ea typeface="Arial"/>
                <a:cs typeface="Arial"/>
                <a:sym typeface="Arial"/>
              </a:defRPr>
            </a:lvl1pPr>
          </a:lstStyle>
          <a:p>
            <a:pPr lvl="0"/>
            <a:r>
              <a:rPr dirty="0">
                <a:solidFill>
                  <a:srgbClr val="FFFF00"/>
                </a:solidFill>
              </a:rPr>
              <a:t>Line     Original                                      </a:t>
            </a:r>
            <a:r>
              <a:rPr lang="en-US" dirty="0" smtClean="0">
                <a:solidFill>
                  <a:srgbClr val="FFFF00"/>
                </a:solidFill>
              </a:rPr>
              <a:t>				</a:t>
            </a:r>
            <a:r>
              <a:rPr dirty="0" smtClean="0">
                <a:solidFill>
                  <a:srgbClr val="FFFF00"/>
                </a:solidFill>
              </a:rPr>
              <a:t>Mutated        </a:t>
            </a:r>
            <a:r>
              <a:rPr dirty="0">
                <a:solidFill>
                  <a:srgbClr val="FFFF00"/>
                </a:solidFill>
              </a:rPr>
              <a:t>Line </a:t>
            </a:r>
          </a:p>
        </p:txBody>
      </p:sp>
      <p:sp>
        <p:nvSpPr>
          <p:cNvPr id="518" name="Shape 518"/>
          <p:cNvSpPr/>
          <p:nvPr/>
        </p:nvSpPr>
        <p:spPr>
          <a:xfrm>
            <a:off x="809624" y="2509838"/>
            <a:ext cx="395291" cy="23057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dirty="0">
                <a:solidFill>
                  <a:srgbClr val="FFFF00"/>
                </a:solidFill>
                <a:latin typeface="Arial"/>
                <a:ea typeface="Arial"/>
                <a:cs typeface="Arial"/>
                <a:sym typeface="Arial"/>
              </a:rPr>
              <a:t>1</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2</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3</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4</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5</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6</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7</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8</a:t>
            </a:r>
          </a:p>
        </p:txBody>
      </p:sp>
      <p:sp>
        <p:nvSpPr>
          <p:cNvPr id="519" name="Shape 519"/>
          <p:cNvSpPr/>
          <p:nvPr/>
        </p:nvSpPr>
        <p:spPr>
          <a:xfrm>
            <a:off x="7794624" y="2454275"/>
            <a:ext cx="395291" cy="23057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dirty="0">
                <a:solidFill>
                  <a:srgbClr val="FFFF00"/>
                </a:solidFill>
                <a:latin typeface="Arial"/>
                <a:ea typeface="Arial"/>
                <a:cs typeface="Arial"/>
                <a:sym typeface="Arial"/>
              </a:rPr>
              <a:t>1</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2</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3</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4</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5</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6</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7</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8</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21" name="Shape 521"/>
          <p:cNvSpPr>
            <a:spLocks noGrp="1"/>
          </p:cNvSpPr>
          <p:nvPr>
            <p:ph type="sldNum" sz="quarter" idx="2"/>
          </p:nvPr>
        </p:nvSpPr>
        <p:spPr>
          <a:xfrm>
            <a:off x="6781800" y="6035776"/>
            <a:ext cx="1905000" cy="288826"/>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33</a:t>
            </a:fld>
            <a:endParaRPr sz="1400"/>
          </a:p>
        </p:txBody>
      </p:sp>
      <p:sp>
        <p:nvSpPr>
          <p:cNvPr id="522" name="Shape 522"/>
          <p:cNvSpPr>
            <a:spLocks noGrp="1"/>
          </p:cNvSpPr>
          <p:nvPr>
            <p:ph type="title"/>
          </p:nvPr>
        </p:nvSpPr>
        <p:spPr>
          <a:xfrm>
            <a:off x="1350964" y="663003"/>
            <a:ext cx="7793036" cy="1143001"/>
          </a:xfrm>
          <a:prstGeom prst="rect">
            <a:avLst/>
          </a:prstGeom>
        </p:spPr>
        <p:txBody>
          <a:bodyPr lIns="0" tIns="0" rIns="0" bIns="0">
            <a:normAutofit/>
          </a:bodyPr>
          <a:lstStyle/>
          <a:p>
            <a:pPr lvl="0">
              <a:defRPr sz="1800">
                <a:solidFill>
                  <a:srgbClr val="000000"/>
                </a:solidFill>
              </a:defRPr>
            </a:pPr>
            <a:r>
              <a:rPr sz="4400" dirty="0">
                <a:solidFill>
                  <a:srgbClr val="FFFF00"/>
                </a:solidFill>
              </a:rPr>
              <a:t>mCF: Changes in formatting</a:t>
            </a:r>
          </a:p>
        </p:txBody>
      </p:sp>
      <p:sp>
        <p:nvSpPr>
          <p:cNvPr id="523" name="Shape 523"/>
          <p:cNvSpPr/>
          <p:nvPr/>
        </p:nvSpPr>
        <p:spPr>
          <a:xfrm>
            <a:off x="5851525" y="2471738"/>
            <a:ext cx="1614488" cy="1943101"/>
          </a:xfrm>
          <a:prstGeom prst="rect">
            <a:avLst/>
          </a:prstGeom>
          <a:solidFill>
            <a:srgbClr val="CCFFCC"/>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a:latin typeface="Arial"/>
                <a:ea typeface="Arial"/>
                <a:cs typeface="Arial"/>
                <a:sym typeface="Arial"/>
              </a:rPr>
              <a:t>if (x==5) </a:t>
            </a:r>
            <a:r>
              <a:rPr>
                <a:solidFill>
                  <a:srgbClr val="FF0000"/>
                </a:solidFill>
                <a:latin typeface="Arial"/>
                <a:ea typeface="Arial"/>
                <a:cs typeface="Arial"/>
                <a:sym typeface="Arial"/>
              </a:rPr>
              <a:t>{</a:t>
            </a:r>
            <a:endParaRPr>
              <a:latin typeface="Calibri"/>
              <a:ea typeface="Calibri"/>
              <a:cs typeface="Calibri"/>
              <a:sym typeface="Calibri"/>
            </a:endParaRPr>
          </a:p>
          <a:p>
            <a:pPr lvl="0">
              <a:spcBef>
                <a:spcPts val="100"/>
              </a:spcBef>
            </a:pPr>
            <a:r>
              <a:rPr>
                <a:latin typeface="Arial"/>
                <a:ea typeface="Arial"/>
                <a:cs typeface="Arial"/>
                <a:sym typeface="Arial"/>
              </a:rPr>
              <a:t>      a=1;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else </a:t>
            </a:r>
            <a:r>
              <a:rPr>
                <a:solidFill>
                  <a:srgbClr val="FF0000"/>
                </a:solidFill>
                <a:latin typeface="Arial"/>
                <a:ea typeface="Arial"/>
                <a:cs typeface="Arial"/>
                <a:sym typeface="Arial"/>
              </a:rPr>
              <a:t>{</a:t>
            </a:r>
            <a:endParaRPr>
              <a:latin typeface="Calibri"/>
              <a:ea typeface="Calibri"/>
              <a:cs typeface="Calibri"/>
              <a:sym typeface="Calibri"/>
            </a:endParaRPr>
          </a:p>
          <a:p>
            <a:pPr lvl="0">
              <a:spcBef>
                <a:spcPts val="100"/>
              </a:spcBef>
            </a:pPr>
            <a:r>
              <a:rPr>
                <a:latin typeface="Arial"/>
                <a:ea typeface="Arial"/>
                <a:cs typeface="Arial"/>
                <a:sym typeface="Arial"/>
              </a:rPr>
              <a:t>      a=0;</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p:txBody>
      </p:sp>
      <p:sp>
        <p:nvSpPr>
          <p:cNvPr id="524" name="Shape 524"/>
          <p:cNvSpPr/>
          <p:nvPr/>
        </p:nvSpPr>
        <p:spPr>
          <a:xfrm>
            <a:off x="1458912" y="2476499"/>
            <a:ext cx="1655761" cy="2215023"/>
          </a:xfrm>
          <a:prstGeom prst="rect">
            <a:avLst/>
          </a:prstGeom>
          <a:solidFill>
            <a:srgbClr val="CCFFCC"/>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dirty="0">
                <a:latin typeface="Arial"/>
                <a:ea typeface="Arial"/>
                <a:cs typeface="Arial"/>
                <a:sym typeface="Arial"/>
              </a:rPr>
              <a:t>if (x==5) </a:t>
            </a:r>
            <a:endParaRPr dirty="0">
              <a:latin typeface="Calibri"/>
              <a:ea typeface="Calibri"/>
              <a:cs typeface="Calibri"/>
              <a:sym typeface="Calibri"/>
            </a:endParaRPr>
          </a:p>
          <a:p>
            <a:pPr lvl="0">
              <a:spcBef>
                <a:spcPts val="100"/>
              </a:spcBef>
            </a:pPr>
            <a:r>
              <a:rPr dirty="0">
                <a:latin typeface="Arial"/>
                <a:ea typeface="Arial"/>
                <a:cs typeface="Arial"/>
                <a:sym typeface="Arial"/>
              </a:rPr>
              <a:t>    </a:t>
            </a:r>
            <a:r>
              <a:rPr dirty="0">
                <a:solidFill>
                  <a:srgbClr val="FF0000"/>
                </a:solidFill>
                <a:latin typeface="Arial"/>
                <a:ea typeface="Arial"/>
                <a:cs typeface="Arial"/>
                <a:sym typeface="Arial"/>
              </a:rPr>
              <a:t>{</a:t>
            </a:r>
            <a:endParaRPr dirty="0">
              <a:latin typeface="Calibri"/>
              <a:ea typeface="Calibri"/>
              <a:cs typeface="Calibri"/>
              <a:sym typeface="Calibri"/>
            </a:endParaRPr>
          </a:p>
          <a:p>
            <a:pPr lvl="0">
              <a:spcBef>
                <a:spcPts val="100"/>
              </a:spcBef>
            </a:pPr>
            <a:r>
              <a:rPr dirty="0">
                <a:latin typeface="Arial"/>
                <a:ea typeface="Arial"/>
                <a:cs typeface="Arial"/>
                <a:sym typeface="Arial"/>
              </a:rPr>
              <a:t>      a=1; </a:t>
            </a:r>
            <a:endParaRPr dirty="0">
              <a:latin typeface="Calibri"/>
              <a:ea typeface="Calibri"/>
              <a:cs typeface="Calibri"/>
              <a:sym typeface="Calibri"/>
            </a:endParaRPr>
          </a:p>
          <a:p>
            <a:pPr lvl="0">
              <a:spcBef>
                <a:spcPts val="100"/>
              </a:spcBef>
            </a:pPr>
            <a:r>
              <a:rPr dirty="0">
                <a:latin typeface="Arial"/>
                <a:ea typeface="Arial"/>
                <a:cs typeface="Arial"/>
                <a:sym typeface="Arial"/>
              </a:rPr>
              <a:t>     }</a:t>
            </a:r>
            <a:endParaRPr dirty="0">
              <a:latin typeface="Calibri"/>
              <a:ea typeface="Calibri"/>
              <a:cs typeface="Calibri"/>
              <a:sym typeface="Calibri"/>
            </a:endParaRPr>
          </a:p>
          <a:p>
            <a:pPr lvl="0">
              <a:spcBef>
                <a:spcPts val="100"/>
              </a:spcBef>
            </a:pPr>
            <a:r>
              <a:rPr dirty="0">
                <a:latin typeface="Arial"/>
                <a:ea typeface="Arial"/>
                <a:cs typeface="Arial"/>
                <a:sym typeface="Arial"/>
              </a:rPr>
              <a:t>else </a:t>
            </a:r>
            <a:endParaRPr dirty="0">
              <a:latin typeface="Calibri"/>
              <a:ea typeface="Calibri"/>
              <a:cs typeface="Calibri"/>
              <a:sym typeface="Calibri"/>
            </a:endParaRPr>
          </a:p>
          <a:p>
            <a:pPr lvl="0">
              <a:spcBef>
                <a:spcPts val="100"/>
              </a:spcBef>
            </a:pPr>
            <a:r>
              <a:rPr dirty="0">
                <a:latin typeface="Arial"/>
                <a:ea typeface="Arial"/>
                <a:cs typeface="Arial"/>
                <a:sym typeface="Arial"/>
              </a:rPr>
              <a:t>    </a:t>
            </a:r>
            <a:r>
              <a:rPr dirty="0">
                <a:solidFill>
                  <a:srgbClr val="FF0000"/>
                </a:solidFill>
                <a:latin typeface="Arial"/>
                <a:ea typeface="Arial"/>
                <a:cs typeface="Arial"/>
                <a:sym typeface="Arial"/>
              </a:rPr>
              <a:t>{</a:t>
            </a:r>
            <a:endParaRPr dirty="0">
              <a:latin typeface="Calibri"/>
              <a:ea typeface="Calibri"/>
              <a:cs typeface="Calibri"/>
              <a:sym typeface="Calibri"/>
            </a:endParaRPr>
          </a:p>
          <a:p>
            <a:pPr lvl="0">
              <a:spcBef>
                <a:spcPts val="100"/>
              </a:spcBef>
            </a:pPr>
            <a:r>
              <a:rPr dirty="0">
                <a:latin typeface="Arial"/>
                <a:ea typeface="Arial"/>
                <a:cs typeface="Arial"/>
                <a:sym typeface="Arial"/>
              </a:rPr>
              <a:t>      a=0;</a:t>
            </a:r>
            <a:endParaRPr dirty="0">
              <a:latin typeface="Calibri"/>
              <a:ea typeface="Calibri"/>
              <a:cs typeface="Calibri"/>
              <a:sym typeface="Calibri"/>
            </a:endParaRPr>
          </a:p>
          <a:p>
            <a:pPr lvl="0">
              <a:spcBef>
                <a:spcPts val="100"/>
              </a:spcBef>
            </a:pPr>
            <a:r>
              <a:rPr dirty="0">
                <a:latin typeface="Arial"/>
                <a:ea typeface="Arial"/>
                <a:cs typeface="Arial"/>
                <a:sym typeface="Arial"/>
              </a:rPr>
              <a:t>    }</a:t>
            </a:r>
          </a:p>
        </p:txBody>
      </p:sp>
      <p:grpSp>
        <p:nvGrpSpPr>
          <p:cNvPr id="527" name="Group 527"/>
          <p:cNvGrpSpPr/>
          <p:nvPr/>
        </p:nvGrpSpPr>
        <p:grpSpPr>
          <a:xfrm>
            <a:off x="3313112" y="3462337"/>
            <a:ext cx="2376490" cy="614365"/>
            <a:chOff x="0" y="0"/>
            <a:chExt cx="2376489" cy="614363"/>
          </a:xfrm>
        </p:grpSpPr>
        <p:sp>
          <p:nvSpPr>
            <p:cNvPr id="525" name="Shape 525"/>
            <p:cNvSpPr/>
            <p:nvPr/>
          </p:nvSpPr>
          <p:spPr>
            <a:xfrm>
              <a:off x="0" y="0"/>
              <a:ext cx="2376490" cy="614364"/>
            </a:xfrm>
            <a:prstGeom prst="rightArrow">
              <a:avLst>
                <a:gd name="adj1" fmla="val 50000"/>
                <a:gd name="adj2" fmla="val 96705"/>
              </a:avLst>
            </a:prstGeom>
            <a:solidFill>
              <a:srgbClr val="CCFFCC"/>
            </a:solidFill>
            <a:ln w="9525" cap="flat">
              <a:solidFill>
                <a:srgbClr val="000000"/>
              </a:solidFill>
              <a:prstDash val="solid"/>
              <a:miter lim="800000"/>
            </a:ln>
            <a:effectLst/>
          </p:spPr>
          <p:txBody>
            <a:bodyPr wrap="square" lIns="0" tIns="0" rIns="0" bIns="0" numCol="1" anchor="ctr">
              <a:noAutofit/>
            </a:bodyPr>
            <a:lstStyle/>
            <a:p>
              <a:pPr lvl="0" algn="ctr">
                <a:defRPr>
                  <a:latin typeface="Arial"/>
                  <a:ea typeface="Arial"/>
                  <a:cs typeface="Arial"/>
                  <a:sym typeface="Arial"/>
                </a:defRPr>
              </a:pPr>
              <a:endParaRPr/>
            </a:p>
          </p:txBody>
        </p:sp>
        <p:sp>
          <p:nvSpPr>
            <p:cNvPr id="526" name="Shape 526"/>
            <p:cNvSpPr/>
            <p:nvPr/>
          </p:nvSpPr>
          <p:spPr>
            <a:xfrm>
              <a:off x="785789" y="177571"/>
              <a:ext cx="507852"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FF0000"/>
                  </a:solidFill>
                  <a:latin typeface="Arial"/>
                  <a:ea typeface="Arial"/>
                  <a:cs typeface="Arial"/>
                  <a:sym typeface="Arial"/>
                </a:defRPr>
              </a:lvl1pPr>
            </a:lstStyle>
            <a:p>
              <a:pPr lvl="0">
                <a:defRPr>
                  <a:solidFill>
                    <a:srgbClr val="000000"/>
                  </a:solidFill>
                </a:defRPr>
              </a:pPr>
              <a:r>
                <a:rPr>
                  <a:solidFill>
                    <a:srgbClr val="FF0000"/>
                  </a:solidFill>
                </a:rPr>
                <a:t>mCF</a:t>
              </a:r>
            </a:p>
          </p:txBody>
        </p:sp>
      </p:grpSp>
      <p:sp>
        <p:nvSpPr>
          <p:cNvPr id="528" name="Shape 528"/>
          <p:cNvSpPr/>
          <p:nvPr/>
        </p:nvSpPr>
        <p:spPr>
          <a:xfrm>
            <a:off x="649288" y="1989138"/>
            <a:ext cx="8243886" cy="2769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spcBef>
                <a:spcPts val="1000"/>
              </a:spcBef>
              <a:defRPr>
                <a:latin typeface="Arial"/>
                <a:ea typeface="Arial"/>
                <a:cs typeface="Arial"/>
                <a:sym typeface="Arial"/>
              </a:defRPr>
            </a:lvl1pPr>
          </a:lstStyle>
          <a:p>
            <a:pPr lvl="0"/>
            <a:r>
              <a:rPr dirty="0">
                <a:solidFill>
                  <a:srgbClr val="FFFF00"/>
                </a:solidFill>
              </a:rPr>
              <a:t>Line     Original                                      </a:t>
            </a:r>
            <a:r>
              <a:rPr lang="en-US" dirty="0" smtClean="0">
                <a:solidFill>
                  <a:srgbClr val="FFFF00"/>
                </a:solidFill>
              </a:rPr>
              <a:t>                         </a:t>
            </a:r>
            <a:r>
              <a:rPr dirty="0" smtClean="0">
                <a:solidFill>
                  <a:srgbClr val="FFFF00"/>
                </a:solidFill>
              </a:rPr>
              <a:t>Mutated        </a:t>
            </a:r>
            <a:r>
              <a:rPr dirty="0">
                <a:solidFill>
                  <a:srgbClr val="FFFF00"/>
                </a:solidFill>
              </a:rPr>
              <a:t>Line </a:t>
            </a:r>
          </a:p>
        </p:txBody>
      </p:sp>
      <p:sp>
        <p:nvSpPr>
          <p:cNvPr id="529" name="Shape 529"/>
          <p:cNvSpPr/>
          <p:nvPr/>
        </p:nvSpPr>
        <p:spPr>
          <a:xfrm>
            <a:off x="809624" y="2509838"/>
            <a:ext cx="395291" cy="23057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dirty="0">
                <a:solidFill>
                  <a:srgbClr val="FFFF00"/>
                </a:solidFill>
                <a:latin typeface="Arial"/>
                <a:ea typeface="Arial"/>
                <a:cs typeface="Arial"/>
                <a:sym typeface="Arial"/>
              </a:rPr>
              <a:t>1</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2</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3</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4</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5</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6</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7</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8</a:t>
            </a:r>
          </a:p>
        </p:txBody>
      </p:sp>
      <p:sp>
        <p:nvSpPr>
          <p:cNvPr id="530" name="Shape 530"/>
          <p:cNvSpPr/>
          <p:nvPr/>
        </p:nvSpPr>
        <p:spPr>
          <a:xfrm>
            <a:off x="7794624" y="2454275"/>
            <a:ext cx="395291" cy="23057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
              </a:spcBef>
            </a:pPr>
            <a:r>
              <a:rPr dirty="0">
                <a:solidFill>
                  <a:srgbClr val="FFFF00"/>
                </a:solidFill>
                <a:latin typeface="Arial"/>
                <a:ea typeface="Arial"/>
                <a:cs typeface="Arial"/>
                <a:sym typeface="Arial"/>
              </a:rPr>
              <a:t>1</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2</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3</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4</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5</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6</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7</a:t>
            </a:r>
            <a:endParaRPr dirty="0">
              <a:solidFill>
                <a:srgbClr val="FFFF00"/>
              </a:solidFill>
              <a:latin typeface="Calibri"/>
              <a:ea typeface="Calibri"/>
              <a:cs typeface="Calibri"/>
              <a:sym typeface="Calibri"/>
            </a:endParaRPr>
          </a:p>
          <a:p>
            <a:pPr lvl="0">
              <a:spcBef>
                <a:spcPts val="100"/>
              </a:spcBef>
            </a:pPr>
            <a:r>
              <a:rPr dirty="0">
                <a:solidFill>
                  <a:srgbClr val="FFFF00"/>
                </a:solidFill>
                <a:latin typeface="Arial"/>
                <a:ea typeface="Arial"/>
                <a:cs typeface="Arial"/>
                <a:sym typeface="Arial"/>
              </a:rPr>
              <a:t>8</a:t>
            </a:r>
          </a:p>
        </p:txBody>
      </p:sp>
      <p:sp>
        <p:nvSpPr>
          <p:cNvPr id="531" name="Shape 531"/>
          <p:cNvSpPr/>
          <p:nvPr/>
        </p:nvSpPr>
        <p:spPr>
          <a:xfrm>
            <a:off x="1441433" y="3987788"/>
            <a:ext cx="1312832" cy="90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round/>
          </a:ln>
        </p:spPr>
        <p:txBody>
          <a:bodyPr lIns="0" tIns="0" rIns="0" bIns="0" anchor="ctr"/>
          <a:lstStyle/>
          <a:p>
            <a:pPr lvl="0">
              <a:defRPr>
                <a:latin typeface="Arial"/>
                <a:ea typeface="Arial"/>
                <a:cs typeface="Arial"/>
                <a:sym typeface="Arial"/>
              </a:defRPr>
            </a:pPr>
            <a:endParaRPr/>
          </a:p>
        </p:txBody>
      </p:sp>
      <p:sp>
        <p:nvSpPr>
          <p:cNvPr id="532" name="Shape 532"/>
          <p:cNvSpPr/>
          <p:nvPr/>
        </p:nvSpPr>
        <p:spPr>
          <a:xfrm>
            <a:off x="1449370" y="2433626"/>
            <a:ext cx="1312830" cy="903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round/>
          </a:ln>
        </p:spPr>
        <p:txBody>
          <a:bodyPr lIns="0" tIns="0" rIns="0" bIns="0" anchor="ctr"/>
          <a:lstStyle/>
          <a:p>
            <a:pPr lvl="0">
              <a:defRPr>
                <a:latin typeface="Arial"/>
                <a:ea typeface="Arial"/>
                <a:cs typeface="Arial"/>
                <a:sym typeface="Arial"/>
              </a:defRPr>
            </a:pPr>
            <a:endParaRPr/>
          </a:p>
        </p:txBody>
      </p:sp>
      <p:sp>
        <p:nvSpPr>
          <p:cNvPr id="533" name="Shape 533"/>
          <p:cNvSpPr/>
          <p:nvPr/>
        </p:nvSpPr>
        <p:spPr>
          <a:xfrm>
            <a:off x="5851503" y="3632192"/>
            <a:ext cx="1584289" cy="482591"/>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round/>
          </a:ln>
        </p:spPr>
        <p:txBody>
          <a:bodyPr lIns="0" tIns="0" rIns="0" bIns="0" anchor="ctr"/>
          <a:lstStyle/>
          <a:p>
            <a:pPr lvl="0">
              <a:defRPr>
                <a:latin typeface="Arial"/>
                <a:ea typeface="Arial"/>
                <a:cs typeface="Arial"/>
                <a:sym typeface="Arial"/>
              </a:defRPr>
            </a:pPr>
            <a:endParaRPr/>
          </a:p>
        </p:txBody>
      </p:sp>
      <p:sp>
        <p:nvSpPr>
          <p:cNvPr id="534" name="Shape 534"/>
          <p:cNvSpPr/>
          <p:nvPr/>
        </p:nvSpPr>
        <p:spPr>
          <a:xfrm>
            <a:off x="5851503" y="2454268"/>
            <a:ext cx="1584289" cy="542914"/>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round/>
          </a:ln>
        </p:spPr>
        <p:txBody>
          <a:bodyPr lIns="0" tIns="0" rIns="0" bIns="0" anchor="ctr"/>
          <a:lstStyle/>
          <a:p>
            <a:pPr lvl="0">
              <a:defRPr>
                <a:latin typeface="Arial"/>
                <a:ea typeface="Arial"/>
                <a:cs typeface="Arial"/>
                <a:sym typeface="Arial"/>
              </a:defRPr>
            </a:pPr>
            <a:endParaRPr/>
          </a:p>
        </p:txBody>
      </p:sp>
      <p:sp>
        <p:nvSpPr>
          <p:cNvPr id="535" name="Shape 535"/>
          <p:cNvSpPr/>
          <p:nvPr/>
        </p:nvSpPr>
        <p:spPr>
          <a:xfrm flipV="1">
            <a:off x="2754313" y="3979862"/>
            <a:ext cx="3168652" cy="431802"/>
          </a:xfrm>
          <a:prstGeom prst="line">
            <a:avLst/>
          </a:prstGeom>
          <a:ln w="38100">
            <a:solidFill/>
            <a:round/>
            <a:tailEnd type="triangle"/>
          </a:ln>
        </p:spPr>
        <p:txBody>
          <a:bodyPr lIns="0" tIns="0" rIns="0" bIns="0"/>
          <a:lstStyle/>
          <a:p>
            <a:pPr lvl="0">
              <a:defRPr sz="1200">
                <a:latin typeface="+mj-lt"/>
                <a:ea typeface="+mj-ea"/>
                <a:cs typeface="+mj-cs"/>
                <a:sym typeface="Helvetica"/>
              </a:defRPr>
            </a:pPr>
            <a:endParaRPr/>
          </a:p>
        </p:txBody>
      </p:sp>
      <p:sp>
        <p:nvSpPr>
          <p:cNvPr id="536" name="Shape 536"/>
          <p:cNvSpPr/>
          <p:nvPr/>
        </p:nvSpPr>
        <p:spPr>
          <a:xfrm flipV="1">
            <a:off x="2682873" y="2720974"/>
            <a:ext cx="3168654" cy="360365"/>
          </a:xfrm>
          <a:prstGeom prst="line">
            <a:avLst/>
          </a:prstGeom>
          <a:ln w="38100">
            <a:solidFill/>
            <a:round/>
            <a:tailEnd type="triangle"/>
          </a:ln>
        </p:spPr>
        <p:txBody>
          <a:bodyPr lIns="0" tIns="0" rIns="0" bIns="0"/>
          <a:lstStyle/>
          <a:p>
            <a:pPr lvl="0">
              <a:defRPr sz="1200">
                <a:latin typeface="+mj-lt"/>
                <a:ea typeface="+mj-ea"/>
                <a:cs typeface="+mj-cs"/>
                <a:sym typeface="Helvetica"/>
              </a:defRPr>
            </a:pPr>
            <a:endParaRPr/>
          </a:p>
        </p:txBody>
      </p:sp>
      <p:sp>
        <p:nvSpPr>
          <p:cNvPr id="537" name="Shape 537"/>
          <p:cNvSpPr/>
          <p:nvPr/>
        </p:nvSpPr>
        <p:spPr>
          <a:xfrm>
            <a:off x="1116012" y="6021387"/>
            <a:ext cx="6551611"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spcBef>
                <a:spcPts val="1000"/>
              </a:spcBef>
              <a:defRPr>
                <a:latin typeface="Arial"/>
                <a:ea typeface="Arial"/>
                <a:cs typeface="Arial"/>
                <a:sym typeface="Arial"/>
              </a:defRPr>
            </a:lvl1pPr>
          </a:lstStyle>
          <a:p>
            <a:pPr lvl="0"/>
            <a:r>
              <a:t>One or more changes can be made at a time</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39" name="Shape 539"/>
          <p:cNvSpPr>
            <a:spLocks noGrp="1"/>
          </p:cNvSpPr>
          <p:nvPr>
            <p:ph type="sldNum" sz="quarter" idx="2"/>
          </p:nvPr>
        </p:nvSpPr>
        <p:spPr>
          <a:xfrm>
            <a:off x="6781800" y="6035776"/>
            <a:ext cx="1905000" cy="288826"/>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34</a:t>
            </a:fld>
            <a:endParaRPr sz="1400"/>
          </a:p>
        </p:txBody>
      </p:sp>
      <p:sp>
        <p:nvSpPr>
          <p:cNvPr id="540" name="Shape 540"/>
          <p:cNvSpPr>
            <a:spLocks noGrp="1"/>
          </p:cNvSpPr>
          <p:nvPr>
            <p:ph type="title"/>
          </p:nvPr>
        </p:nvSpPr>
        <p:spPr>
          <a:xfrm>
            <a:off x="1350964" y="589392"/>
            <a:ext cx="7793036" cy="1143001"/>
          </a:xfrm>
          <a:prstGeom prst="rect">
            <a:avLst/>
          </a:prstGeom>
        </p:spPr>
        <p:txBody>
          <a:bodyPr lIns="0" tIns="0" rIns="0" bIns="0">
            <a:normAutofit/>
          </a:bodyPr>
          <a:lstStyle>
            <a:lvl1pPr>
              <a:defRPr sz="4000"/>
            </a:lvl1pPr>
          </a:lstStyle>
          <a:p>
            <a:pPr lvl="0">
              <a:defRPr sz="1800">
                <a:solidFill>
                  <a:srgbClr val="000000"/>
                </a:solidFill>
              </a:defRPr>
            </a:pPr>
            <a:r>
              <a:rPr sz="4000" dirty="0">
                <a:solidFill>
                  <a:srgbClr val="FFFF00"/>
                </a:solidFill>
              </a:rPr>
              <a:t>Mutation Operators for Cloning</a:t>
            </a:r>
          </a:p>
        </p:txBody>
      </p:sp>
      <p:graphicFrame>
        <p:nvGraphicFramePr>
          <p:cNvPr id="541" name="Table 541"/>
          <p:cNvGraphicFramePr/>
          <p:nvPr>
            <p:extLst>
              <p:ext uri="{D42A27DB-BD31-4B8C-83A1-F6EECF244321}">
                <p14:modId xmlns:p14="http://schemas.microsoft.com/office/powerpoint/2010/main" val="2086117521"/>
              </p:ext>
            </p:extLst>
          </p:nvPr>
        </p:nvGraphicFramePr>
        <p:xfrm>
          <a:off x="900112" y="2633405"/>
          <a:ext cx="7272337" cy="3984372"/>
        </p:xfrm>
        <a:graphic>
          <a:graphicData uri="http://schemas.openxmlformats.org/drawingml/2006/table">
            <a:tbl>
              <a:tblPr>
                <a:tableStyleId>{4C3C2611-4C71-4FC5-86AE-919BDF0F9419}</a:tableStyleId>
              </a:tblPr>
              <a:tblGrid>
                <a:gridCol w="1443037"/>
                <a:gridCol w="5829300"/>
              </a:tblGrid>
              <a:tr h="341202">
                <a:tc>
                  <a:txBody>
                    <a:bodyPr/>
                    <a:lstStyle/>
                    <a:p>
                      <a:pPr lvl="0" algn="l" defTabSz="914400">
                        <a:spcBef>
                          <a:spcPts val="600"/>
                        </a:spcBef>
                        <a:defRPr sz="1800" b="0" i="0"/>
                      </a:pPr>
                      <a:r>
                        <a:rPr sz="2800">
                          <a:solidFill>
                            <a:srgbClr val="FFFF00"/>
                          </a:solidFill>
                          <a:latin typeface="Arial Bold"/>
                          <a:ea typeface="Arial Bold"/>
                          <a:cs typeface="Arial Bold"/>
                          <a:sym typeface="Arial Bold"/>
                        </a:rPr>
                        <a:t>Name</a:t>
                      </a:r>
                    </a:p>
                  </a:txBody>
                  <a:tcPr marL="45720" marR="4572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defTabSz="914400">
                        <a:spcBef>
                          <a:spcPts val="600"/>
                        </a:spcBef>
                        <a:defRPr sz="1800" b="0" i="0"/>
                      </a:pPr>
                      <a:r>
                        <a:rPr sz="2800">
                          <a:solidFill>
                            <a:srgbClr val="FFFF00"/>
                          </a:solidFill>
                          <a:latin typeface="Arial Bold"/>
                          <a:ea typeface="Arial Bold"/>
                          <a:cs typeface="Arial Bold"/>
                          <a:sym typeface="Arial Bold"/>
                        </a:rPr>
                        <a:t>Random Editing Activities</a:t>
                      </a:r>
                    </a:p>
                  </a:txBody>
                  <a:tcPr marL="45720" marR="4572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1108266">
                <a:tc>
                  <a:txBody>
                    <a:bodyPr/>
                    <a:lstStyle/>
                    <a:p>
                      <a:pPr lvl="0" algn="l" defTabSz="914400">
                        <a:spcBef>
                          <a:spcPts val="600"/>
                        </a:spcBef>
                        <a:defRPr sz="1800" b="0" i="0"/>
                      </a:pPr>
                      <a:r>
                        <a:rPr sz="2800" dirty="0">
                          <a:solidFill>
                            <a:srgbClr val="FFFF00"/>
                          </a:solidFill>
                          <a:latin typeface="Arial"/>
                          <a:ea typeface="Arial"/>
                          <a:cs typeface="Arial"/>
                          <a:sym typeface="Arial"/>
                        </a:rPr>
                        <a:t>mSRI</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600"/>
                        </a:spcBef>
                        <a:defRPr sz="1800" b="0" i="0"/>
                      </a:pPr>
                      <a:r>
                        <a:rPr sz="2800" dirty="0">
                          <a:solidFill>
                            <a:srgbClr val="FFFF00"/>
                          </a:solidFill>
                          <a:latin typeface="Arial"/>
                          <a:ea typeface="Arial"/>
                          <a:cs typeface="Arial"/>
                          <a:sym typeface="Arial"/>
                        </a:rPr>
                        <a:t>Systematic renaming of identifiers</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1108266">
                <a:tc>
                  <a:txBody>
                    <a:bodyPr/>
                    <a:lstStyle/>
                    <a:p>
                      <a:pPr lvl="0" algn="l" defTabSz="914400">
                        <a:spcBef>
                          <a:spcPts val="600"/>
                        </a:spcBef>
                        <a:defRPr sz="1800" b="0" i="0"/>
                      </a:pPr>
                      <a:r>
                        <a:rPr sz="2800" dirty="0">
                          <a:solidFill>
                            <a:srgbClr val="FFFF00"/>
                          </a:solidFill>
                          <a:latin typeface="Arial"/>
                          <a:ea typeface="Arial"/>
                          <a:cs typeface="Arial"/>
                          <a:sym typeface="Arial"/>
                        </a:rPr>
                        <a:t>mARI</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600"/>
                        </a:spcBef>
                        <a:defRPr sz="1800" b="0" i="0"/>
                      </a:pPr>
                      <a:r>
                        <a:rPr sz="2800">
                          <a:solidFill>
                            <a:srgbClr val="FFFF00"/>
                          </a:solidFill>
                          <a:latin typeface="Arial"/>
                          <a:ea typeface="Arial"/>
                          <a:cs typeface="Arial"/>
                          <a:sym typeface="Arial"/>
                        </a:rPr>
                        <a:t>Arbitrary renaming of identifiers</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992246">
                <a:tc>
                  <a:txBody>
                    <a:bodyPr/>
                    <a:lstStyle/>
                    <a:p>
                      <a:pPr lvl="0" algn="l" defTabSz="914400">
                        <a:spcBef>
                          <a:spcPts val="600"/>
                        </a:spcBef>
                        <a:defRPr sz="1800" b="0" i="0"/>
                      </a:pPr>
                      <a:r>
                        <a:rPr sz="2800" dirty="0">
                          <a:solidFill>
                            <a:srgbClr val="FFFF00"/>
                          </a:solidFill>
                          <a:latin typeface="Arial"/>
                          <a:ea typeface="Arial"/>
                          <a:cs typeface="Arial"/>
                          <a:sym typeface="Arial"/>
                        </a:rPr>
                        <a:t>mRPE</a:t>
                      </a:r>
                    </a:p>
                  </a:txBody>
                  <a:tcPr marL="45720" marR="4572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defTabSz="914400">
                        <a:spcBef>
                          <a:spcPts val="600"/>
                        </a:spcBef>
                        <a:defRPr sz="1800" b="0" i="0"/>
                      </a:pPr>
                      <a:r>
                        <a:rPr sz="2800" dirty="0">
                          <a:solidFill>
                            <a:srgbClr val="FFFF00"/>
                          </a:solidFill>
                          <a:latin typeface="Arial"/>
                          <a:ea typeface="Arial"/>
                          <a:cs typeface="Arial"/>
                          <a:sym typeface="Arial"/>
                        </a:rPr>
                        <a:t>Replacement of identifiers with expressions </a:t>
                      </a:r>
                      <a:r>
                        <a:rPr sz="2000" dirty="0">
                          <a:solidFill>
                            <a:srgbClr val="FFFF00"/>
                          </a:solidFill>
                          <a:latin typeface="Arial"/>
                          <a:ea typeface="Arial"/>
                          <a:cs typeface="Arial"/>
                          <a:sym typeface="Arial"/>
                        </a:rPr>
                        <a:t>(systematically/non-systematically)</a:t>
                      </a:r>
                    </a:p>
                  </a:txBody>
                  <a:tcPr marL="45720" marR="4572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542" name="Shape 542"/>
          <p:cNvSpPr/>
          <p:nvPr/>
        </p:nvSpPr>
        <p:spPr>
          <a:xfrm>
            <a:off x="900111" y="2068513"/>
            <a:ext cx="3364058" cy="5232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spcBef>
                <a:spcPts val="600"/>
              </a:spcBef>
              <a:buClr>
                <a:srgbClr val="3333CC"/>
              </a:buClr>
              <a:buSzPct val="60000"/>
              <a:buFont typeface="Wingdings"/>
              <a:buChar char="■"/>
            </a:pPr>
            <a:r>
              <a:rPr sz="2800" dirty="0">
                <a:latin typeface="Arial"/>
                <a:ea typeface="Arial"/>
                <a:cs typeface="Arial"/>
                <a:sym typeface="Arial"/>
              </a:rPr>
              <a:t> </a:t>
            </a:r>
            <a:r>
              <a:rPr sz="2800" dirty="0">
                <a:solidFill>
                  <a:srgbClr val="FFFF00"/>
                </a:solidFill>
                <a:latin typeface="Arial"/>
                <a:ea typeface="Arial"/>
                <a:cs typeface="Arial"/>
                <a:sym typeface="Arial"/>
              </a:rPr>
              <a:t>For Type II Clones</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44" name="Shape 544"/>
          <p:cNvSpPr>
            <a:spLocks noGrp="1"/>
          </p:cNvSpPr>
          <p:nvPr>
            <p:ph type="sldNum" sz="quarter" idx="2"/>
          </p:nvPr>
        </p:nvSpPr>
        <p:spPr>
          <a:xfrm>
            <a:off x="6781800" y="6035776"/>
            <a:ext cx="1905000" cy="288826"/>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35</a:t>
            </a:fld>
            <a:endParaRPr sz="1400"/>
          </a:p>
        </p:txBody>
      </p:sp>
      <p:sp>
        <p:nvSpPr>
          <p:cNvPr id="545" name="Shape 545"/>
          <p:cNvSpPr>
            <a:spLocks noGrp="1"/>
          </p:cNvSpPr>
          <p:nvPr>
            <p:ph type="title"/>
          </p:nvPr>
        </p:nvSpPr>
        <p:spPr>
          <a:xfrm>
            <a:off x="1350964" y="640192"/>
            <a:ext cx="7793036" cy="1143001"/>
          </a:xfrm>
          <a:prstGeom prst="rect">
            <a:avLst/>
          </a:prstGeom>
        </p:spPr>
        <p:txBody>
          <a:bodyPr lIns="0" tIns="0" rIns="0" bIns="0">
            <a:normAutofit/>
          </a:bodyPr>
          <a:lstStyle>
            <a:lvl1pPr>
              <a:defRPr sz="4000"/>
            </a:lvl1pPr>
          </a:lstStyle>
          <a:p>
            <a:pPr lvl="0">
              <a:defRPr sz="1800">
                <a:solidFill>
                  <a:srgbClr val="000000"/>
                </a:solidFill>
              </a:defRPr>
            </a:pPr>
            <a:r>
              <a:rPr sz="4000" dirty="0">
                <a:solidFill>
                  <a:srgbClr val="FFFF00"/>
                </a:solidFill>
              </a:rPr>
              <a:t>Mutation Operators for Cloning</a:t>
            </a:r>
          </a:p>
        </p:txBody>
      </p:sp>
      <p:graphicFrame>
        <p:nvGraphicFramePr>
          <p:cNvPr id="546" name="Table 546"/>
          <p:cNvGraphicFramePr/>
          <p:nvPr>
            <p:extLst>
              <p:ext uri="{D42A27DB-BD31-4B8C-83A1-F6EECF244321}">
                <p14:modId xmlns:p14="http://schemas.microsoft.com/office/powerpoint/2010/main" val="1757483794"/>
              </p:ext>
            </p:extLst>
          </p:nvPr>
        </p:nvGraphicFramePr>
        <p:xfrm>
          <a:off x="900112" y="2535238"/>
          <a:ext cx="7272337" cy="3980635"/>
        </p:xfrm>
        <a:graphic>
          <a:graphicData uri="http://schemas.openxmlformats.org/drawingml/2006/table">
            <a:tbl>
              <a:tblPr>
                <a:tableStyleId>{4C3C2611-4C71-4FC5-86AE-919BDF0F9419}</a:tableStyleId>
              </a:tblPr>
              <a:tblGrid>
                <a:gridCol w="1443037"/>
                <a:gridCol w="5829300"/>
              </a:tblGrid>
              <a:tr h="449581">
                <a:tc>
                  <a:txBody>
                    <a:bodyPr/>
                    <a:lstStyle/>
                    <a:p>
                      <a:pPr lvl="0" algn="l" defTabSz="914400">
                        <a:spcBef>
                          <a:spcPts val="300"/>
                        </a:spcBef>
                        <a:defRPr sz="1800" b="0" i="0"/>
                      </a:pPr>
                      <a:r>
                        <a:rPr sz="2800" dirty="0">
                          <a:solidFill>
                            <a:srgbClr val="FFFF00"/>
                          </a:solidFill>
                          <a:latin typeface="Arial Bold"/>
                          <a:ea typeface="Arial Bold"/>
                          <a:cs typeface="Arial Bold"/>
                          <a:sym typeface="Arial Bold"/>
                        </a:rPr>
                        <a:t>Name</a:t>
                      </a:r>
                    </a:p>
                  </a:txBody>
                  <a:tcPr marL="45720" marR="4572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defTabSz="914400">
                        <a:spcBef>
                          <a:spcPts val="300"/>
                        </a:spcBef>
                        <a:defRPr sz="1800" b="0" i="0"/>
                      </a:pPr>
                      <a:r>
                        <a:rPr sz="2800">
                          <a:solidFill>
                            <a:srgbClr val="FFFF00"/>
                          </a:solidFill>
                          <a:latin typeface="Arial Bold"/>
                          <a:ea typeface="Arial Bold"/>
                          <a:cs typeface="Arial Bold"/>
                          <a:sym typeface="Arial Bold"/>
                        </a:rPr>
                        <a:t>Random Editing Activities</a:t>
                      </a:r>
                    </a:p>
                  </a:txBody>
                  <a:tcPr marL="45720" marR="4572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692495">
                <a:tc>
                  <a:txBody>
                    <a:bodyPr/>
                    <a:lstStyle/>
                    <a:p>
                      <a:pPr lvl="0" algn="l" defTabSz="914400">
                        <a:spcBef>
                          <a:spcPts val="200"/>
                        </a:spcBef>
                        <a:defRPr sz="1800" b="0" i="0"/>
                      </a:pPr>
                      <a:r>
                        <a:rPr sz="2400">
                          <a:solidFill>
                            <a:srgbClr val="FFFF00"/>
                          </a:solidFill>
                          <a:latin typeface="Arial"/>
                          <a:ea typeface="Arial"/>
                          <a:cs typeface="Arial"/>
                          <a:sym typeface="Arial"/>
                        </a:rPr>
                        <a:t>mSIL</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200"/>
                        </a:spcBef>
                        <a:defRPr sz="1800" b="0" i="0"/>
                      </a:pPr>
                      <a:r>
                        <a:rPr sz="2400">
                          <a:solidFill>
                            <a:srgbClr val="FFFF00"/>
                          </a:solidFill>
                          <a:latin typeface="Arial"/>
                          <a:ea typeface="Arial"/>
                          <a:cs typeface="Arial"/>
                          <a:sym typeface="Arial"/>
                        </a:rPr>
                        <a:t>Small insertions within a line</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692495">
                <a:tc>
                  <a:txBody>
                    <a:bodyPr/>
                    <a:lstStyle/>
                    <a:p>
                      <a:pPr lvl="0" algn="l" defTabSz="914400">
                        <a:spcBef>
                          <a:spcPts val="200"/>
                        </a:spcBef>
                        <a:defRPr sz="1800" b="0" i="0"/>
                      </a:pPr>
                      <a:r>
                        <a:rPr sz="2400">
                          <a:solidFill>
                            <a:srgbClr val="FFFF00"/>
                          </a:solidFill>
                          <a:latin typeface="Arial"/>
                          <a:ea typeface="Arial"/>
                          <a:cs typeface="Arial"/>
                          <a:sym typeface="Arial"/>
                        </a:rPr>
                        <a:t>mSDL</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200"/>
                        </a:spcBef>
                        <a:defRPr sz="1800" b="0" i="0"/>
                      </a:pPr>
                      <a:r>
                        <a:rPr sz="2400">
                          <a:solidFill>
                            <a:srgbClr val="FFFF00"/>
                          </a:solidFill>
                          <a:latin typeface="Arial"/>
                          <a:ea typeface="Arial"/>
                          <a:cs typeface="Arial"/>
                          <a:sym typeface="Arial"/>
                        </a:rPr>
                        <a:t>Small deletions within a line</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692495">
                <a:tc>
                  <a:txBody>
                    <a:bodyPr/>
                    <a:lstStyle/>
                    <a:p>
                      <a:pPr lvl="0" algn="l" defTabSz="914400">
                        <a:spcBef>
                          <a:spcPts val="200"/>
                        </a:spcBef>
                        <a:defRPr sz="1800" b="0" i="0"/>
                      </a:pPr>
                      <a:r>
                        <a:rPr sz="2400">
                          <a:solidFill>
                            <a:srgbClr val="FFFF00"/>
                          </a:solidFill>
                          <a:latin typeface="Arial"/>
                          <a:ea typeface="Arial"/>
                          <a:cs typeface="Arial"/>
                          <a:sym typeface="Arial"/>
                        </a:rPr>
                        <a:t>mILs</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200"/>
                        </a:spcBef>
                        <a:defRPr sz="1800" b="0" i="0"/>
                      </a:pPr>
                      <a:r>
                        <a:rPr sz="2400">
                          <a:solidFill>
                            <a:srgbClr val="FFFF00"/>
                          </a:solidFill>
                          <a:latin typeface="Arial"/>
                          <a:ea typeface="Arial"/>
                          <a:cs typeface="Arial"/>
                          <a:sym typeface="Arial"/>
                        </a:rPr>
                        <a:t>Insertions of one or more lines</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692495">
                <a:tc>
                  <a:txBody>
                    <a:bodyPr/>
                    <a:lstStyle/>
                    <a:p>
                      <a:pPr lvl="0" algn="l" defTabSz="914400">
                        <a:spcBef>
                          <a:spcPts val="200"/>
                        </a:spcBef>
                        <a:defRPr sz="1800" b="0" i="0"/>
                      </a:pPr>
                      <a:r>
                        <a:rPr sz="2400">
                          <a:solidFill>
                            <a:srgbClr val="FFFF00"/>
                          </a:solidFill>
                          <a:latin typeface="Arial"/>
                          <a:ea typeface="Arial"/>
                          <a:cs typeface="Arial"/>
                          <a:sym typeface="Arial"/>
                        </a:rPr>
                        <a:t>mDLs</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200"/>
                        </a:spcBef>
                        <a:defRPr sz="1800" b="0" i="0"/>
                      </a:pPr>
                      <a:r>
                        <a:rPr sz="2400">
                          <a:solidFill>
                            <a:srgbClr val="FFFF00"/>
                          </a:solidFill>
                          <a:latin typeface="Arial"/>
                          <a:ea typeface="Arial"/>
                          <a:cs typeface="Arial"/>
                          <a:sym typeface="Arial"/>
                        </a:rPr>
                        <a:t>Deletions of one or more lines</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692495">
                <a:tc>
                  <a:txBody>
                    <a:bodyPr/>
                    <a:lstStyle/>
                    <a:p>
                      <a:pPr lvl="0" algn="l" defTabSz="914400">
                        <a:spcBef>
                          <a:spcPts val="200"/>
                        </a:spcBef>
                        <a:defRPr sz="1800" b="0" i="0"/>
                      </a:pPr>
                      <a:r>
                        <a:rPr sz="2400">
                          <a:solidFill>
                            <a:srgbClr val="FFFF00"/>
                          </a:solidFill>
                          <a:latin typeface="Arial"/>
                          <a:ea typeface="Arial"/>
                          <a:cs typeface="Arial"/>
                          <a:sym typeface="Arial"/>
                        </a:rPr>
                        <a:t>mMLs</a:t>
                      </a:r>
                    </a:p>
                  </a:txBody>
                  <a:tcPr marL="45720" marR="4572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defTabSz="914400">
                        <a:spcBef>
                          <a:spcPts val="200"/>
                        </a:spcBef>
                        <a:defRPr sz="1800" b="0" i="0"/>
                      </a:pPr>
                      <a:r>
                        <a:rPr sz="2400" dirty="0">
                          <a:solidFill>
                            <a:srgbClr val="FFFF00"/>
                          </a:solidFill>
                          <a:latin typeface="Arial"/>
                          <a:ea typeface="Arial"/>
                          <a:cs typeface="Arial"/>
                          <a:sym typeface="Arial"/>
                        </a:rPr>
                        <a:t>Modifications of whole line(s)</a:t>
                      </a:r>
                    </a:p>
                  </a:txBody>
                  <a:tcPr marL="45720" marR="4572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547" name="Shape 547"/>
          <p:cNvSpPr/>
          <p:nvPr/>
        </p:nvSpPr>
        <p:spPr>
          <a:xfrm>
            <a:off x="900111" y="1916113"/>
            <a:ext cx="3463445" cy="5232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spcBef>
                <a:spcPts val="600"/>
              </a:spcBef>
              <a:buClr>
                <a:srgbClr val="3333CC"/>
              </a:buClr>
              <a:buSzPct val="60000"/>
              <a:buFont typeface="Wingdings"/>
              <a:buChar char="■"/>
            </a:pPr>
            <a:r>
              <a:rPr sz="2800" dirty="0">
                <a:solidFill>
                  <a:srgbClr val="FFFF00"/>
                </a:solidFill>
                <a:latin typeface="Arial"/>
                <a:ea typeface="Arial"/>
                <a:cs typeface="Arial"/>
                <a:sym typeface="Arial"/>
              </a:rPr>
              <a:t> For Type III Clones</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49" name="Shape 549"/>
          <p:cNvSpPr>
            <a:spLocks noGrp="1"/>
          </p:cNvSpPr>
          <p:nvPr>
            <p:ph type="sldNum" sz="quarter" idx="2"/>
          </p:nvPr>
        </p:nvSpPr>
        <p:spPr>
          <a:xfrm>
            <a:off x="6781800" y="6035776"/>
            <a:ext cx="1905000" cy="288826"/>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36</a:t>
            </a:fld>
            <a:endParaRPr sz="1400"/>
          </a:p>
        </p:txBody>
      </p:sp>
      <p:sp>
        <p:nvSpPr>
          <p:cNvPr id="550" name="Shape 550"/>
          <p:cNvSpPr>
            <a:spLocks noGrp="1"/>
          </p:cNvSpPr>
          <p:nvPr>
            <p:ph type="title"/>
          </p:nvPr>
        </p:nvSpPr>
        <p:spPr>
          <a:xfrm>
            <a:off x="1350964" y="677203"/>
            <a:ext cx="7793036" cy="1143001"/>
          </a:xfrm>
          <a:prstGeom prst="rect">
            <a:avLst/>
          </a:prstGeom>
        </p:spPr>
        <p:txBody>
          <a:bodyPr lIns="0" tIns="0" rIns="0" bIns="0">
            <a:normAutofit/>
          </a:bodyPr>
          <a:lstStyle>
            <a:lvl1pPr>
              <a:defRPr sz="4000"/>
            </a:lvl1pPr>
          </a:lstStyle>
          <a:p>
            <a:pPr lvl="0">
              <a:defRPr sz="1800">
                <a:solidFill>
                  <a:srgbClr val="000000"/>
                </a:solidFill>
              </a:defRPr>
            </a:pPr>
            <a:r>
              <a:rPr sz="4000" dirty="0">
                <a:solidFill>
                  <a:srgbClr val="FFFF00"/>
                </a:solidFill>
              </a:rPr>
              <a:t>Mutation Operators for Cloning</a:t>
            </a:r>
          </a:p>
        </p:txBody>
      </p:sp>
      <p:graphicFrame>
        <p:nvGraphicFramePr>
          <p:cNvPr id="551" name="Table 551"/>
          <p:cNvGraphicFramePr/>
          <p:nvPr>
            <p:extLst>
              <p:ext uri="{D42A27DB-BD31-4B8C-83A1-F6EECF244321}">
                <p14:modId xmlns:p14="http://schemas.microsoft.com/office/powerpoint/2010/main" val="243828919"/>
              </p:ext>
            </p:extLst>
          </p:nvPr>
        </p:nvGraphicFramePr>
        <p:xfrm>
          <a:off x="900112" y="2535238"/>
          <a:ext cx="7272337" cy="3864270"/>
        </p:xfrm>
        <a:graphic>
          <a:graphicData uri="http://schemas.openxmlformats.org/drawingml/2006/table">
            <a:tbl>
              <a:tblPr>
                <a:tableStyleId>{4C3C2611-4C71-4FC5-86AE-919BDF0F9419}</a:tableStyleId>
              </a:tblPr>
              <a:tblGrid>
                <a:gridCol w="1443037"/>
                <a:gridCol w="5829300"/>
              </a:tblGrid>
              <a:tr h="332098">
                <a:tc>
                  <a:txBody>
                    <a:bodyPr/>
                    <a:lstStyle/>
                    <a:p>
                      <a:pPr lvl="0" algn="l" defTabSz="914400">
                        <a:spcBef>
                          <a:spcPts val="300"/>
                        </a:spcBef>
                        <a:defRPr sz="1800" b="0" i="0"/>
                      </a:pPr>
                      <a:r>
                        <a:rPr sz="2800">
                          <a:solidFill>
                            <a:srgbClr val="FFFF00"/>
                          </a:solidFill>
                          <a:latin typeface="Arial Bold"/>
                          <a:ea typeface="Arial Bold"/>
                          <a:cs typeface="Arial Bold"/>
                          <a:sym typeface="Arial Bold"/>
                        </a:rPr>
                        <a:t>Name</a:t>
                      </a:r>
                    </a:p>
                  </a:txBody>
                  <a:tcPr marL="45720" marR="4572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defTabSz="914400">
                        <a:spcBef>
                          <a:spcPts val="300"/>
                        </a:spcBef>
                        <a:defRPr sz="1800" b="0" i="0"/>
                      </a:pPr>
                      <a:r>
                        <a:rPr sz="2800">
                          <a:solidFill>
                            <a:srgbClr val="FFFF00"/>
                          </a:solidFill>
                          <a:latin typeface="Arial Bold"/>
                          <a:ea typeface="Arial Bold"/>
                          <a:cs typeface="Arial Bold"/>
                          <a:sym typeface="Arial Bold"/>
                        </a:rPr>
                        <a:t>Random Editing Activities</a:t>
                      </a:r>
                    </a:p>
                  </a:txBody>
                  <a:tcPr marL="45720" marR="4572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1078695">
                <a:tc>
                  <a:txBody>
                    <a:bodyPr/>
                    <a:lstStyle/>
                    <a:p>
                      <a:pPr lvl="0" algn="l" defTabSz="914400">
                        <a:spcBef>
                          <a:spcPts val="200"/>
                        </a:spcBef>
                        <a:defRPr sz="1800" b="0" i="0"/>
                      </a:pPr>
                      <a:r>
                        <a:rPr sz="2400">
                          <a:solidFill>
                            <a:srgbClr val="FFFF00"/>
                          </a:solidFill>
                          <a:latin typeface="Arial"/>
                          <a:ea typeface="Arial"/>
                          <a:cs typeface="Arial"/>
                          <a:sym typeface="Arial"/>
                        </a:rPr>
                        <a:t>mRDs</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200"/>
                        </a:spcBef>
                        <a:defRPr sz="1800" b="0" i="0"/>
                      </a:pPr>
                      <a:r>
                        <a:rPr sz="2400" dirty="0">
                          <a:solidFill>
                            <a:srgbClr val="FFFF00"/>
                          </a:solidFill>
                          <a:latin typeface="Arial"/>
                          <a:ea typeface="Arial"/>
                          <a:cs typeface="Arial"/>
                          <a:sym typeface="Arial"/>
                        </a:rPr>
                        <a:t>Reordering of declaration statements</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1078695">
                <a:tc>
                  <a:txBody>
                    <a:bodyPr/>
                    <a:lstStyle/>
                    <a:p>
                      <a:pPr lvl="0" algn="l" defTabSz="914400">
                        <a:spcBef>
                          <a:spcPts val="200"/>
                        </a:spcBef>
                        <a:defRPr sz="1800" b="0" i="0"/>
                      </a:pPr>
                      <a:r>
                        <a:rPr sz="2400">
                          <a:solidFill>
                            <a:srgbClr val="FFFF00"/>
                          </a:solidFill>
                          <a:latin typeface="Arial"/>
                          <a:ea typeface="Arial"/>
                          <a:cs typeface="Arial"/>
                          <a:sym typeface="Arial"/>
                        </a:rPr>
                        <a:t>mROS</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defTabSz="914400">
                        <a:spcBef>
                          <a:spcPts val="200"/>
                        </a:spcBef>
                        <a:defRPr sz="1800" b="0" i="0"/>
                      </a:pPr>
                      <a:r>
                        <a:rPr sz="2400">
                          <a:solidFill>
                            <a:srgbClr val="FFFF00"/>
                          </a:solidFill>
                          <a:latin typeface="Arial"/>
                          <a:ea typeface="Arial"/>
                          <a:cs typeface="Arial"/>
                          <a:sym typeface="Arial"/>
                        </a:rPr>
                        <a:t>Reordering of other statements (Data-dependent and/or in-dependent statements)</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1078695">
                <a:tc>
                  <a:txBody>
                    <a:bodyPr/>
                    <a:lstStyle/>
                    <a:p>
                      <a:pPr lvl="0" algn="l" defTabSz="914400">
                        <a:spcBef>
                          <a:spcPts val="200"/>
                        </a:spcBef>
                        <a:defRPr sz="1800" b="0" i="0"/>
                      </a:pPr>
                      <a:r>
                        <a:rPr sz="2400" dirty="0">
                          <a:solidFill>
                            <a:srgbClr val="FFFF00"/>
                          </a:solidFill>
                          <a:latin typeface="Arial"/>
                          <a:ea typeface="Arial"/>
                          <a:cs typeface="Arial"/>
                          <a:sym typeface="Arial"/>
                        </a:rPr>
                        <a:t>mCR</a:t>
                      </a:r>
                    </a:p>
                  </a:txBody>
                  <a:tcPr marL="45720" marR="4572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defTabSz="914400">
                        <a:spcBef>
                          <a:spcPts val="200"/>
                        </a:spcBef>
                        <a:defRPr sz="1800" b="0" i="0"/>
                      </a:pPr>
                      <a:r>
                        <a:rPr sz="2400" dirty="0">
                          <a:solidFill>
                            <a:srgbClr val="FFFF00"/>
                          </a:solidFill>
                          <a:latin typeface="Arial"/>
                          <a:ea typeface="Arial"/>
                          <a:cs typeface="Arial"/>
                          <a:sym typeface="Arial"/>
                        </a:rPr>
                        <a:t>Replacing one type of control by another</a:t>
                      </a:r>
                    </a:p>
                  </a:txBody>
                  <a:tcPr marL="45720" marR="4572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552" name="Shape 552"/>
          <p:cNvSpPr/>
          <p:nvPr/>
        </p:nvSpPr>
        <p:spPr>
          <a:xfrm>
            <a:off x="900112" y="1916113"/>
            <a:ext cx="3503519" cy="5232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spcBef>
                <a:spcPts val="600"/>
              </a:spcBef>
              <a:buClr>
                <a:srgbClr val="3333CC"/>
              </a:buClr>
              <a:buSzPct val="60000"/>
              <a:buFont typeface="Wingdings"/>
              <a:buChar char="■"/>
            </a:pPr>
            <a:r>
              <a:rPr sz="2800" dirty="0">
                <a:solidFill>
                  <a:srgbClr val="FFFF00"/>
                </a:solidFill>
                <a:latin typeface="Arial"/>
                <a:ea typeface="Arial"/>
                <a:cs typeface="Arial"/>
                <a:sym typeface="Arial"/>
              </a:rPr>
              <a:t> For Type IV Clones</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54" name="Shape 554"/>
          <p:cNvSpPr>
            <a:spLocks noGrp="1"/>
          </p:cNvSpPr>
          <p:nvPr>
            <p:ph type="sldNum" sz="quarter" idx="2"/>
          </p:nvPr>
        </p:nvSpPr>
        <p:spPr>
          <a:xfrm>
            <a:off x="6781800" y="6035776"/>
            <a:ext cx="1905000" cy="288826"/>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pPr>
            <a:fld id="{86CB4B4D-7CA3-9044-876B-883B54F8677D}" type="slidenum">
              <a:rPr sz="1400"/>
              <a:t>37</a:t>
            </a:fld>
            <a:endParaRPr sz="1400"/>
          </a:p>
        </p:txBody>
      </p:sp>
      <p:sp>
        <p:nvSpPr>
          <p:cNvPr id="555" name="Shape 555"/>
          <p:cNvSpPr>
            <a:spLocks noGrp="1"/>
          </p:cNvSpPr>
          <p:nvPr>
            <p:ph type="title"/>
          </p:nvPr>
        </p:nvSpPr>
        <p:spPr>
          <a:xfrm>
            <a:off x="1312864" y="627047"/>
            <a:ext cx="7793036" cy="1143001"/>
          </a:xfrm>
          <a:prstGeom prst="rect">
            <a:avLst/>
          </a:prstGeom>
        </p:spPr>
        <p:txBody>
          <a:bodyPr lIns="0" tIns="0" rIns="0" bIns="0">
            <a:normAutofit/>
          </a:bodyPr>
          <a:lstStyle>
            <a:lvl1pPr>
              <a:defRPr sz="4000"/>
            </a:lvl1pPr>
          </a:lstStyle>
          <a:p>
            <a:pPr lvl="0">
              <a:defRPr sz="1800">
                <a:solidFill>
                  <a:srgbClr val="000000"/>
                </a:solidFill>
              </a:defRPr>
            </a:pPr>
            <a:r>
              <a:rPr sz="4000" dirty="0">
                <a:solidFill>
                  <a:srgbClr val="FFFF00"/>
                </a:solidFill>
              </a:rPr>
              <a:t>Mutation Operators for Cloning</a:t>
            </a:r>
          </a:p>
        </p:txBody>
      </p:sp>
      <p:sp>
        <p:nvSpPr>
          <p:cNvPr id="556" name="Shape 556"/>
          <p:cNvSpPr/>
          <p:nvPr/>
        </p:nvSpPr>
        <p:spPr>
          <a:xfrm>
            <a:off x="900112" y="1916113"/>
            <a:ext cx="6106796" cy="5232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spcBef>
                <a:spcPts val="600"/>
              </a:spcBef>
              <a:buClr>
                <a:srgbClr val="3333CC"/>
              </a:buClr>
              <a:buSzPct val="60000"/>
              <a:buFont typeface="Wingdings"/>
              <a:buChar char="■"/>
              <a:defRPr sz="2800">
                <a:latin typeface="Arial"/>
                <a:ea typeface="Arial"/>
                <a:cs typeface="Arial"/>
                <a:sym typeface="Arial"/>
              </a:defRPr>
            </a:lvl1pPr>
          </a:lstStyle>
          <a:p>
            <a:pPr lvl="0">
              <a:defRPr sz="1800"/>
            </a:pPr>
            <a:r>
              <a:rPr sz="2800" dirty="0">
                <a:solidFill>
                  <a:srgbClr val="FFFF00"/>
                </a:solidFill>
              </a:rPr>
              <a:t> Combinations of mutation operators</a:t>
            </a:r>
          </a:p>
        </p:txBody>
      </p:sp>
      <p:grpSp>
        <p:nvGrpSpPr>
          <p:cNvPr id="559" name="Group 559"/>
          <p:cNvGrpSpPr/>
          <p:nvPr/>
        </p:nvGrpSpPr>
        <p:grpSpPr>
          <a:xfrm>
            <a:off x="531810" y="2641600"/>
            <a:ext cx="1223967" cy="3146425"/>
            <a:chOff x="-1" y="0"/>
            <a:chExt cx="1223965" cy="3146425"/>
          </a:xfrm>
        </p:grpSpPr>
        <p:sp>
          <p:nvSpPr>
            <p:cNvPr id="557" name="Shape 557"/>
            <p:cNvSpPr/>
            <p:nvPr/>
          </p:nvSpPr>
          <p:spPr>
            <a:xfrm>
              <a:off x="-2" y="0"/>
              <a:ext cx="1223966" cy="3146425"/>
            </a:xfrm>
            <a:prstGeom prst="rect">
              <a:avLst/>
            </a:prstGeom>
            <a:solidFill>
              <a:srgbClr val="CCFFCC"/>
            </a:solidFill>
            <a:ln w="12700" cap="flat">
              <a:noFill/>
              <a:miter lim="400000"/>
            </a:ln>
            <a:effectLst/>
          </p:spPr>
          <p:txBody>
            <a:bodyPr wrap="square" lIns="0" tIns="0" rIns="0" bIns="0" numCol="1" anchor="t">
              <a:noAutofit/>
            </a:bodyPr>
            <a:lstStyle/>
            <a:p>
              <a:pPr lvl="0">
                <a:spcBef>
                  <a:spcPts val="100"/>
                </a:spcBef>
                <a:defRPr>
                  <a:latin typeface="Arial"/>
                  <a:ea typeface="Arial"/>
                  <a:cs typeface="Arial"/>
                  <a:sym typeface="Arial"/>
                </a:defRPr>
              </a:pPr>
              <a:endParaRPr/>
            </a:p>
          </p:txBody>
        </p:sp>
        <p:sp>
          <p:nvSpPr>
            <p:cNvPr id="558" name="Shape 558"/>
            <p:cNvSpPr/>
            <p:nvPr/>
          </p:nvSpPr>
          <p:spPr>
            <a:xfrm>
              <a:off x="-2" y="0"/>
              <a:ext cx="1223966" cy="2215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spcBef>
                  <a:spcPts val="100"/>
                </a:spcBef>
              </a:pPr>
              <a:r>
                <a:rPr>
                  <a:latin typeface="Arial"/>
                  <a:ea typeface="Arial"/>
                  <a:cs typeface="Arial"/>
                  <a:sym typeface="Arial"/>
                </a:rPr>
                <a:t>if (x==5)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a=1;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else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a=0;</a:t>
              </a:r>
              <a:endParaRPr>
                <a:latin typeface="Calibri"/>
                <a:ea typeface="Calibri"/>
                <a:cs typeface="Calibri"/>
                <a:sym typeface="Calibri"/>
              </a:endParaRPr>
            </a:p>
            <a:p>
              <a:pPr lvl="0">
                <a:spcBef>
                  <a:spcPts val="100"/>
                </a:spcBef>
              </a:pPr>
              <a:r>
                <a:rPr>
                  <a:latin typeface="Arial"/>
                  <a:ea typeface="Arial"/>
                  <a:cs typeface="Arial"/>
                  <a:sym typeface="Arial"/>
                </a:rPr>
                <a:t>    }</a:t>
              </a:r>
            </a:p>
          </p:txBody>
        </p:sp>
      </p:grpSp>
      <p:grpSp>
        <p:nvGrpSpPr>
          <p:cNvPr id="562" name="Group 562"/>
          <p:cNvGrpSpPr/>
          <p:nvPr/>
        </p:nvGrpSpPr>
        <p:grpSpPr>
          <a:xfrm>
            <a:off x="2751137" y="2646363"/>
            <a:ext cx="1223966" cy="3146427"/>
            <a:chOff x="-1" y="0"/>
            <a:chExt cx="1223965" cy="3146425"/>
          </a:xfrm>
        </p:grpSpPr>
        <p:sp>
          <p:nvSpPr>
            <p:cNvPr id="560" name="Shape 560"/>
            <p:cNvSpPr/>
            <p:nvPr/>
          </p:nvSpPr>
          <p:spPr>
            <a:xfrm>
              <a:off x="-2" y="0"/>
              <a:ext cx="1223966" cy="3146426"/>
            </a:xfrm>
            <a:prstGeom prst="rect">
              <a:avLst/>
            </a:prstGeom>
            <a:solidFill>
              <a:srgbClr val="CCFFCC"/>
            </a:solidFill>
            <a:ln w="12700" cap="flat">
              <a:noFill/>
              <a:miter lim="400000"/>
            </a:ln>
            <a:effectLst/>
          </p:spPr>
          <p:txBody>
            <a:bodyPr wrap="square" lIns="0" tIns="0" rIns="0" bIns="0" numCol="1" anchor="t">
              <a:noAutofit/>
            </a:bodyPr>
            <a:lstStyle/>
            <a:p>
              <a:pPr lvl="0">
                <a:spcBef>
                  <a:spcPts val="100"/>
                </a:spcBef>
                <a:defRPr>
                  <a:latin typeface="Arial"/>
                  <a:ea typeface="Arial"/>
                  <a:cs typeface="Arial"/>
                  <a:sym typeface="Arial"/>
                </a:defRPr>
              </a:pPr>
              <a:endParaRPr/>
            </a:p>
          </p:txBody>
        </p:sp>
        <p:sp>
          <p:nvSpPr>
            <p:cNvPr id="561" name="Shape 561"/>
            <p:cNvSpPr/>
            <p:nvPr/>
          </p:nvSpPr>
          <p:spPr>
            <a:xfrm>
              <a:off x="-2" y="0"/>
              <a:ext cx="1223966" cy="2215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spcBef>
                  <a:spcPts val="100"/>
                </a:spcBef>
              </a:pPr>
              <a:r>
                <a:rPr>
                  <a:latin typeface="Arial"/>
                  <a:ea typeface="Arial"/>
                  <a:cs typeface="Arial"/>
                  <a:sym typeface="Arial"/>
                </a:rPr>
                <a:t>if (x==5)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a=1;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else </a:t>
              </a:r>
              <a:r>
                <a:rPr>
                  <a:solidFill>
                    <a:srgbClr val="FF0000"/>
                  </a:solidFill>
                  <a:latin typeface="Arial"/>
                  <a:ea typeface="Arial"/>
                  <a:cs typeface="Arial"/>
                  <a:sym typeface="Arial"/>
                </a:rPr>
                <a:t>//c</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a=0;</a:t>
              </a:r>
              <a:endParaRPr>
                <a:latin typeface="Calibri"/>
                <a:ea typeface="Calibri"/>
                <a:cs typeface="Calibri"/>
                <a:sym typeface="Calibri"/>
              </a:endParaRPr>
            </a:p>
            <a:p>
              <a:pPr lvl="0">
                <a:spcBef>
                  <a:spcPts val="100"/>
                </a:spcBef>
              </a:pPr>
              <a:r>
                <a:rPr>
                  <a:latin typeface="Arial"/>
                  <a:ea typeface="Arial"/>
                  <a:cs typeface="Arial"/>
                  <a:sym typeface="Arial"/>
                </a:rPr>
                <a:t>    }</a:t>
              </a:r>
            </a:p>
          </p:txBody>
        </p:sp>
      </p:grpSp>
      <p:grpSp>
        <p:nvGrpSpPr>
          <p:cNvPr id="565" name="Group 565"/>
          <p:cNvGrpSpPr/>
          <p:nvPr/>
        </p:nvGrpSpPr>
        <p:grpSpPr>
          <a:xfrm>
            <a:off x="4987924" y="2644775"/>
            <a:ext cx="1223965" cy="3146425"/>
            <a:chOff x="0" y="0"/>
            <a:chExt cx="1223964" cy="3146425"/>
          </a:xfrm>
        </p:grpSpPr>
        <p:sp>
          <p:nvSpPr>
            <p:cNvPr id="563" name="Shape 563"/>
            <p:cNvSpPr/>
            <p:nvPr/>
          </p:nvSpPr>
          <p:spPr>
            <a:xfrm>
              <a:off x="-1" y="0"/>
              <a:ext cx="1223965" cy="3146425"/>
            </a:xfrm>
            <a:prstGeom prst="rect">
              <a:avLst/>
            </a:prstGeom>
            <a:solidFill>
              <a:srgbClr val="CCFFCC"/>
            </a:solidFill>
            <a:ln w="12700" cap="flat">
              <a:noFill/>
              <a:miter lim="400000"/>
            </a:ln>
            <a:effectLst/>
          </p:spPr>
          <p:txBody>
            <a:bodyPr wrap="square" lIns="0" tIns="0" rIns="0" bIns="0" numCol="1" anchor="t">
              <a:noAutofit/>
            </a:bodyPr>
            <a:lstStyle/>
            <a:p>
              <a:pPr lvl="0">
                <a:spcBef>
                  <a:spcPts val="100"/>
                </a:spcBef>
                <a:defRPr>
                  <a:latin typeface="Arial"/>
                  <a:ea typeface="Arial"/>
                  <a:cs typeface="Arial"/>
                  <a:sym typeface="Arial"/>
                </a:defRPr>
              </a:pPr>
              <a:endParaRPr/>
            </a:p>
          </p:txBody>
        </p:sp>
        <p:sp>
          <p:nvSpPr>
            <p:cNvPr id="564" name="Shape 564"/>
            <p:cNvSpPr/>
            <p:nvPr/>
          </p:nvSpPr>
          <p:spPr>
            <a:xfrm>
              <a:off x="-1" y="0"/>
              <a:ext cx="1223965" cy="2215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spcBef>
                  <a:spcPts val="100"/>
                </a:spcBef>
              </a:pPr>
              <a:r>
                <a:rPr>
                  <a:latin typeface="Arial"/>
                  <a:ea typeface="Arial"/>
                  <a:cs typeface="Arial"/>
                  <a:sym typeface="Arial"/>
                </a:rPr>
                <a:t>if (x==5)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t>
              </a:r>
              <a:r>
                <a:rPr>
                  <a:solidFill>
                    <a:srgbClr val="FF0000"/>
                  </a:solidFill>
                  <a:latin typeface="Arial"/>
                  <a:ea typeface="Arial"/>
                  <a:cs typeface="Arial"/>
                  <a:sym typeface="Arial"/>
                </a:rPr>
                <a:t>b</a:t>
              </a:r>
              <a:r>
                <a:rPr>
                  <a:latin typeface="Arial"/>
                  <a:ea typeface="Arial"/>
                  <a:cs typeface="Arial"/>
                  <a:sym typeface="Arial"/>
                </a:rPr>
                <a:t>=1;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else //c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t>
              </a:r>
              <a:r>
                <a:rPr>
                  <a:solidFill>
                    <a:srgbClr val="FF0000"/>
                  </a:solidFill>
                  <a:latin typeface="Arial"/>
                  <a:ea typeface="Arial"/>
                  <a:cs typeface="Arial"/>
                  <a:sym typeface="Arial"/>
                </a:rPr>
                <a:t>b</a:t>
              </a:r>
              <a:r>
                <a:rPr>
                  <a:latin typeface="Arial"/>
                  <a:ea typeface="Arial"/>
                  <a:cs typeface="Arial"/>
                  <a:sym typeface="Arial"/>
                </a:rPr>
                <a:t>=0;</a:t>
              </a:r>
              <a:endParaRPr>
                <a:latin typeface="Calibri"/>
                <a:ea typeface="Calibri"/>
                <a:cs typeface="Calibri"/>
                <a:sym typeface="Calibri"/>
              </a:endParaRPr>
            </a:p>
            <a:p>
              <a:pPr lvl="0">
                <a:spcBef>
                  <a:spcPts val="100"/>
                </a:spcBef>
              </a:pPr>
              <a:r>
                <a:rPr>
                  <a:latin typeface="Arial"/>
                  <a:ea typeface="Arial"/>
                  <a:cs typeface="Arial"/>
                  <a:sym typeface="Arial"/>
                </a:rPr>
                <a:t>    }</a:t>
              </a:r>
            </a:p>
          </p:txBody>
        </p:sp>
      </p:grpSp>
      <p:grpSp>
        <p:nvGrpSpPr>
          <p:cNvPr id="568" name="Group 568"/>
          <p:cNvGrpSpPr/>
          <p:nvPr/>
        </p:nvGrpSpPr>
        <p:grpSpPr>
          <a:xfrm>
            <a:off x="7237413" y="2641600"/>
            <a:ext cx="1438277" cy="3146425"/>
            <a:chOff x="0" y="0"/>
            <a:chExt cx="1438276" cy="3146425"/>
          </a:xfrm>
        </p:grpSpPr>
        <p:sp>
          <p:nvSpPr>
            <p:cNvPr id="566" name="Shape 566"/>
            <p:cNvSpPr/>
            <p:nvPr/>
          </p:nvSpPr>
          <p:spPr>
            <a:xfrm>
              <a:off x="-1" y="0"/>
              <a:ext cx="1438278" cy="3146425"/>
            </a:xfrm>
            <a:prstGeom prst="rect">
              <a:avLst/>
            </a:prstGeom>
            <a:solidFill>
              <a:srgbClr val="CCFFCC"/>
            </a:solidFill>
            <a:ln w="12700" cap="flat">
              <a:noFill/>
              <a:miter lim="400000"/>
            </a:ln>
            <a:effectLst/>
          </p:spPr>
          <p:txBody>
            <a:bodyPr wrap="square" lIns="0" tIns="0" rIns="0" bIns="0" numCol="1" anchor="t">
              <a:noAutofit/>
            </a:bodyPr>
            <a:lstStyle/>
            <a:p>
              <a:pPr lvl="0">
                <a:spcBef>
                  <a:spcPts val="100"/>
                </a:spcBef>
                <a:defRPr>
                  <a:latin typeface="Arial"/>
                  <a:ea typeface="Arial"/>
                  <a:cs typeface="Arial"/>
                  <a:sym typeface="Arial"/>
                </a:defRPr>
              </a:pPr>
              <a:endParaRPr/>
            </a:p>
          </p:txBody>
        </p:sp>
        <p:sp>
          <p:nvSpPr>
            <p:cNvPr id="567" name="Shape 567"/>
            <p:cNvSpPr/>
            <p:nvPr/>
          </p:nvSpPr>
          <p:spPr>
            <a:xfrm>
              <a:off x="-1" y="0"/>
              <a:ext cx="1438278" cy="2215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spcBef>
                  <a:spcPts val="100"/>
                </a:spcBef>
              </a:pPr>
              <a:r>
                <a:rPr>
                  <a:latin typeface="Arial"/>
                  <a:ea typeface="Arial"/>
                  <a:cs typeface="Arial"/>
                  <a:sym typeface="Arial"/>
                </a:rPr>
                <a:t>if (x==5)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b=1</a:t>
              </a:r>
              <a:r>
                <a:rPr>
                  <a:solidFill>
                    <a:srgbClr val="FF0000"/>
                  </a:solidFill>
                  <a:latin typeface="Arial"/>
                  <a:ea typeface="Arial"/>
                  <a:cs typeface="Arial"/>
                  <a:sym typeface="Arial"/>
                </a:rPr>
                <a:t>+x</a:t>
              </a: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else //c</a:t>
              </a:r>
              <a:endParaRPr>
                <a:latin typeface="Calibri"/>
                <a:ea typeface="Calibri"/>
                <a:cs typeface="Calibri"/>
                <a:sym typeface="Calibri"/>
              </a:endParaRPr>
            </a:p>
            <a:p>
              <a:pPr lvl="0">
                <a:spcBef>
                  <a:spcPts val="100"/>
                </a:spcBef>
              </a:pPr>
              <a:r>
                <a:rPr>
                  <a:latin typeface="Arial"/>
                  <a:ea typeface="Arial"/>
                  <a:cs typeface="Arial"/>
                  <a:sym typeface="Arial"/>
                </a:rPr>
                <a:t>    {</a:t>
              </a:r>
              <a:endParaRPr>
                <a:latin typeface="Calibri"/>
                <a:ea typeface="Calibri"/>
                <a:cs typeface="Calibri"/>
                <a:sym typeface="Calibri"/>
              </a:endParaRPr>
            </a:p>
            <a:p>
              <a:pPr lvl="0">
                <a:spcBef>
                  <a:spcPts val="100"/>
                </a:spcBef>
              </a:pPr>
              <a:r>
                <a:rPr>
                  <a:latin typeface="Arial"/>
                  <a:ea typeface="Arial"/>
                  <a:cs typeface="Arial"/>
                  <a:sym typeface="Arial"/>
                </a:rPr>
                <a:t>      b=0;</a:t>
              </a:r>
              <a:endParaRPr>
                <a:latin typeface="Calibri"/>
                <a:ea typeface="Calibri"/>
                <a:cs typeface="Calibri"/>
                <a:sym typeface="Calibri"/>
              </a:endParaRPr>
            </a:p>
            <a:p>
              <a:pPr lvl="0">
                <a:spcBef>
                  <a:spcPts val="100"/>
                </a:spcBef>
              </a:pPr>
              <a:r>
                <a:rPr>
                  <a:latin typeface="Arial"/>
                  <a:ea typeface="Arial"/>
                  <a:cs typeface="Arial"/>
                  <a:sym typeface="Arial"/>
                </a:rPr>
                <a:t>    }</a:t>
              </a:r>
            </a:p>
          </p:txBody>
        </p:sp>
      </p:grpSp>
      <p:sp>
        <p:nvSpPr>
          <p:cNvPr id="569" name="Shape 569"/>
          <p:cNvSpPr/>
          <p:nvPr/>
        </p:nvSpPr>
        <p:spPr>
          <a:xfrm>
            <a:off x="263724" y="5852653"/>
            <a:ext cx="8893175" cy="2769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000"/>
              </a:spcBef>
            </a:pPr>
            <a:r>
              <a:rPr dirty="0">
                <a:solidFill>
                  <a:srgbClr val="FFFF00"/>
                </a:solidFill>
                <a:latin typeface="Arial"/>
                <a:ea typeface="Arial"/>
                <a:cs typeface="Arial"/>
                <a:sym typeface="Arial"/>
              </a:rPr>
              <a:t>      Original                                                              	                         Final Mutated</a:t>
            </a:r>
          </a:p>
        </p:txBody>
      </p:sp>
      <p:grpSp>
        <p:nvGrpSpPr>
          <p:cNvPr id="572" name="Group 572"/>
          <p:cNvGrpSpPr/>
          <p:nvPr/>
        </p:nvGrpSpPr>
        <p:grpSpPr>
          <a:xfrm>
            <a:off x="1789113" y="3921125"/>
            <a:ext cx="936627" cy="647700"/>
            <a:chOff x="0" y="0"/>
            <a:chExt cx="936625" cy="647700"/>
          </a:xfrm>
        </p:grpSpPr>
        <p:sp>
          <p:nvSpPr>
            <p:cNvPr id="570" name="Shape 570"/>
            <p:cNvSpPr/>
            <p:nvPr/>
          </p:nvSpPr>
          <p:spPr>
            <a:xfrm>
              <a:off x="0" y="0"/>
              <a:ext cx="936626" cy="647700"/>
            </a:xfrm>
            <a:prstGeom prst="rightArrow">
              <a:avLst>
                <a:gd name="adj1" fmla="val 50000"/>
                <a:gd name="adj2" fmla="val 36152"/>
              </a:avLst>
            </a:prstGeom>
            <a:solidFill>
              <a:srgbClr val="CCFFCC"/>
            </a:solidFill>
            <a:ln w="9525" cap="flat">
              <a:solidFill>
                <a:srgbClr val="000000"/>
              </a:solidFill>
              <a:prstDash val="solid"/>
              <a:miter lim="800000"/>
            </a:ln>
            <a:effectLst/>
          </p:spPr>
          <p:txBody>
            <a:bodyPr wrap="square" lIns="0" tIns="0" rIns="0" bIns="0" numCol="1" anchor="ctr">
              <a:noAutofit/>
            </a:bodyPr>
            <a:lstStyle/>
            <a:p>
              <a:pPr lvl="0" algn="ctr">
                <a:defRPr>
                  <a:latin typeface="Arial"/>
                  <a:ea typeface="Arial"/>
                  <a:cs typeface="Arial"/>
                  <a:sym typeface="Arial"/>
                </a:defRPr>
              </a:pPr>
              <a:endParaRPr/>
            </a:p>
          </p:txBody>
        </p:sp>
        <p:sp>
          <p:nvSpPr>
            <p:cNvPr id="571" name="Shape 571"/>
            <p:cNvSpPr/>
            <p:nvPr/>
          </p:nvSpPr>
          <p:spPr>
            <a:xfrm>
              <a:off x="143123" y="194239"/>
              <a:ext cx="533301"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FF0000"/>
                  </a:solidFill>
                  <a:latin typeface="Arial"/>
                  <a:ea typeface="Arial"/>
                  <a:cs typeface="Arial"/>
                  <a:sym typeface="Arial"/>
                </a:defRPr>
              </a:lvl1pPr>
            </a:lstStyle>
            <a:p>
              <a:pPr lvl="0">
                <a:defRPr>
                  <a:solidFill>
                    <a:srgbClr val="000000"/>
                  </a:solidFill>
                </a:defRPr>
              </a:pPr>
              <a:r>
                <a:rPr>
                  <a:solidFill>
                    <a:srgbClr val="FF0000"/>
                  </a:solidFill>
                </a:rPr>
                <a:t>mCC</a:t>
              </a:r>
            </a:p>
          </p:txBody>
        </p:sp>
      </p:grpSp>
      <p:grpSp>
        <p:nvGrpSpPr>
          <p:cNvPr id="575" name="Group 575"/>
          <p:cNvGrpSpPr/>
          <p:nvPr/>
        </p:nvGrpSpPr>
        <p:grpSpPr>
          <a:xfrm>
            <a:off x="4008437" y="3911600"/>
            <a:ext cx="936627" cy="647700"/>
            <a:chOff x="0" y="0"/>
            <a:chExt cx="936625" cy="647700"/>
          </a:xfrm>
        </p:grpSpPr>
        <p:sp>
          <p:nvSpPr>
            <p:cNvPr id="573" name="Shape 573"/>
            <p:cNvSpPr/>
            <p:nvPr/>
          </p:nvSpPr>
          <p:spPr>
            <a:xfrm>
              <a:off x="0" y="0"/>
              <a:ext cx="936626" cy="647700"/>
            </a:xfrm>
            <a:prstGeom prst="rightArrow">
              <a:avLst>
                <a:gd name="adj1" fmla="val 50000"/>
                <a:gd name="adj2" fmla="val 36152"/>
              </a:avLst>
            </a:prstGeom>
            <a:solidFill>
              <a:srgbClr val="CCFFCC"/>
            </a:solidFill>
            <a:ln w="9525" cap="flat">
              <a:solidFill>
                <a:srgbClr val="000000"/>
              </a:solidFill>
              <a:prstDash val="solid"/>
              <a:miter lim="800000"/>
            </a:ln>
            <a:effectLst/>
          </p:spPr>
          <p:txBody>
            <a:bodyPr wrap="square" lIns="0" tIns="0" rIns="0" bIns="0" numCol="1" anchor="ctr">
              <a:noAutofit/>
            </a:bodyPr>
            <a:lstStyle/>
            <a:p>
              <a:pPr lvl="0" algn="ctr">
                <a:defRPr>
                  <a:latin typeface="Arial"/>
                  <a:ea typeface="Arial"/>
                  <a:cs typeface="Arial"/>
                  <a:sym typeface="Arial"/>
                </a:defRPr>
              </a:pPr>
              <a:endParaRPr/>
            </a:p>
          </p:txBody>
        </p:sp>
        <p:sp>
          <p:nvSpPr>
            <p:cNvPr id="574" name="Shape 574"/>
            <p:cNvSpPr/>
            <p:nvPr/>
          </p:nvSpPr>
          <p:spPr>
            <a:xfrm>
              <a:off x="117673" y="194239"/>
              <a:ext cx="584201"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FF0000"/>
                  </a:solidFill>
                  <a:latin typeface="Arial"/>
                  <a:ea typeface="Arial"/>
                  <a:cs typeface="Arial"/>
                  <a:sym typeface="Arial"/>
                </a:defRPr>
              </a:lvl1pPr>
            </a:lstStyle>
            <a:p>
              <a:pPr lvl="0">
                <a:defRPr>
                  <a:solidFill>
                    <a:srgbClr val="000000"/>
                  </a:solidFill>
                </a:defRPr>
              </a:pPr>
              <a:r>
                <a:rPr>
                  <a:solidFill>
                    <a:srgbClr val="FF0000"/>
                  </a:solidFill>
                </a:rPr>
                <a:t>mSRI</a:t>
              </a:r>
            </a:p>
          </p:txBody>
        </p:sp>
      </p:grpSp>
      <p:grpSp>
        <p:nvGrpSpPr>
          <p:cNvPr id="578" name="Group 578"/>
          <p:cNvGrpSpPr/>
          <p:nvPr/>
        </p:nvGrpSpPr>
        <p:grpSpPr>
          <a:xfrm>
            <a:off x="6253162" y="3908425"/>
            <a:ext cx="936627" cy="647700"/>
            <a:chOff x="0" y="0"/>
            <a:chExt cx="936625" cy="647700"/>
          </a:xfrm>
        </p:grpSpPr>
        <p:sp>
          <p:nvSpPr>
            <p:cNvPr id="576" name="Shape 576"/>
            <p:cNvSpPr/>
            <p:nvPr/>
          </p:nvSpPr>
          <p:spPr>
            <a:xfrm>
              <a:off x="0" y="0"/>
              <a:ext cx="936626" cy="647700"/>
            </a:xfrm>
            <a:prstGeom prst="rightArrow">
              <a:avLst>
                <a:gd name="adj1" fmla="val 50000"/>
                <a:gd name="adj2" fmla="val 36152"/>
              </a:avLst>
            </a:prstGeom>
            <a:solidFill>
              <a:srgbClr val="CCFFCC"/>
            </a:solidFill>
            <a:ln w="9525" cap="flat">
              <a:solidFill>
                <a:srgbClr val="000000"/>
              </a:solidFill>
              <a:prstDash val="solid"/>
              <a:miter lim="800000"/>
            </a:ln>
            <a:effectLst/>
          </p:spPr>
          <p:txBody>
            <a:bodyPr wrap="square" lIns="0" tIns="0" rIns="0" bIns="0" numCol="1" anchor="ctr">
              <a:noAutofit/>
            </a:bodyPr>
            <a:lstStyle/>
            <a:p>
              <a:pPr lvl="0" algn="ctr">
                <a:defRPr>
                  <a:latin typeface="Arial"/>
                  <a:ea typeface="Arial"/>
                  <a:cs typeface="Arial"/>
                  <a:sym typeface="Arial"/>
                </a:defRPr>
              </a:pPr>
              <a:endParaRPr/>
            </a:p>
          </p:txBody>
        </p:sp>
        <p:sp>
          <p:nvSpPr>
            <p:cNvPr id="577" name="Shape 577"/>
            <p:cNvSpPr/>
            <p:nvPr/>
          </p:nvSpPr>
          <p:spPr>
            <a:xfrm>
              <a:off x="136649" y="194239"/>
              <a:ext cx="546250"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FF0000"/>
                  </a:solidFill>
                  <a:latin typeface="Arial"/>
                  <a:ea typeface="Arial"/>
                  <a:cs typeface="Arial"/>
                  <a:sym typeface="Arial"/>
                </a:defRPr>
              </a:lvl1pPr>
            </a:lstStyle>
            <a:p>
              <a:pPr lvl="0">
                <a:defRPr>
                  <a:solidFill>
                    <a:srgbClr val="000000"/>
                  </a:solidFill>
                </a:defRPr>
              </a:pPr>
              <a:r>
                <a:rPr>
                  <a:solidFill>
                    <a:srgbClr val="FF0000"/>
                  </a:solidFill>
                </a:rPr>
                <a:t>mSIL</a:t>
              </a:r>
            </a:p>
          </p:txBody>
        </p:sp>
      </p:grpSp>
      <p:grpSp>
        <p:nvGrpSpPr>
          <p:cNvPr id="581" name="Group 581"/>
          <p:cNvGrpSpPr/>
          <p:nvPr/>
        </p:nvGrpSpPr>
        <p:grpSpPr>
          <a:xfrm>
            <a:off x="1908174" y="5949950"/>
            <a:ext cx="5281615" cy="647700"/>
            <a:chOff x="0" y="0"/>
            <a:chExt cx="5281614" cy="647700"/>
          </a:xfrm>
        </p:grpSpPr>
        <p:sp>
          <p:nvSpPr>
            <p:cNvPr id="579" name="Shape 579"/>
            <p:cNvSpPr/>
            <p:nvPr/>
          </p:nvSpPr>
          <p:spPr>
            <a:xfrm>
              <a:off x="-1" y="0"/>
              <a:ext cx="5281615" cy="647700"/>
            </a:xfrm>
            <a:prstGeom prst="rightArrow">
              <a:avLst>
                <a:gd name="adj1" fmla="val 50000"/>
                <a:gd name="adj2" fmla="val 188051"/>
              </a:avLst>
            </a:prstGeom>
            <a:solidFill>
              <a:srgbClr val="CCFFCC"/>
            </a:solidFill>
            <a:ln w="9525" cap="flat">
              <a:solidFill>
                <a:srgbClr val="000000"/>
              </a:solidFill>
              <a:prstDash val="solid"/>
              <a:miter lim="800000"/>
            </a:ln>
            <a:effectLst/>
          </p:spPr>
          <p:txBody>
            <a:bodyPr wrap="square" lIns="0" tIns="0" rIns="0" bIns="0" numCol="1" anchor="ctr">
              <a:noAutofit/>
            </a:bodyPr>
            <a:lstStyle/>
            <a:p>
              <a:pPr lvl="0" algn="ctr">
                <a:defRPr>
                  <a:latin typeface="Arial"/>
                  <a:ea typeface="Arial"/>
                  <a:cs typeface="Arial"/>
                  <a:sym typeface="Arial"/>
                </a:defRPr>
              </a:pPr>
              <a:endParaRPr/>
            </a:p>
          </p:txBody>
        </p:sp>
        <p:sp>
          <p:nvSpPr>
            <p:cNvPr id="580" name="Shape 580"/>
            <p:cNvSpPr/>
            <p:nvPr/>
          </p:nvSpPr>
          <p:spPr>
            <a:xfrm>
              <a:off x="1256606" y="194239"/>
              <a:ext cx="2159398"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FF0000"/>
                  </a:solidFill>
                  <a:latin typeface="Arial"/>
                  <a:ea typeface="Arial"/>
                  <a:cs typeface="Arial"/>
                  <a:sym typeface="Arial"/>
                </a:defRPr>
              </a:lvl1pPr>
            </a:lstStyle>
            <a:p>
              <a:pPr lvl="0">
                <a:defRPr>
                  <a:solidFill>
                    <a:srgbClr val="000000"/>
                  </a:solidFill>
                </a:defRPr>
              </a:pPr>
              <a:r>
                <a:rPr>
                  <a:solidFill>
                    <a:srgbClr val="FF0000"/>
                  </a:solidFill>
                </a:rPr>
                <a:t>mCC + mSRI + mSIL</a:t>
              </a:r>
            </a:p>
          </p:txBody>
        </p:sp>
      </p:gr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Shape 583"/>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584" name="Shape 584"/>
          <p:cNvSpPr/>
          <p:nvPr/>
        </p:nvSpPr>
        <p:spPr>
          <a:xfrm>
            <a:off x="885056" y="346386"/>
            <a:ext cx="5752884" cy="6463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a:solidFill>
                  <a:srgbClr val="FFFFFF"/>
                </a:solidFill>
                <a:latin typeface="Chalkduster"/>
                <a:ea typeface="Chalkduster"/>
                <a:cs typeface="Chalkduster"/>
                <a:sym typeface="Chalkduster"/>
              </a:defRPr>
            </a:lvl1pPr>
          </a:lstStyle>
          <a:p>
            <a:pPr lvl="0" algn="ctr">
              <a:defRPr sz="1800">
                <a:solidFill>
                  <a:srgbClr val="000000"/>
                </a:solidFill>
              </a:defRPr>
            </a:pPr>
            <a:r>
              <a:rPr sz="3600" dirty="0">
                <a:solidFill>
                  <a:srgbClr val="FFFFFF"/>
                </a:solidFill>
              </a:rPr>
              <a:t>Visualization</a:t>
            </a:r>
          </a:p>
        </p:txBody>
      </p:sp>
      <p:sp>
        <p:nvSpPr>
          <p:cNvPr id="585" name="Shape 585"/>
          <p:cNvSpPr/>
          <p:nvPr/>
        </p:nvSpPr>
        <p:spPr>
          <a:xfrm>
            <a:off x="457198" y="1501013"/>
            <a:ext cx="3159999"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b="1">
                <a:solidFill>
                  <a:srgbClr val="FFFFFF"/>
                </a:solidFill>
                <a:latin typeface="Calibri"/>
                <a:ea typeface="Calibri"/>
                <a:cs typeface="Calibri"/>
                <a:sym typeface="Calibri"/>
              </a:defRPr>
            </a:lvl1pPr>
          </a:lstStyle>
          <a:p>
            <a:pPr lvl="0">
              <a:defRPr sz="1800" b="0">
                <a:solidFill>
                  <a:srgbClr val="000000"/>
                </a:solidFill>
              </a:defRPr>
            </a:pPr>
            <a:r>
              <a:rPr sz="2800" b="1">
                <a:solidFill>
                  <a:srgbClr val="FFFFFF"/>
                </a:solidFill>
              </a:rPr>
              <a:t> </a:t>
            </a:r>
          </a:p>
        </p:txBody>
      </p:sp>
      <p:sp>
        <p:nvSpPr>
          <p:cNvPr id="586" name="Shape 586"/>
          <p:cNvSpPr/>
          <p:nvPr/>
        </p:nvSpPr>
        <p:spPr>
          <a:xfrm>
            <a:off x="0" y="1501013"/>
            <a:ext cx="8686800" cy="41549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508000" lvl="0" indent="-508000">
              <a:buClr>
                <a:srgbClr val="FFFFFF"/>
              </a:buClr>
              <a:buSzPct val="100000"/>
              <a:buFont typeface="Wingdings"/>
              <a:buChar char="➢"/>
            </a:pPr>
            <a:r>
              <a:rPr sz="2400" dirty="0">
                <a:solidFill>
                  <a:srgbClr val="D0BA5D"/>
                </a:solidFill>
                <a:latin typeface="Calibri"/>
                <a:ea typeface="Calibri"/>
                <a:cs typeface="Calibri"/>
                <a:sym typeface="Calibri"/>
              </a:rPr>
              <a:t> A picture is worth thousand words</a:t>
            </a:r>
            <a:endParaRPr dirty="0">
              <a:solidFill>
                <a:srgbClr val="D0BA5D"/>
              </a:solidFill>
              <a:latin typeface="Calibri"/>
              <a:ea typeface="Calibri"/>
              <a:cs typeface="Calibri"/>
              <a:sym typeface="Calibri"/>
            </a:endParaRPr>
          </a:p>
          <a:p>
            <a:pPr lvl="0"/>
            <a:endParaRPr sz="2400" dirty="0">
              <a:solidFill>
                <a:srgbClr val="D0BA5D"/>
              </a:solidFill>
              <a:latin typeface="Calibri"/>
              <a:ea typeface="Calibri"/>
              <a:cs typeface="Calibri"/>
              <a:sym typeface="Calibri"/>
            </a:endParaRPr>
          </a:p>
          <a:p>
            <a:pPr marL="508000" lvl="0" indent="-508000">
              <a:buClr>
                <a:srgbClr val="FFFF00"/>
              </a:buClr>
              <a:buSzPct val="100000"/>
              <a:buFont typeface="Wingdings"/>
              <a:buChar char="➢"/>
            </a:pPr>
            <a:r>
              <a:rPr sz="2400" dirty="0">
                <a:solidFill>
                  <a:srgbClr val="D0BA5D"/>
                </a:solidFill>
                <a:latin typeface="Calibri"/>
                <a:ea typeface="Calibri"/>
                <a:cs typeface="Calibri"/>
                <a:sym typeface="Calibri"/>
              </a:rPr>
              <a:t>Graphical Visualization can help strongly in understanding </a:t>
            </a:r>
            <a:r>
              <a:rPr lang="en-US" sz="2400" dirty="0" smtClean="0">
                <a:solidFill>
                  <a:srgbClr val="D0BA5D"/>
                </a:solidFill>
                <a:latin typeface="Calibri"/>
                <a:ea typeface="Calibri"/>
                <a:cs typeface="Calibri"/>
                <a:sym typeface="Calibri"/>
              </a:rPr>
              <a:t>t</a:t>
            </a:r>
            <a:r>
              <a:rPr sz="2400" dirty="0" smtClean="0">
                <a:solidFill>
                  <a:srgbClr val="D0BA5D"/>
                </a:solidFill>
                <a:latin typeface="Calibri"/>
                <a:ea typeface="Calibri"/>
                <a:cs typeface="Calibri"/>
                <a:sym typeface="Calibri"/>
              </a:rPr>
              <a:t>he </a:t>
            </a:r>
            <a:r>
              <a:rPr sz="2400" dirty="0">
                <a:solidFill>
                  <a:srgbClr val="D0BA5D"/>
                </a:solidFill>
                <a:latin typeface="Calibri"/>
                <a:ea typeface="Calibri"/>
                <a:cs typeface="Calibri"/>
                <a:sym typeface="Calibri"/>
              </a:rPr>
              <a:t>results of text </a:t>
            </a:r>
            <a:r>
              <a:rPr sz="2400" dirty="0" smtClean="0">
                <a:solidFill>
                  <a:srgbClr val="D0BA5D"/>
                </a:solidFill>
                <a:latin typeface="Calibri"/>
                <a:ea typeface="Calibri"/>
                <a:cs typeface="Calibri"/>
                <a:sym typeface="Calibri"/>
              </a:rPr>
              <a:t>analys</a:t>
            </a:r>
            <a:r>
              <a:rPr lang="en-US" sz="2400" dirty="0" smtClean="0">
                <a:solidFill>
                  <a:srgbClr val="D0BA5D"/>
                </a:solidFill>
                <a:latin typeface="Calibri"/>
                <a:ea typeface="Calibri"/>
                <a:cs typeface="Calibri"/>
                <a:sym typeface="Calibri"/>
              </a:rPr>
              <a:t>i</a:t>
            </a:r>
            <a:r>
              <a:rPr sz="2400" dirty="0" smtClean="0">
                <a:solidFill>
                  <a:srgbClr val="D0BA5D"/>
                </a:solidFill>
                <a:latin typeface="Calibri"/>
                <a:ea typeface="Calibri"/>
                <a:cs typeface="Calibri"/>
                <a:sym typeface="Calibri"/>
              </a:rPr>
              <a:t>s</a:t>
            </a:r>
            <a:endParaRPr dirty="0">
              <a:solidFill>
                <a:srgbClr val="D0BA5D"/>
              </a:solidFill>
              <a:latin typeface="Calibri"/>
              <a:ea typeface="Calibri"/>
              <a:cs typeface="Calibri"/>
              <a:sym typeface="Calibri"/>
            </a:endParaRPr>
          </a:p>
          <a:p>
            <a:pPr lvl="0"/>
            <a:endParaRPr sz="2400" dirty="0">
              <a:solidFill>
                <a:srgbClr val="D0BA5D"/>
              </a:solidFill>
              <a:latin typeface="Calibri"/>
              <a:ea typeface="Calibri"/>
              <a:cs typeface="Calibri"/>
              <a:sym typeface="Calibri"/>
            </a:endParaRPr>
          </a:p>
          <a:p>
            <a:pPr marL="508000" lvl="0" indent="-508000">
              <a:buClr>
                <a:srgbClr val="FFFF00"/>
              </a:buClr>
              <a:buSzPct val="100000"/>
              <a:buFont typeface="Wingdings"/>
              <a:buChar char="➢"/>
            </a:pPr>
            <a:r>
              <a:rPr sz="2400" dirty="0">
                <a:solidFill>
                  <a:srgbClr val="D0BA5D"/>
                </a:solidFill>
                <a:latin typeface="Calibri"/>
                <a:ea typeface="Calibri"/>
                <a:cs typeface="Calibri"/>
                <a:sym typeface="Calibri"/>
              </a:rPr>
              <a:t>Used to visualize the distribution of all kinds of metrics over files</a:t>
            </a:r>
            <a:endParaRPr dirty="0">
              <a:solidFill>
                <a:srgbClr val="D0BA5D"/>
              </a:solidFill>
              <a:latin typeface="Calibri"/>
              <a:ea typeface="Calibri"/>
              <a:cs typeface="Calibri"/>
              <a:sym typeface="Calibri"/>
            </a:endParaRPr>
          </a:p>
          <a:p>
            <a:pPr lvl="0"/>
            <a:endParaRPr sz="2400" dirty="0">
              <a:solidFill>
                <a:srgbClr val="D0BA5D"/>
              </a:solidFill>
              <a:latin typeface="Calibri"/>
              <a:ea typeface="Calibri"/>
              <a:cs typeface="Calibri"/>
              <a:sym typeface="Calibri"/>
            </a:endParaRPr>
          </a:p>
          <a:p>
            <a:pPr marL="508000" lvl="0" indent="-508000">
              <a:buClr>
                <a:srgbClr val="FFFF00"/>
              </a:buClr>
              <a:buSzPct val="100000"/>
              <a:buFont typeface="Wingdings"/>
              <a:buChar char="➢"/>
            </a:pPr>
            <a:r>
              <a:rPr sz="2400" dirty="0">
                <a:solidFill>
                  <a:srgbClr val="D0BA5D"/>
                </a:solidFill>
                <a:latin typeface="Calibri"/>
                <a:ea typeface="Calibri"/>
                <a:cs typeface="Calibri"/>
                <a:sym typeface="Calibri"/>
              </a:rPr>
              <a:t>ER diagrams shows the domain concepts in a text</a:t>
            </a:r>
            <a:endParaRPr dirty="0">
              <a:solidFill>
                <a:srgbClr val="D0BA5D"/>
              </a:solidFill>
              <a:latin typeface="Calibri"/>
              <a:ea typeface="Calibri"/>
              <a:cs typeface="Calibri"/>
              <a:sym typeface="Calibri"/>
            </a:endParaRPr>
          </a:p>
          <a:p>
            <a:pPr lvl="0"/>
            <a:endParaRPr sz="2400" dirty="0">
              <a:solidFill>
                <a:srgbClr val="D0BA5D"/>
              </a:solidFill>
              <a:latin typeface="Calibri"/>
              <a:ea typeface="Calibri"/>
              <a:cs typeface="Calibri"/>
              <a:sym typeface="Calibri"/>
            </a:endParaRPr>
          </a:p>
          <a:p>
            <a:pPr marL="508000" lvl="0" indent="-508000">
              <a:buClr>
                <a:srgbClr val="FFFF00"/>
              </a:buClr>
              <a:buSzPct val="100000"/>
              <a:buFont typeface="Wingdings"/>
              <a:buChar char="➢"/>
            </a:pPr>
            <a:r>
              <a:rPr sz="2400" dirty="0">
                <a:solidFill>
                  <a:srgbClr val="D0BA5D"/>
                </a:solidFill>
                <a:latin typeface="Calibri"/>
                <a:ea typeface="Calibri"/>
                <a:cs typeface="Calibri"/>
                <a:sym typeface="Calibri"/>
              </a:rPr>
              <a:t> Visual Analytics</a:t>
            </a:r>
            <a:endParaRPr dirty="0">
              <a:solidFill>
                <a:srgbClr val="D0BA5D"/>
              </a:solidFill>
              <a:latin typeface="Calibri"/>
              <a:ea typeface="Calibri"/>
              <a:cs typeface="Calibri"/>
              <a:sym typeface="Calibri"/>
            </a:endParaRPr>
          </a:p>
          <a:p>
            <a:pPr lvl="0"/>
            <a:r>
              <a:rPr sz="2400" dirty="0">
                <a:solidFill>
                  <a:srgbClr val="D0BA5D"/>
                </a:solidFill>
                <a:latin typeface="Calibri"/>
                <a:ea typeface="Calibri"/>
                <a:cs typeface="Calibri"/>
                <a:sym typeface="Calibri"/>
              </a:rPr>
              <a:t>        Visualizing unstructured textual data</a:t>
            </a:r>
          </a:p>
        </p:txBody>
      </p:sp>
      <p:sp>
        <p:nvSpPr>
          <p:cNvPr id="587" name="Shape 587"/>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38</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Shape 589"/>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590" name="Shape 590"/>
          <p:cNvSpPr/>
          <p:nvPr/>
        </p:nvSpPr>
        <p:spPr>
          <a:xfrm>
            <a:off x="226314" y="57728"/>
            <a:ext cx="8778194" cy="62012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solidFill>
                  <a:srgbClr val="D6C76B"/>
                </a:solidFill>
                <a:latin typeface="Chalkduster"/>
                <a:ea typeface="Chalkduster"/>
                <a:cs typeface="Chalkduster"/>
                <a:sym typeface="Chalkduster"/>
              </a:defRPr>
            </a:lvl1pPr>
          </a:lstStyle>
          <a:p>
            <a:pPr lvl="0">
              <a:defRPr sz="1800">
                <a:solidFill>
                  <a:srgbClr val="000000"/>
                </a:solidFill>
              </a:defRPr>
            </a:pPr>
            <a:r>
              <a:rPr sz="2800">
                <a:solidFill>
                  <a:srgbClr val="D6C76B"/>
                </a:solidFill>
              </a:rPr>
              <a:t>Word Cloud/tag crowd or wordle:</a:t>
            </a:r>
          </a:p>
        </p:txBody>
      </p:sp>
      <p:pic>
        <p:nvPicPr>
          <p:cNvPr id="591" name="image9.png"/>
          <p:cNvPicPr/>
          <p:nvPr/>
        </p:nvPicPr>
        <p:blipFill>
          <a:blip r:embed="rId2">
            <a:extLst/>
          </a:blip>
          <a:stretch>
            <a:fillRect/>
          </a:stretch>
        </p:blipFill>
        <p:spPr>
          <a:xfrm>
            <a:off x="0" y="1531619"/>
            <a:ext cx="9144000" cy="5326382"/>
          </a:xfrm>
          <a:prstGeom prst="rect">
            <a:avLst/>
          </a:prstGeom>
          <a:ln w="12700">
            <a:miter lim="400000"/>
          </a:ln>
        </p:spPr>
      </p:pic>
      <p:sp>
        <p:nvSpPr>
          <p:cNvPr id="592" name="Shape 592"/>
          <p:cNvSpPr/>
          <p:nvPr/>
        </p:nvSpPr>
        <p:spPr>
          <a:xfrm>
            <a:off x="254739" y="728817"/>
            <a:ext cx="8634522" cy="675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000">
                <a:solidFill>
                  <a:srgbClr val="FFFFFF"/>
                </a:solidFill>
                <a:latin typeface="Calibri"/>
                <a:ea typeface="Calibri"/>
                <a:cs typeface="Calibri"/>
                <a:sym typeface="Calibri"/>
              </a:defRPr>
            </a:lvl1pPr>
          </a:lstStyle>
          <a:p>
            <a:pPr lvl="0">
              <a:defRPr sz="1800">
                <a:solidFill>
                  <a:srgbClr val="000000"/>
                </a:solidFill>
              </a:defRPr>
            </a:pPr>
            <a:r>
              <a:rPr sz="2000">
                <a:solidFill>
                  <a:srgbClr val="FFFFFF"/>
                </a:solidFill>
              </a:rPr>
              <a:t>The idea is to extract the most frequent words and show them together with size of each word in relation to its frequency</a:t>
            </a:r>
          </a:p>
        </p:txBody>
      </p:sp>
      <p:sp>
        <p:nvSpPr>
          <p:cNvPr id="593" name="Shape 593"/>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39</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nvSpPr>
        <p:spPr>
          <a:xfrm>
            <a:off x="2286000" y="1443841"/>
            <a:ext cx="457200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 </a:t>
            </a:r>
          </a:p>
        </p:txBody>
      </p:sp>
      <p:sp>
        <p:nvSpPr>
          <p:cNvPr id="334" name="Shape 334"/>
          <p:cNvSpPr/>
          <p:nvPr/>
        </p:nvSpPr>
        <p:spPr>
          <a:xfrm>
            <a:off x="457200" y="57729"/>
            <a:ext cx="8229600" cy="7078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r>
              <a:rPr sz="4000" b="1" dirty="0">
                <a:solidFill>
                  <a:srgbClr val="DFC2D8"/>
                </a:solidFill>
                <a:latin typeface="Arial Black"/>
                <a:ea typeface="Chalkduster"/>
                <a:cs typeface="Arial Black"/>
                <a:sym typeface="Chalkduster"/>
              </a:rPr>
              <a:t>Text Analysis process:</a:t>
            </a:r>
          </a:p>
        </p:txBody>
      </p:sp>
      <p:sp>
        <p:nvSpPr>
          <p:cNvPr id="336" name="Shape 336"/>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4</a:t>
            </a:fld>
            <a:endParaRPr sz="1200">
              <a:solidFill>
                <a:srgbClr val="888888"/>
              </a:solidFill>
            </a:endParaRPr>
          </a:p>
        </p:txBody>
      </p:sp>
      <p:pic>
        <p:nvPicPr>
          <p:cNvPr id="2" name="Picture 1"/>
          <p:cNvPicPr>
            <a:picLocks noChangeAspect="1"/>
          </p:cNvPicPr>
          <p:nvPr/>
        </p:nvPicPr>
        <p:blipFill>
          <a:blip r:embed="rId2"/>
          <a:stretch>
            <a:fillRect/>
          </a:stretch>
        </p:blipFill>
        <p:spPr>
          <a:xfrm>
            <a:off x="0" y="1039164"/>
            <a:ext cx="9144000" cy="5818836"/>
          </a:xfrm>
          <a:prstGeom prst="rect">
            <a:avLst/>
          </a:prstGeom>
        </p:spPr>
      </p:pic>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Shape 595"/>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596" name="Shape 596"/>
          <p:cNvSpPr/>
          <p:nvPr/>
        </p:nvSpPr>
        <p:spPr>
          <a:xfrm>
            <a:off x="359853" y="523606"/>
            <a:ext cx="8572502" cy="569383"/>
          </a:xfrm>
          <a:prstGeom prst="rect">
            <a:avLst/>
          </a:prstGeom>
          <a:ln w="12700">
            <a:miter lim="400000"/>
          </a:ln>
          <a:extLst>
            <a:ext uri="{C572A759-6A51-4108-AA02-DFA0A04FC94B}">
              <ma14:wrappingTextBoxFlag xmlns:ma14="http://schemas.microsoft.com/office/mac/drawingml/2011/main" val="1"/>
            </a:ext>
          </a:extLst>
        </p:spPr>
        <p:txBody>
          <a:bodyPr wrap="square" lIns="45718" tIns="45718" rIns="45718" bIns="45718">
            <a:spAutoFit/>
          </a:bodyPr>
          <a:lstStyle/>
          <a:p>
            <a:pPr lvl="0"/>
            <a:r>
              <a:rPr sz="3100" dirty="0">
                <a:solidFill>
                  <a:srgbClr val="FFFFFF"/>
                </a:solidFill>
                <a:latin typeface="Chalkduster"/>
                <a:ea typeface="Chalkduster"/>
                <a:cs typeface="Chalkduster"/>
                <a:sym typeface="Chalkduster"/>
              </a:rPr>
              <a:t>Phrase Net and Temporal  Change</a:t>
            </a:r>
            <a:r>
              <a:rPr sz="3100" b="1" dirty="0">
                <a:solidFill>
                  <a:srgbClr val="FFFFFF"/>
                </a:solidFill>
                <a:latin typeface="Calibri"/>
                <a:ea typeface="Calibri"/>
                <a:cs typeface="Calibri"/>
                <a:sym typeface="Calibri"/>
              </a:rPr>
              <a:t>:</a:t>
            </a:r>
          </a:p>
        </p:txBody>
      </p:sp>
      <p:sp>
        <p:nvSpPr>
          <p:cNvPr id="597" name="Shape 597"/>
          <p:cNvSpPr/>
          <p:nvPr/>
        </p:nvSpPr>
        <p:spPr>
          <a:xfrm>
            <a:off x="245554" y="1888938"/>
            <a:ext cx="8686801" cy="4892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143000" lvl="0" indent="-1143000">
              <a:buClr>
                <a:srgbClr val="92D050"/>
              </a:buClr>
              <a:buSzPct val="100000"/>
              <a:buFont typeface="Wingdings"/>
              <a:buChar char="➢"/>
            </a:pPr>
            <a:r>
              <a:rPr sz="3600" b="1" dirty="0">
                <a:solidFill>
                  <a:srgbClr val="92D050"/>
                </a:solidFill>
                <a:latin typeface="Calibri"/>
                <a:ea typeface="Calibri"/>
                <a:cs typeface="Calibri"/>
                <a:sym typeface="Calibri"/>
              </a:rPr>
              <a:t> </a:t>
            </a:r>
            <a:r>
              <a:rPr sz="3600" b="1" dirty="0">
                <a:solidFill>
                  <a:srgbClr val="DBC56D"/>
                </a:solidFill>
                <a:latin typeface="Calibri"/>
                <a:ea typeface="Calibri"/>
                <a:cs typeface="Calibri"/>
                <a:sym typeface="Calibri"/>
              </a:rPr>
              <a:t>adds a bit more semantics</a:t>
            </a:r>
            <a:endParaRPr dirty="0">
              <a:solidFill>
                <a:srgbClr val="DBC56D"/>
              </a:solidFill>
              <a:latin typeface="Calibri"/>
              <a:ea typeface="Calibri"/>
              <a:cs typeface="Calibri"/>
              <a:sym typeface="Calibri"/>
            </a:endParaRPr>
          </a:p>
          <a:p>
            <a:pPr lvl="0"/>
            <a:endParaRPr sz="3600" b="1" dirty="0">
              <a:solidFill>
                <a:srgbClr val="DBC56D"/>
              </a:solidFill>
              <a:latin typeface="Calibri"/>
              <a:ea typeface="Calibri"/>
              <a:cs typeface="Calibri"/>
              <a:sym typeface="Calibri"/>
            </a:endParaRPr>
          </a:p>
          <a:p>
            <a:pPr marL="1143000" lvl="0" indent="-1143000">
              <a:buClr>
                <a:srgbClr val="92D050"/>
              </a:buClr>
              <a:buSzPct val="100000"/>
              <a:buFont typeface="Wingdings"/>
              <a:buChar char="➢"/>
            </a:pPr>
            <a:r>
              <a:rPr sz="3600" b="1" dirty="0">
                <a:solidFill>
                  <a:srgbClr val="DBC56D"/>
                </a:solidFill>
                <a:latin typeface="Calibri"/>
                <a:ea typeface="Calibri"/>
                <a:cs typeface="Calibri"/>
                <a:sym typeface="Calibri"/>
              </a:rPr>
              <a:t>Along with frequent words, also present their relationship to other frequent words</a:t>
            </a:r>
            <a:endParaRPr dirty="0">
              <a:solidFill>
                <a:srgbClr val="DBC56D"/>
              </a:solidFill>
              <a:latin typeface="Calibri"/>
              <a:ea typeface="Calibri"/>
              <a:cs typeface="Calibri"/>
              <a:sym typeface="Calibri"/>
            </a:endParaRPr>
          </a:p>
          <a:p>
            <a:pPr lvl="0"/>
            <a:endParaRPr sz="3600" b="1" dirty="0">
              <a:solidFill>
                <a:srgbClr val="DBC56D"/>
              </a:solidFill>
              <a:latin typeface="Calibri"/>
              <a:ea typeface="Calibri"/>
              <a:cs typeface="Calibri"/>
              <a:sym typeface="Calibri"/>
            </a:endParaRPr>
          </a:p>
          <a:p>
            <a:pPr marL="1143000" lvl="0" indent="-1143000">
              <a:buClr>
                <a:srgbClr val="92D050"/>
              </a:buClr>
              <a:buSzPct val="100000"/>
              <a:buFont typeface="Wingdings"/>
              <a:buChar char="➢"/>
            </a:pPr>
            <a:r>
              <a:rPr sz="3600" b="1" dirty="0">
                <a:solidFill>
                  <a:srgbClr val="DBC56D"/>
                </a:solidFill>
                <a:latin typeface="Calibri"/>
                <a:ea typeface="Calibri"/>
                <a:cs typeface="Calibri"/>
                <a:sym typeface="Calibri"/>
              </a:rPr>
              <a:t>The arrow becomes thicker the more frequently the relationship occurs in a text</a:t>
            </a:r>
          </a:p>
        </p:txBody>
      </p:sp>
      <p:sp>
        <p:nvSpPr>
          <p:cNvPr id="598" name="Shape 598"/>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40</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0" name="image10.png"/>
          <p:cNvPicPr/>
          <p:nvPr/>
        </p:nvPicPr>
        <p:blipFill>
          <a:blip r:embed="rId2">
            <a:extLst/>
          </a:blip>
          <a:stretch>
            <a:fillRect/>
          </a:stretch>
        </p:blipFill>
        <p:spPr>
          <a:xfrm>
            <a:off x="0" y="1258063"/>
            <a:ext cx="9144000" cy="5407501"/>
          </a:xfrm>
          <a:prstGeom prst="rect">
            <a:avLst/>
          </a:prstGeom>
          <a:ln w="12700">
            <a:miter lim="400000"/>
          </a:ln>
        </p:spPr>
      </p:pic>
      <p:sp>
        <p:nvSpPr>
          <p:cNvPr id="601" name="Shape 601"/>
          <p:cNvSpPr/>
          <p:nvPr/>
        </p:nvSpPr>
        <p:spPr>
          <a:xfrm>
            <a:off x="192403" y="292386"/>
            <a:ext cx="7330593" cy="69565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solidFill>
                  <a:srgbClr val="FFFFFF"/>
                </a:solidFill>
                <a:latin typeface="Chalkduster"/>
                <a:ea typeface="Chalkduster"/>
                <a:cs typeface="Chalkduster"/>
                <a:sym typeface="Chalkduster"/>
              </a:defRPr>
            </a:lvl1pPr>
          </a:lstStyle>
          <a:p>
            <a:pPr lvl="0">
              <a:defRPr sz="1800">
                <a:solidFill>
                  <a:srgbClr val="000000"/>
                </a:solidFill>
              </a:defRPr>
            </a:pPr>
            <a:r>
              <a:rPr sz="3200">
                <a:solidFill>
                  <a:srgbClr val="FFFFFF"/>
                </a:solidFill>
              </a:rPr>
              <a:t>Phrase net for Food System</a:t>
            </a:r>
          </a:p>
        </p:txBody>
      </p:sp>
      <p:sp>
        <p:nvSpPr>
          <p:cNvPr id="602" name="Shape 602"/>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41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Shape 604"/>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605" name="Shape 605"/>
          <p:cNvSpPr/>
          <p:nvPr/>
        </p:nvSpPr>
        <p:spPr>
          <a:xfrm>
            <a:off x="1726825" y="-19245"/>
            <a:ext cx="4122018" cy="5232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r>
              <a:rPr sz="2800" dirty="0">
                <a:solidFill>
                  <a:srgbClr val="FFFFFF"/>
                </a:solidFill>
                <a:latin typeface="Chalkduster"/>
                <a:ea typeface="Chalkduster"/>
                <a:cs typeface="Chalkduster"/>
                <a:sym typeface="Chalkduster"/>
              </a:rPr>
              <a:t>Temporal Change</a:t>
            </a:r>
            <a:r>
              <a:rPr sz="2800" b="1" dirty="0">
                <a:solidFill>
                  <a:srgbClr val="FFFFFF"/>
                </a:solidFill>
                <a:latin typeface="Calibri"/>
                <a:ea typeface="Calibri"/>
                <a:cs typeface="Calibri"/>
                <a:sym typeface="Calibri"/>
              </a:rPr>
              <a:t>:</a:t>
            </a:r>
          </a:p>
        </p:txBody>
      </p:sp>
      <p:sp>
        <p:nvSpPr>
          <p:cNvPr id="606" name="Shape 606"/>
          <p:cNvSpPr/>
          <p:nvPr/>
        </p:nvSpPr>
        <p:spPr>
          <a:xfrm flipH="1">
            <a:off x="1962519" y="1287782"/>
            <a:ext cx="2" cy="4195145"/>
          </a:xfrm>
          <a:prstGeom prst="line">
            <a:avLst/>
          </a:prstGeom>
          <a:ln w="12700">
            <a:solidFill>
              <a:srgbClr val="FFFFFF"/>
            </a:solidFill>
            <a:miter/>
          </a:ln>
        </p:spPr>
        <p:txBody>
          <a:bodyPr lIns="0" tIns="0" rIns="0" bIns="0"/>
          <a:lstStyle/>
          <a:p>
            <a:pPr lvl="0">
              <a:defRPr sz="1200">
                <a:latin typeface="+mj-lt"/>
                <a:ea typeface="+mj-ea"/>
                <a:cs typeface="+mj-cs"/>
                <a:sym typeface="Helvetica"/>
              </a:defRPr>
            </a:pPr>
            <a:endParaRPr/>
          </a:p>
        </p:txBody>
      </p:sp>
      <p:sp>
        <p:nvSpPr>
          <p:cNvPr id="607" name="Shape 607"/>
          <p:cNvSpPr/>
          <p:nvPr/>
        </p:nvSpPr>
        <p:spPr>
          <a:xfrm flipH="1">
            <a:off x="4386810" y="1287782"/>
            <a:ext cx="2" cy="4195145"/>
          </a:xfrm>
          <a:prstGeom prst="line">
            <a:avLst/>
          </a:prstGeom>
          <a:ln w="12700">
            <a:solidFill>
              <a:srgbClr val="FFFFFF"/>
            </a:solidFill>
            <a:miter/>
          </a:ln>
        </p:spPr>
        <p:txBody>
          <a:bodyPr lIns="0" tIns="0" rIns="0" bIns="0"/>
          <a:lstStyle/>
          <a:p>
            <a:pPr lvl="0">
              <a:defRPr sz="1200">
                <a:latin typeface="+mj-lt"/>
                <a:ea typeface="+mj-ea"/>
                <a:cs typeface="+mj-cs"/>
                <a:sym typeface="Helvetica"/>
              </a:defRPr>
            </a:pPr>
            <a:endParaRPr/>
          </a:p>
        </p:txBody>
      </p:sp>
      <p:sp>
        <p:nvSpPr>
          <p:cNvPr id="608" name="Shape 608"/>
          <p:cNvSpPr/>
          <p:nvPr/>
        </p:nvSpPr>
        <p:spPr>
          <a:xfrm flipH="1">
            <a:off x="6519449" y="1287782"/>
            <a:ext cx="2" cy="4195145"/>
          </a:xfrm>
          <a:prstGeom prst="line">
            <a:avLst/>
          </a:prstGeom>
          <a:ln w="12700">
            <a:solidFill>
              <a:srgbClr val="FFFFFF"/>
            </a:solidFill>
            <a:miter/>
          </a:ln>
        </p:spPr>
        <p:txBody>
          <a:bodyPr lIns="0" tIns="0" rIns="0" bIns="0"/>
          <a:lstStyle/>
          <a:p>
            <a:pPr lvl="0">
              <a:defRPr sz="1200">
                <a:latin typeface="+mj-lt"/>
                <a:ea typeface="+mj-ea"/>
                <a:cs typeface="+mj-cs"/>
                <a:sym typeface="Helvetica"/>
              </a:defRPr>
            </a:pPr>
            <a:endParaRPr/>
          </a:p>
        </p:txBody>
      </p:sp>
      <p:sp>
        <p:nvSpPr>
          <p:cNvPr id="609" name="Shape 609"/>
          <p:cNvSpPr/>
          <p:nvPr/>
        </p:nvSpPr>
        <p:spPr>
          <a:xfrm flipH="1">
            <a:off x="8686799" y="1287782"/>
            <a:ext cx="2" cy="4195145"/>
          </a:xfrm>
          <a:prstGeom prst="line">
            <a:avLst/>
          </a:prstGeom>
          <a:ln w="12700">
            <a:solidFill>
              <a:srgbClr val="FFFFFF"/>
            </a:solidFill>
            <a:miter/>
          </a:ln>
        </p:spPr>
        <p:txBody>
          <a:bodyPr lIns="0" tIns="0" rIns="0" bIns="0"/>
          <a:lstStyle/>
          <a:p>
            <a:pPr lvl="0">
              <a:defRPr sz="1200">
                <a:latin typeface="+mj-lt"/>
                <a:ea typeface="+mj-ea"/>
                <a:cs typeface="+mj-cs"/>
                <a:sym typeface="Helvetica"/>
              </a:defRPr>
            </a:pPr>
            <a:endParaRPr/>
          </a:p>
        </p:txBody>
      </p:sp>
      <p:sp>
        <p:nvSpPr>
          <p:cNvPr id="610" name="Shape 610"/>
          <p:cNvSpPr/>
          <p:nvPr/>
        </p:nvSpPr>
        <p:spPr>
          <a:xfrm>
            <a:off x="8338067" y="782796"/>
            <a:ext cx="115923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1999</a:t>
            </a:r>
          </a:p>
        </p:txBody>
      </p:sp>
      <p:sp>
        <p:nvSpPr>
          <p:cNvPr id="611" name="Shape 611"/>
          <p:cNvSpPr/>
          <p:nvPr/>
        </p:nvSpPr>
        <p:spPr>
          <a:xfrm>
            <a:off x="3999598" y="782796"/>
            <a:ext cx="1159236"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1997</a:t>
            </a:r>
          </a:p>
        </p:txBody>
      </p:sp>
      <p:sp>
        <p:nvSpPr>
          <p:cNvPr id="612" name="Shape 612"/>
          <p:cNvSpPr/>
          <p:nvPr/>
        </p:nvSpPr>
        <p:spPr>
          <a:xfrm>
            <a:off x="1613788" y="782796"/>
            <a:ext cx="115923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1996</a:t>
            </a:r>
          </a:p>
        </p:txBody>
      </p:sp>
      <p:sp>
        <p:nvSpPr>
          <p:cNvPr id="613" name="Shape 613"/>
          <p:cNvSpPr/>
          <p:nvPr/>
        </p:nvSpPr>
        <p:spPr>
          <a:xfrm>
            <a:off x="6112995" y="728163"/>
            <a:ext cx="1159236"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1998</a:t>
            </a:r>
          </a:p>
        </p:txBody>
      </p:sp>
      <p:sp>
        <p:nvSpPr>
          <p:cNvPr id="614" name="Shape 614"/>
          <p:cNvSpPr/>
          <p:nvPr/>
        </p:nvSpPr>
        <p:spPr>
          <a:xfrm>
            <a:off x="805931" y="3971988"/>
            <a:ext cx="1156592"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Response</a:t>
            </a:r>
          </a:p>
        </p:txBody>
      </p:sp>
      <p:sp>
        <p:nvSpPr>
          <p:cNvPr id="615" name="Shape 615"/>
          <p:cNvSpPr/>
          <p:nvPr/>
        </p:nvSpPr>
        <p:spPr>
          <a:xfrm>
            <a:off x="805931" y="4808073"/>
            <a:ext cx="1156592"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Request</a:t>
            </a:r>
          </a:p>
        </p:txBody>
      </p:sp>
      <p:sp>
        <p:nvSpPr>
          <p:cNvPr id="616" name="Shape 616"/>
          <p:cNvSpPr/>
          <p:nvPr/>
        </p:nvSpPr>
        <p:spPr>
          <a:xfrm>
            <a:off x="3364905" y="4992739"/>
            <a:ext cx="1021907"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Calibri"/>
                <a:ea typeface="Calibri"/>
                <a:cs typeface="Calibri"/>
                <a:sym typeface="Calibri"/>
              </a:defRPr>
            </a:lvl1pPr>
          </a:lstStyle>
          <a:p>
            <a:pPr lvl="0">
              <a:defRPr>
                <a:solidFill>
                  <a:srgbClr val="000000"/>
                </a:solidFill>
              </a:defRPr>
            </a:pPr>
            <a:r>
              <a:rPr>
                <a:solidFill>
                  <a:srgbClr val="FFFFFF"/>
                </a:solidFill>
              </a:rPr>
              <a:t>Header</a:t>
            </a:r>
          </a:p>
        </p:txBody>
      </p:sp>
      <p:sp>
        <p:nvSpPr>
          <p:cNvPr id="617" name="Shape 617"/>
          <p:cNvSpPr/>
          <p:nvPr/>
        </p:nvSpPr>
        <p:spPr>
          <a:xfrm flipV="1">
            <a:off x="4386810" y="4967044"/>
            <a:ext cx="4299990" cy="25697"/>
          </a:xfrm>
          <a:prstGeom prst="line">
            <a:avLst/>
          </a:prstGeom>
          <a:ln w="12700">
            <a:solidFill>
              <a:srgbClr val="1F497D"/>
            </a:solidFill>
            <a:miter/>
          </a:ln>
        </p:spPr>
        <p:txBody>
          <a:bodyPr lIns="0" tIns="0" rIns="0" bIns="0"/>
          <a:lstStyle/>
          <a:p>
            <a:pPr lvl="0">
              <a:defRPr sz="1200">
                <a:latin typeface="+mj-lt"/>
                <a:ea typeface="+mj-ea"/>
                <a:cs typeface="+mj-cs"/>
                <a:sym typeface="Helvetica"/>
              </a:defRPr>
            </a:pPr>
            <a:endParaRPr/>
          </a:p>
        </p:txBody>
      </p:sp>
      <p:sp>
        <p:nvSpPr>
          <p:cNvPr id="618" name="Shape 618"/>
          <p:cNvSpPr/>
          <p:nvPr/>
        </p:nvSpPr>
        <p:spPr>
          <a:xfrm flipV="1">
            <a:off x="4386810" y="2820547"/>
            <a:ext cx="4299990" cy="25697"/>
          </a:xfrm>
          <a:prstGeom prst="line">
            <a:avLst/>
          </a:prstGeom>
          <a:ln w="12700">
            <a:solidFill>
              <a:srgbClr val="1F497D"/>
            </a:solidFill>
            <a:miter/>
          </a:ln>
        </p:spPr>
        <p:txBody>
          <a:bodyPr lIns="0" tIns="0" rIns="0" bIns="0"/>
          <a:lstStyle/>
          <a:p>
            <a:pPr lvl="0">
              <a:defRPr sz="1200">
                <a:latin typeface="+mj-lt"/>
                <a:ea typeface="+mj-ea"/>
                <a:cs typeface="+mj-cs"/>
                <a:sym typeface="Helvetica"/>
              </a:defRPr>
            </a:pPr>
            <a:endParaRPr/>
          </a:p>
        </p:txBody>
      </p:sp>
      <p:sp>
        <p:nvSpPr>
          <p:cNvPr id="619" name="Shape 619"/>
          <p:cNvSpPr/>
          <p:nvPr/>
        </p:nvSpPr>
        <p:spPr>
          <a:xfrm flipV="1">
            <a:off x="4369453" y="1520257"/>
            <a:ext cx="4299990" cy="25697"/>
          </a:xfrm>
          <a:prstGeom prst="line">
            <a:avLst/>
          </a:prstGeom>
          <a:ln w="12700">
            <a:solidFill>
              <a:srgbClr val="1F497D"/>
            </a:solidFill>
            <a:miter/>
          </a:ln>
        </p:spPr>
        <p:txBody>
          <a:bodyPr lIns="0" tIns="0" rIns="0" bIns="0"/>
          <a:lstStyle/>
          <a:p>
            <a:pPr lvl="0">
              <a:defRPr sz="1200">
                <a:latin typeface="+mj-lt"/>
                <a:ea typeface="+mj-ea"/>
                <a:cs typeface="+mj-cs"/>
                <a:sym typeface="Helvetica"/>
              </a:defRPr>
            </a:pPr>
            <a:endParaRPr/>
          </a:p>
        </p:txBody>
      </p:sp>
      <p:sp>
        <p:nvSpPr>
          <p:cNvPr id="620" name="Shape 620"/>
          <p:cNvSpPr/>
          <p:nvPr/>
        </p:nvSpPr>
        <p:spPr>
          <a:xfrm flipV="1">
            <a:off x="1962519" y="2846241"/>
            <a:ext cx="2424292" cy="2120803"/>
          </a:xfrm>
          <a:prstGeom prst="line">
            <a:avLst/>
          </a:prstGeom>
          <a:ln w="12700">
            <a:solidFill>
              <a:srgbClr val="1F497D"/>
            </a:solidFill>
            <a:miter/>
          </a:ln>
        </p:spPr>
        <p:txBody>
          <a:bodyPr lIns="0" tIns="0" rIns="0" bIns="0"/>
          <a:lstStyle/>
          <a:p>
            <a:pPr lvl="0">
              <a:defRPr sz="1200">
                <a:latin typeface="+mj-lt"/>
                <a:ea typeface="+mj-ea"/>
                <a:cs typeface="+mj-cs"/>
                <a:sym typeface="Helvetica"/>
              </a:defRPr>
            </a:pPr>
            <a:endParaRPr/>
          </a:p>
        </p:txBody>
      </p:sp>
      <p:sp>
        <p:nvSpPr>
          <p:cNvPr id="621" name="Shape 621"/>
          <p:cNvSpPr/>
          <p:nvPr/>
        </p:nvSpPr>
        <p:spPr>
          <a:xfrm flipV="1">
            <a:off x="1962519" y="1520256"/>
            <a:ext cx="2424294" cy="2636400"/>
          </a:xfrm>
          <a:prstGeom prst="line">
            <a:avLst/>
          </a:prstGeom>
          <a:ln w="12700">
            <a:solidFill>
              <a:srgbClr val="1F497D"/>
            </a:solidFill>
            <a:miter/>
          </a:ln>
        </p:spPr>
        <p:txBody>
          <a:bodyPr lIns="0" tIns="0" rIns="0" bIns="0"/>
          <a:lstStyle/>
          <a:p>
            <a:pPr lvl="0">
              <a:defRPr sz="1200">
                <a:latin typeface="+mj-lt"/>
                <a:ea typeface="+mj-ea"/>
                <a:cs typeface="+mj-cs"/>
                <a:sym typeface="Helvetica"/>
              </a:defRPr>
            </a:pPr>
            <a:endParaRPr/>
          </a:p>
        </p:txBody>
      </p:sp>
      <p:sp>
        <p:nvSpPr>
          <p:cNvPr id="622" name="Shape 622"/>
          <p:cNvSpPr/>
          <p:nvPr/>
        </p:nvSpPr>
        <p:spPr>
          <a:xfrm>
            <a:off x="1217076" y="6260982"/>
            <a:ext cx="6724278"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solidFill>
                  <a:srgbClr val="FFFFFF"/>
                </a:solidFill>
                <a:latin typeface="Calibri"/>
                <a:ea typeface="Calibri"/>
                <a:cs typeface="Calibri"/>
                <a:sym typeface="Calibri"/>
              </a:defRPr>
            </a:lvl1pPr>
          </a:lstStyle>
          <a:p>
            <a:pPr lvl="0">
              <a:defRPr b="0">
                <a:solidFill>
                  <a:srgbClr val="000000"/>
                </a:solidFill>
              </a:defRPr>
            </a:pPr>
            <a:r>
              <a:rPr b="1">
                <a:solidFill>
                  <a:srgbClr val="FFFFFF"/>
                </a:solidFill>
              </a:rPr>
              <a:t>A Text Flow Sketch of the different HTTP RFCs over time</a:t>
            </a:r>
          </a:p>
        </p:txBody>
      </p:sp>
      <p:sp>
        <p:nvSpPr>
          <p:cNvPr id="623" name="Shape 623"/>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42</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312"/>
            <a:ext cx="8229600" cy="1692277"/>
          </a:xfrm>
        </p:spPr>
        <p:txBody>
          <a:bodyPr>
            <a:normAutofit/>
          </a:bodyPr>
          <a:lstStyle/>
          <a:p>
            <a:r>
              <a:rPr lang="en-US" sz="3600" b="1" dirty="0" smtClean="0"/>
              <a:t>REFERENCES</a:t>
            </a:r>
            <a:endParaRPr lang="en-US" sz="3600" b="1" dirty="0"/>
          </a:p>
        </p:txBody>
      </p:sp>
      <p:sp>
        <p:nvSpPr>
          <p:cNvPr id="3" name="TextBox 2"/>
          <p:cNvSpPr txBox="1"/>
          <p:nvPr/>
        </p:nvSpPr>
        <p:spPr>
          <a:xfrm>
            <a:off x="173164" y="1597423"/>
            <a:ext cx="8970835" cy="35394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l" rtl="0" latinLnBrk="1" hangingPunct="0"/>
            <a:endParaRPr lang="en-US" sz="1600" dirty="0" smtClean="0">
              <a:solidFill>
                <a:srgbClr val="EDEDED"/>
              </a:solidFill>
              <a:latin typeface="Arial"/>
              <a:cs typeface="Arial"/>
            </a:endParaRPr>
          </a:p>
          <a:p>
            <a:pPr algn="l" rtl="0" latinLnBrk="1" hangingPunct="0"/>
            <a:endParaRPr lang="en-US" sz="1600" dirty="0">
              <a:solidFill>
                <a:srgbClr val="EDEDED"/>
              </a:solidFill>
              <a:latin typeface="Arial"/>
              <a:cs typeface="Arial"/>
            </a:endParaRPr>
          </a:p>
          <a:p>
            <a:pPr algn="l" rtl="0" latinLnBrk="1" hangingPunct="0"/>
            <a:endParaRPr lang="en-US" sz="1600" dirty="0" smtClean="0">
              <a:solidFill>
                <a:srgbClr val="EDEDED"/>
              </a:solidFill>
              <a:latin typeface="Arial"/>
              <a:cs typeface="Arial"/>
            </a:endParaRPr>
          </a:p>
          <a:p>
            <a:pPr algn="l" rtl="0" latinLnBrk="1" hangingPunct="0"/>
            <a:endParaRPr lang="en-US" sz="1600" dirty="0">
              <a:solidFill>
                <a:srgbClr val="EDEDED"/>
              </a:solidFill>
              <a:latin typeface="Arial"/>
              <a:cs typeface="Arial"/>
            </a:endParaRPr>
          </a:p>
          <a:p>
            <a:pPr algn="l" rtl="0" latinLnBrk="1" hangingPunct="0"/>
            <a:r>
              <a:rPr lang="en-US" sz="1600" dirty="0" smtClean="0">
                <a:solidFill>
                  <a:srgbClr val="EDEDED"/>
                </a:solidFill>
                <a:latin typeface="Arial"/>
                <a:cs typeface="Arial"/>
              </a:rPr>
              <a:t>[1]The </a:t>
            </a:r>
            <a:r>
              <a:rPr lang="en-US" sz="1600" dirty="0">
                <a:solidFill>
                  <a:srgbClr val="EDEDED"/>
                </a:solidFill>
                <a:latin typeface="Arial"/>
                <a:cs typeface="Arial"/>
              </a:rPr>
              <a:t>Art and Science of Analyzing Software </a:t>
            </a:r>
            <a:r>
              <a:rPr lang="en-US" sz="1600" dirty="0" smtClean="0">
                <a:solidFill>
                  <a:srgbClr val="EDEDED"/>
                </a:solidFill>
                <a:latin typeface="Arial"/>
                <a:cs typeface="Arial"/>
              </a:rPr>
              <a:t>Data</a:t>
            </a:r>
          </a:p>
          <a:p>
            <a:pPr algn="l" rtl="0" latinLnBrk="1" hangingPunct="0"/>
            <a:r>
              <a:rPr lang="en-US" altLang="zh-CN" sz="1600" dirty="0" smtClean="0">
                <a:solidFill>
                  <a:srgbClr val="EDEDED"/>
                </a:solidFill>
                <a:latin typeface="Arial"/>
                <a:ea typeface="宋体" charset="0"/>
                <a:cs typeface="Arial"/>
              </a:rPr>
              <a:t>[2] </a:t>
            </a:r>
            <a:r>
              <a:rPr lang="en-US" altLang="zh-CN" sz="1600" dirty="0" err="1">
                <a:solidFill>
                  <a:srgbClr val="EDEDED"/>
                </a:solidFill>
                <a:latin typeface="Arial"/>
                <a:ea typeface="宋体" charset="0"/>
                <a:cs typeface="Arial"/>
              </a:rPr>
              <a:t>Hsinchun</a:t>
            </a:r>
            <a:r>
              <a:rPr lang="en-US" altLang="zh-CN" sz="1600" dirty="0">
                <a:solidFill>
                  <a:srgbClr val="EDEDED"/>
                </a:solidFill>
                <a:latin typeface="Arial"/>
                <a:ea typeface="宋体" charset="0"/>
                <a:cs typeface="Arial"/>
              </a:rPr>
              <a:t> Chen, “Knowledge Management Systems: A Text Mining Perspective”, </a:t>
            </a:r>
            <a:r>
              <a:rPr lang="en-US" altLang="zh-CN" sz="1600" i="1" dirty="0">
                <a:solidFill>
                  <a:srgbClr val="EDEDED"/>
                </a:solidFill>
                <a:latin typeface="Arial"/>
                <a:ea typeface="宋体" charset="0"/>
                <a:cs typeface="Arial"/>
              </a:rPr>
              <a:t>Knowledge Computing Corporation</a:t>
            </a:r>
            <a:r>
              <a:rPr lang="en-US" altLang="zh-CN" sz="1600" dirty="0">
                <a:solidFill>
                  <a:srgbClr val="EDEDED"/>
                </a:solidFill>
                <a:latin typeface="Arial"/>
                <a:ea typeface="宋体" charset="0"/>
                <a:cs typeface="Arial"/>
              </a:rPr>
              <a:t>, </a:t>
            </a:r>
            <a:r>
              <a:rPr lang="en-US" altLang="zh-CN" sz="1600" dirty="0" smtClean="0">
                <a:solidFill>
                  <a:srgbClr val="EDEDED"/>
                </a:solidFill>
                <a:latin typeface="Arial"/>
                <a:ea typeface="宋体" charset="0"/>
                <a:cs typeface="Arial"/>
              </a:rPr>
              <a:t>2001</a:t>
            </a:r>
          </a:p>
          <a:p>
            <a:pPr algn="l" rtl="0" latinLnBrk="1" hangingPunct="0"/>
            <a:r>
              <a:rPr lang="en-US" altLang="zh-CN" sz="1600" dirty="0" smtClean="0">
                <a:solidFill>
                  <a:srgbClr val="EDEDED"/>
                </a:solidFill>
                <a:latin typeface="Arial"/>
                <a:ea typeface="宋体" charset="0"/>
                <a:cs typeface="Arial"/>
              </a:rPr>
              <a:t>[3] Ronen Feldman and </a:t>
            </a:r>
            <a:r>
              <a:rPr lang="en-US" altLang="zh-CN" sz="1600" dirty="0" err="1" smtClean="0">
                <a:solidFill>
                  <a:srgbClr val="EDEDED"/>
                </a:solidFill>
                <a:latin typeface="Arial"/>
                <a:ea typeface="宋体" charset="0"/>
                <a:cs typeface="Arial"/>
              </a:rPr>
              <a:t>Ido</a:t>
            </a:r>
            <a:r>
              <a:rPr lang="en-US" altLang="zh-CN" sz="1600" dirty="0" smtClean="0">
                <a:solidFill>
                  <a:srgbClr val="EDEDED"/>
                </a:solidFill>
                <a:latin typeface="Arial"/>
                <a:ea typeface="宋体" charset="0"/>
                <a:cs typeface="Arial"/>
              </a:rPr>
              <a:t> Dagan. “Knowledge discovery in</a:t>
            </a:r>
          </a:p>
          <a:p>
            <a:pPr algn="l" rtl="0" latinLnBrk="1" hangingPunct="0"/>
            <a:r>
              <a:rPr lang="en-US" altLang="zh-CN" sz="1600" dirty="0" smtClean="0">
                <a:solidFill>
                  <a:srgbClr val="EDEDED"/>
                </a:solidFill>
                <a:latin typeface="Arial"/>
                <a:ea typeface="宋体" charset="0"/>
                <a:cs typeface="Arial"/>
              </a:rPr>
              <a:t> textual </a:t>
            </a:r>
            <a:r>
              <a:rPr lang="en-US" altLang="zh-CN" sz="1600" dirty="0">
                <a:solidFill>
                  <a:srgbClr val="EDEDED"/>
                </a:solidFill>
                <a:latin typeface="Arial"/>
                <a:ea typeface="宋体" charset="0"/>
                <a:cs typeface="Arial"/>
              </a:rPr>
              <a:t>databases (KDT)”, </a:t>
            </a:r>
            <a:r>
              <a:rPr lang="en-US" altLang="zh-CN" sz="1600" i="1" dirty="0">
                <a:solidFill>
                  <a:srgbClr val="EDEDED"/>
                </a:solidFill>
                <a:latin typeface="Arial"/>
                <a:ea typeface="宋体" charset="0"/>
                <a:cs typeface="Arial"/>
              </a:rPr>
              <a:t>Knowledge Discovery and Data </a:t>
            </a:r>
            <a:endParaRPr lang="en-US" altLang="zh-CN" sz="1600" i="1" dirty="0" smtClean="0">
              <a:solidFill>
                <a:srgbClr val="EDEDED"/>
              </a:solidFill>
              <a:latin typeface="Arial"/>
              <a:ea typeface="宋体" charset="0"/>
              <a:cs typeface="Arial"/>
            </a:endParaRPr>
          </a:p>
          <a:p>
            <a:pPr algn="l" rtl="0" latinLnBrk="1" hangingPunct="0"/>
            <a:r>
              <a:rPr lang="en-US" altLang="zh-CN" sz="1600" i="1" dirty="0" smtClean="0">
                <a:solidFill>
                  <a:srgbClr val="EDEDED"/>
                </a:solidFill>
                <a:latin typeface="Arial"/>
                <a:ea typeface="宋体" charset="0"/>
                <a:cs typeface="Arial"/>
              </a:rPr>
              <a:t>Mining</a:t>
            </a:r>
            <a:r>
              <a:rPr lang="en-US" altLang="zh-CN" sz="1600" dirty="0" smtClean="0">
                <a:solidFill>
                  <a:srgbClr val="EDEDED"/>
                </a:solidFill>
                <a:latin typeface="Arial"/>
                <a:ea typeface="宋体" charset="0"/>
                <a:cs typeface="Arial"/>
              </a:rPr>
              <a:t> (</a:t>
            </a:r>
            <a:r>
              <a:rPr lang="en-US" altLang="zh-CN" sz="1600" dirty="0">
                <a:solidFill>
                  <a:srgbClr val="EDEDED"/>
                </a:solidFill>
                <a:latin typeface="Arial"/>
                <a:ea typeface="宋体" charset="0"/>
                <a:cs typeface="Arial"/>
              </a:rPr>
              <a:t>1995), 112-</a:t>
            </a:r>
            <a:r>
              <a:rPr lang="en-US" altLang="zh-CN" sz="1600" dirty="0" smtClean="0">
                <a:solidFill>
                  <a:srgbClr val="EDEDED"/>
                </a:solidFill>
                <a:latin typeface="Arial"/>
                <a:ea typeface="宋体" charset="0"/>
                <a:cs typeface="Arial"/>
              </a:rPr>
              <a:t>117</a:t>
            </a:r>
          </a:p>
          <a:p>
            <a:pPr algn="l" rtl="0" latinLnBrk="1" hangingPunct="0"/>
            <a:r>
              <a:rPr lang="en-US" altLang="zh-CN" sz="1600" dirty="0" smtClean="0">
                <a:solidFill>
                  <a:srgbClr val="EDEDED"/>
                </a:solidFill>
                <a:latin typeface="Arial"/>
                <a:ea typeface="宋体" charset="0"/>
                <a:cs typeface="Arial"/>
              </a:rPr>
              <a:t>[4]</a:t>
            </a:r>
            <a:r>
              <a:rPr lang="en-US" sz="1600" dirty="0">
                <a:solidFill>
                  <a:srgbClr val="EDEDED"/>
                </a:solidFill>
                <a:latin typeface="Arial"/>
                <a:cs typeface="Arial"/>
              </a:rPr>
              <a:t> C. J. van </a:t>
            </a:r>
            <a:r>
              <a:rPr lang="en-US" sz="1600" dirty="0" err="1">
                <a:solidFill>
                  <a:srgbClr val="EDEDED"/>
                </a:solidFill>
                <a:latin typeface="Arial"/>
                <a:cs typeface="Arial"/>
              </a:rPr>
              <a:t>Rijsbergen</a:t>
            </a:r>
            <a:r>
              <a:rPr lang="en-US" sz="1600" dirty="0">
                <a:solidFill>
                  <a:srgbClr val="EDEDED"/>
                </a:solidFill>
                <a:latin typeface="Arial"/>
                <a:cs typeface="Arial"/>
              </a:rPr>
              <a:t>. 1979. </a:t>
            </a:r>
            <a:r>
              <a:rPr lang="en-US" sz="1600" i="1" dirty="0">
                <a:solidFill>
                  <a:srgbClr val="EDEDED"/>
                </a:solidFill>
                <a:latin typeface="Arial"/>
                <a:cs typeface="Arial"/>
              </a:rPr>
              <a:t>Information Retrieval.</a:t>
            </a:r>
            <a:r>
              <a:rPr lang="en-US" sz="1600" dirty="0">
                <a:solidFill>
                  <a:srgbClr val="EDEDED"/>
                </a:solidFill>
                <a:latin typeface="Arial"/>
                <a:cs typeface="Arial"/>
              </a:rPr>
              <a:t> 2nd ed. London: </a:t>
            </a:r>
            <a:r>
              <a:rPr lang="en-US" sz="1600" dirty="0" err="1">
                <a:solidFill>
                  <a:srgbClr val="EDEDED"/>
                </a:solidFill>
                <a:latin typeface="Arial"/>
                <a:cs typeface="Arial"/>
              </a:rPr>
              <a:t>Butterworths</a:t>
            </a:r>
            <a:r>
              <a:rPr lang="en-US" sz="1600" dirty="0">
                <a:solidFill>
                  <a:srgbClr val="EDEDED"/>
                </a:solidFill>
                <a:latin typeface="Arial"/>
                <a:cs typeface="Arial"/>
              </a:rPr>
              <a:t>, chapter 6</a:t>
            </a:r>
            <a:endParaRPr lang="en-US" altLang="zh-CN" sz="1600" dirty="0" smtClean="0">
              <a:solidFill>
                <a:srgbClr val="EDEDED"/>
              </a:solidFill>
              <a:latin typeface="Arial"/>
              <a:ea typeface="宋体" charset="0"/>
              <a:cs typeface="Arial"/>
            </a:endParaRPr>
          </a:p>
          <a:p>
            <a:pPr algn="l" rtl="0" latinLnBrk="1" hangingPunct="0"/>
            <a:endParaRPr lang="en-US" altLang="zh-CN" sz="2400" dirty="0" smtClean="0">
              <a:solidFill>
                <a:srgbClr val="EDEDED"/>
              </a:solidFill>
              <a:ea typeface="宋体" charset="0"/>
              <a:cs typeface="宋体" charset="0"/>
            </a:endParaRPr>
          </a:p>
          <a:p>
            <a:pPr algn="l" rtl="0" latinLnBrk="1" hangingPunct="0"/>
            <a:endParaRPr kumimoji="0" lang="en-US" sz="2400" b="0" i="0" u="none" strike="noStrike" cap="none" spc="0" normalizeH="0" baseline="0" dirty="0">
              <a:ln>
                <a:noFill/>
              </a:ln>
              <a:solidFill>
                <a:schemeClr val="tx2">
                  <a:lumMod val="20000"/>
                  <a:lumOff val="80000"/>
                </a:schemeClr>
              </a:solidFill>
              <a:effectLst/>
              <a:uFillTx/>
              <a:sym typeface="Avenir Roman"/>
            </a:endParaRPr>
          </a:p>
        </p:txBody>
      </p:sp>
    </p:spTree>
    <p:extLst>
      <p:ext uri="{BB962C8B-B14F-4D97-AF65-F5344CB8AC3E}">
        <p14:creationId xmlns:p14="http://schemas.microsoft.com/office/powerpoint/2010/main" val="3803819951"/>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625" name="Shape 625"/>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pic>
        <p:nvPicPr>
          <p:cNvPr id="626" name="image12.jpeg"/>
          <p:cNvPicPr/>
          <p:nvPr/>
        </p:nvPicPr>
        <p:blipFill>
          <a:blip r:embed="rId3">
            <a:extLst/>
          </a:blip>
          <a:stretch>
            <a:fillRect/>
          </a:stretch>
        </p:blipFill>
        <p:spPr>
          <a:xfrm>
            <a:off x="0" y="-119270"/>
            <a:ext cx="9144000" cy="6977272"/>
          </a:xfrm>
          <a:prstGeom prst="rect">
            <a:avLst/>
          </a:prstGeom>
          <a:ln w="12700">
            <a:miter lim="400000"/>
          </a:ln>
        </p:spPr>
      </p:pic>
      <p:sp>
        <p:nvSpPr>
          <p:cNvPr id="627" name="Shape 627"/>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t>44</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p:nvPr/>
        </p:nvSpPr>
        <p:spPr>
          <a:xfrm>
            <a:off x="769616" y="246437"/>
            <a:ext cx="7696159" cy="6463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a:solidFill>
                  <a:srgbClr val="6BDBCB"/>
                </a:solidFill>
                <a:latin typeface="Chalkduster"/>
                <a:ea typeface="Chalkduster"/>
                <a:cs typeface="Chalkduster"/>
                <a:sym typeface="Chalkduster"/>
              </a:defRPr>
            </a:lvl1pPr>
          </a:lstStyle>
          <a:p>
            <a:pPr lvl="0" algn="ctr">
              <a:defRPr sz="1800">
                <a:solidFill>
                  <a:srgbClr val="000000"/>
                </a:solidFill>
              </a:defRPr>
            </a:pPr>
            <a:r>
              <a:rPr sz="3600" dirty="0">
                <a:solidFill>
                  <a:srgbClr val="6BDBCB"/>
                </a:solidFill>
              </a:rPr>
              <a:t>Sources of Textual data</a:t>
            </a:r>
          </a:p>
        </p:txBody>
      </p:sp>
      <p:sp>
        <p:nvSpPr>
          <p:cNvPr id="339" name="Shape 339"/>
          <p:cNvSpPr/>
          <p:nvPr/>
        </p:nvSpPr>
        <p:spPr>
          <a:xfrm>
            <a:off x="769575" y="1943604"/>
            <a:ext cx="3097631" cy="1289303"/>
          </a:xfrm>
          <a:custGeom>
            <a:avLst/>
            <a:gdLst/>
            <a:ahLst/>
            <a:cxnLst>
              <a:cxn ang="0">
                <a:pos x="wd2" y="hd2"/>
              </a:cxn>
              <a:cxn ang="5400000">
                <a:pos x="wd2" y="hd2"/>
              </a:cxn>
              <a:cxn ang="10800000">
                <a:pos x="wd2" y="hd2"/>
              </a:cxn>
              <a:cxn ang="16200000">
                <a:pos x="wd2" y="hd2"/>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9A9A9A"/>
              </a:gs>
              <a:gs pos="50000">
                <a:srgbClr val="8D8D8D"/>
              </a:gs>
              <a:gs pos="100000">
                <a:srgbClr val="787878"/>
              </a:gs>
            </a:gsLst>
            <a:lin ang="5400000"/>
          </a:gradFill>
          <a:ln w="6350">
            <a:solidFill/>
            <a:miter/>
          </a:ln>
        </p:spPr>
        <p:txBody>
          <a:bodyPr lIns="0" tIns="0" rIns="0" bIns="0" anchor="ctr"/>
          <a:lstStyle/>
          <a:p>
            <a:pPr lvl="0" algn="ctr">
              <a:defRPr>
                <a:latin typeface="Calibri"/>
                <a:ea typeface="Calibri"/>
                <a:cs typeface="Calibri"/>
                <a:sym typeface="Calibri"/>
              </a:defRPr>
            </a:pPr>
            <a:endParaRPr/>
          </a:p>
        </p:txBody>
      </p:sp>
      <p:sp>
        <p:nvSpPr>
          <p:cNvPr id="340" name="Shape 340"/>
          <p:cNvSpPr/>
          <p:nvPr/>
        </p:nvSpPr>
        <p:spPr>
          <a:xfrm>
            <a:off x="5368031" y="3385336"/>
            <a:ext cx="3097629" cy="1289303"/>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9A9A9A"/>
              </a:gs>
              <a:gs pos="50000">
                <a:srgbClr val="8D8D8D"/>
              </a:gs>
              <a:gs pos="100000">
                <a:srgbClr val="787878"/>
              </a:gs>
            </a:gsLst>
            <a:lin ang="5400000"/>
          </a:gradFill>
          <a:ln w="6350">
            <a:solidFill/>
            <a:miter/>
          </a:ln>
        </p:spPr>
        <p:txBody>
          <a:bodyPr lIns="0" tIns="0" rIns="0" bIns="0" anchor="ctr"/>
          <a:lstStyle/>
          <a:p>
            <a:pPr lvl="0" algn="ctr">
              <a:defRPr>
                <a:latin typeface="Calibri"/>
                <a:ea typeface="Calibri"/>
                <a:cs typeface="Calibri"/>
                <a:sym typeface="Calibri"/>
              </a:defRPr>
            </a:pPr>
            <a:endParaRPr/>
          </a:p>
        </p:txBody>
      </p:sp>
      <p:sp>
        <p:nvSpPr>
          <p:cNvPr id="341" name="Shape 341"/>
          <p:cNvSpPr/>
          <p:nvPr/>
        </p:nvSpPr>
        <p:spPr>
          <a:xfrm>
            <a:off x="769575" y="4923982"/>
            <a:ext cx="3097631" cy="1289303"/>
          </a:xfrm>
          <a:custGeom>
            <a:avLst/>
            <a:gdLst/>
            <a:ahLst/>
            <a:cxnLst>
              <a:cxn ang="0">
                <a:pos x="wd2" y="hd2"/>
              </a:cxn>
              <a:cxn ang="5400000">
                <a:pos x="wd2" y="hd2"/>
              </a:cxn>
              <a:cxn ang="10800000">
                <a:pos x="wd2" y="hd2"/>
              </a:cxn>
              <a:cxn ang="16200000">
                <a:pos x="wd2" y="hd2"/>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9A9A9A"/>
              </a:gs>
              <a:gs pos="50000">
                <a:srgbClr val="8D8D8D"/>
              </a:gs>
              <a:gs pos="100000">
                <a:srgbClr val="787878"/>
              </a:gs>
            </a:gsLst>
            <a:lin ang="5400000"/>
          </a:gradFill>
          <a:ln w="6350">
            <a:solidFill/>
            <a:miter/>
          </a:ln>
        </p:spPr>
        <p:txBody>
          <a:bodyPr lIns="0" tIns="0" rIns="0" bIns="0" anchor="ctr"/>
          <a:lstStyle/>
          <a:p>
            <a:pPr lvl="0" algn="ctr">
              <a:defRPr>
                <a:latin typeface="Calibri"/>
                <a:ea typeface="Calibri"/>
                <a:cs typeface="Calibri"/>
                <a:sym typeface="Calibri"/>
              </a:defRPr>
            </a:pPr>
            <a:endParaRPr/>
          </a:p>
        </p:txBody>
      </p:sp>
      <p:sp>
        <p:nvSpPr>
          <p:cNvPr id="342" name="Shape 342"/>
          <p:cNvSpPr/>
          <p:nvPr/>
        </p:nvSpPr>
        <p:spPr>
          <a:xfrm>
            <a:off x="1098784" y="2386227"/>
            <a:ext cx="2133602"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b="1">
                <a:solidFill>
                  <a:srgbClr val="4EC4B7"/>
                </a:solidFill>
                <a:latin typeface="Calibri"/>
                <a:ea typeface="Calibri"/>
                <a:cs typeface="Calibri"/>
                <a:sym typeface="Calibri"/>
              </a:defRPr>
            </a:lvl1pPr>
          </a:lstStyle>
          <a:p>
            <a:pPr lvl="0">
              <a:defRPr sz="1800" b="0">
                <a:solidFill>
                  <a:srgbClr val="000000"/>
                </a:solidFill>
              </a:defRPr>
            </a:pPr>
            <a:r>
              <a:rPr sz="2800" b="1">
                <a:solidFill>
                  <a:srgbClr val="4EC4B7"/>
                </a:solidFill>
              </a:rPr>
              <a:t>Developers</a:t>
            </a:r>
          </a:p>
        </p:txBody>
      </p:sp>
      <p:sp>
        <p:nvSpPr>
          <p:cNvPr id="343" name="Shape 343"/>
          <p:cNvSpPr/>
          <p:nvPr/>
        </p:nvSpPr>
        <p:spPr>
          <a:xfrm>
            <a:off x="1022304" y="5116545"/>
            <a:ext cx="2630808" cy="90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b="1">
                <a:solidFill>
                  <a:srgbClr val="5FB6B0"/>
                </a:solidFill>
                <a:latin typeface="Calibri"/>
                <a:ea typeface="Calibri"/>
                <a:cs typeface="Calibri"/>
                <a:sym typeface="Calibri"/>
              </a:defRPr>
            </a:lvl1pPr>
          </a:lstStyle>
          <a:p>
            <a:pPr lvl="0">
              <a:defRPr sz="1800" b="0">
                <a:solidFill>
                  <a:srgbClr val="000000"/>
                </a:solidFill>
              </a:defRPr>
            </a:pPr>
            <a:r>
              <a:rPr sz="2800" b="1">
                <a:solidFill>
                  <a:srgbClr val="5FB6B0"/>
                </a:solidFill>
              </a:rPr>
              <a:t>Requirement Engineers</a:t>
            </a:r>
          </a:p>
        </p:txBody>
      </p:sp>
      <p:sp>
        <p:nvSpPr>
          <p:cNvPr id="344" name="Shape 344"/>
          <p:cNvSpPr/>
          <p:nvPr/>
        </p:nvSpPr>
        <p:spPr>
          <a:xfrm>
            <a:off x="6232364" y="3710947"/>
            <a:ext cx="1847079"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b="1">
                <a:solidFill>
                  <a:srgbClr val="57BAAE"/>
                </a:solidFill>
                <a:latin typeface="Calibri"/>
                <a:ea typeface="Calibri"/>
                <a:cs typeface="Calibri"/>
                <a:sym typeface="Calibri"/>
              </a:defRPr>
            </a:lvl1pPr>
          </a:lstStyle>
          <a:p>
            <a:pPr lvl="0">
              <a:defRPr sz="1800" b="0">
                <a:solidFill>
                  <a:srgbClr val="000000"/>
                </a:solidFill>
              </a:defRPr>
            </a:pPr>
            <a:r>
              <a:rPr sz="2800" b="1">
                <a:solidFill>
                  <a:srgbClr val="57BAAE"/>
                </a:solidFill>
              </a:rPr>
              <a:t>Testers</a:t>
            </a:r>
          </a:p>
        </p:txBody>
      </p:sp>
      <p:sp>
        <p:nvSpPr>
          <p:cNvPr id="345" name="Shape 345"/>
          <p:cNvSpPr/>
          <p:nvPr/>
        </p:nvSpPr>
        <p:spPr>
          <a:xfrm rot="1106171">
            <a:off x="2270868" y="3386080"/>
            <a:ext cx="1789359" cy="802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b="1">
                <a:solidFill>
                  <a:srgbClr val="C992C2"/>
                </a:solidFill>
                <a:latin typeface="Calibri"/>
                <a:ea typeface="Calibri"/>
                <a:cs typeface="Calibri"/>
                <a:sym typeface="Calibri"/>
              </a:defRPr>
            </a:lvl1pPr>
          </a:lstStyle>
          <a:p>
            <a:pPr lvl="0">
              <a:defRPr sz="1800" b="0">
                <a:solidFill>
                  <a:srgbClr val="000000"/>
                </a:solidFill>
              </a:defRPr>
            </a:pPr>
            <a:r>
              <a:rPr sz="2400" b="1">
                <a:solidFill>
                  <a:srgbClr val="C992C2"/>
                </a:solidFill>
              </a:rPr>
              <a:t>Source code</a:t>
            </a:r>
          </a:p>
        </p:txBody>
      </p:sp>
      <p:sp>
        <p:nvSpPr>
          <p:cNvPr id="346" name="Shape 346"/>
          <p:cNvSpPr/>
          <p:nvPr/>
        </p:nvSpPr>
        <p:spPr>
          <a:xfrm rot="20928918">
            <a:off x="3500223" y="1595051"/>
            <a:ext cx="2539734"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b="1">
                <a:solidFill>
                  <a:srgbClr val="CFA8C6"/>
                </a:solidFill>
                <a:latin typeface="Calibri"/>
                <a:ea typeface="Calibri"/>
                <a:cs typeface="Calibri"/>
                <a:sym typeface="Calibri"/>
              </a:defRPr>
            </a:lvl1pPr>
          </a:lstStyle>
          <a:p>
            <a:pPr lvl="0">
              <a:defRPr sz="1800" b="0">
                <a:solidFill>
                  <a:srgbClr val="000000"/>
                </a:solidFill>
              </a:defRPr>
            </a:pPr>
            <a:r>
              <a:rPr sz="2400" b="1">
                <a:solidFill>
                  <a:srgbClr val="CFA8C6"/>
                </a:solidFill>
              </a:rPr>
              <a:t>Inline Comments</a:t>
            </a:r>
          </a:p>
        </p:txBody>
      </p:sp>
      <p:sp>
        <p:nvSpPr>
          <p:cNvPr id="347" name="Shape 347"/>
          <p:cNvSpPr/>
          <p:nvPr/>
        </p:nvSpPr>
        <p:spPr>
          <a:xfrm rot="20667404">
            <a:off x="7203692" y="2745188"/>
            <a:ext cx="1789359"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b="1">
                <a:solidFill>
                  <a:srgbClr val="660066"/>
                </a:solidFill>
                <a:latin typeface="Calibri"/>
                <a:ea typeface="Calibri"/>
                <a:cs typeface="Calibri"/>
                <a:sym typeface="Calibri"/>
              </a:defRPr>
            </a:lvl1pPr>
          </a:lstStyle>
          <a:p>
            <a:pPr lvl="0">
              <a:defRPr sz="1800" b="0">
                <a:solidFill>
                  <a:srgbClr val="000000"/>
                </a:solidFill>
              </a:defRPr>
            </a:pPr>
            <a:r>
              <a:rPr sz="2400" b="1">
                <a:solidFill>
                  <a:srgbClr val="660066"/>
                </a:solidFill>
              </a:rPr>
              <a:t>Test Results</a:t>
            </a:r>
          </a:p>
        </p:txBody>
      </p:sp>
      <p:sp>
        <p:nvSpPr>
          <p:cNvPr id="348" name="Shape 348"/>
          <p:cNvSpPr/>
          <p:nvPr/>
        </p:nvSpPr>
        <p:spPr>
          <a:xfrm>
            <a:off x="203544" y="6013277"/>
            <a:ext cx="2094160" cy="802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b="1">
                <a:solidFill>
                  <a:srgbClr val="F79646"/>
                </a:solidFill>
                <a:latin typeface="Calibri"/>
                <a:ea typeface="Calibri"/>
                <a:cs typeface="Calibri"/>
                <a:sym typeface="Calibri"/>
              </a:defRPr>
            </a:lvl1pPr>
          </a:lstStyle>
          <a:p>
            <a:pPr lvl="0">
              <a:defRPr sz="1800" b="0">
                <a:solidFill>
                  <a:srgbClr val="000000"/>
                </a:solidFill>
              </a:defRPr>
            </a:pPr>
            <a:r>
              <a:rPr sz="2400" b="1">
                <a:solidFill>
                  <a:srgbClr val="F79646"/>
                </a:solidFill>
              </a:rPr>
              <a:t>Feasibility report</a:t>
            </a:r>
          </a:p>
        </p:txBody>
      </p:sp>
      <p:sp>
        <p:nvSpPr>
          <p:cNvPr id="349" name="Shape 349"/>
          <p:cNvSpPr/>
          <p:nvPr/>
        </p:nvSpPr>
        <p:spPr>
          <a:xfrm>
            <a:off x="3578714" y="4804295"/>
            <a:ext cx="2174168" cy="1158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b="1">
                <a:solidFill>
                  <a:srgbClr val="F79646"/>
                </a:solidFill>
                <a:latin typeface="Calibri"/>
                <a:ea typeface="Calibri"/>
                <a:cs typeface="Calibri"/>
                <a:sym typeface="Calibri"/>
              </a:defRPr>
            </a:lvl1pPr>
          </a:lstStyle>
          <a:p>
            <a:pPr lvl="0">
              <a:defRPr sz="1800" b="0">
                <a:solidFill>
                  <a:srgbClr val="000000"/>
                </a:solidFill>
              </a:defRPr>
            </a:pPr>
            <a:r>
              <a:rPr sz="2400" b="1">
                <a:solidFill>
                  <a:srgbClr val="F79646"/>
                </a:solidFill>
              </a:rPr>
              <a:t>Requirement spec document</a:t>
            </a:r>
          </a:p>
        </p:txBody>
      </p:sp>
      <p:sp>
        <p:nvSpPr>
          <p:cNvPr id="350" name="Shape 350"/>
          <p:cNvSpPr/>
          <p:nvPr/>
        </p:nvSpPr>
        <p:spPr>
          <a:xfrm>
            <a:off x="240503" y="1377129"/>
            <a:ext cx="4194409" cy="802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b="1">
                <a:solidFill>
                  <a:srgbClr val="D0AED6"/>
                </a:solidFill>
                <a:latin typeface="Calibri"/>
                <a:ea typeface="Calibri"/>
                <a:cs typeface="Calibri"/>
                <a:sym typeface="Calibri"/>
              </a:defRPr>
            </a:lvl1pPr>
          </a:lstStyle>
          <a:p>
            <a:pPr lvl="0">
              <a:defRPr sz="1800" b="0">
                <a:solidFill>
                  <a:srgbClr val="000000"/>
                </a:solidFill>
              </a:defRPr>
            </a:pPr>
            <a:r>
              <a:rPr sz="2400" b="1">
                <a:solidFill>
                  <a:srgbClr val="D0AED6"/>
                </a:solidFill>
              </a:rPr>
              <a:t>Formal and Semiformal comments</a:t>
            </a:r>
          </a:p>
        </p:txBody>
      </p:sp>
      <p:sp>
        <p:nvSpPr>
          <p:cNvPr id="351" name="Shape 351"/>
          <p:cNvSpPr/>
          <p:nvPr/>
        </p:nvSpPr>
        <p:spPr>
          <a:xfrm>
            <a:off x="-57722" y="2941473"/>
            <a:ext cx="2355426" cy="1158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b="1">
                <a:solidFill>
                  <a:srgbClr val="BD8CBB"/>
                </a:solidFill>
                <a:latin typeface="Calibri"/>
                <a:ea typeface="Calibri"/>
                <a:cs typeface="Calibri"/>
                <a:sym typeface="Calibri"/>
              </a:defRPr>
            </a:lvl1pPr>
          </a:lstStyle>
          <a:p>
            <a:pPr lvl="0">
              <a:defRPr sz="1800" b="0">
                <a:solidFill>
                  <a:srgbClr val="000000"/>
                </a:solidFill>
              </a:defRPr>
            </a:pPr>
            <a:r>
              <a:rPr sz="2400" b="1">
                <a:solidFill>
                  <a:srgbClr val="BD8CBB"/>
                </a:solidFill>
              </a:rPr>
              <a:t>Descriptions of Interfaces or classes</a:t>
            </a:r>
          </a:p>
        </p:txBody>
      </p:sp>
      <p:sp>
        <p:nvSpPr>
          <p:cNvPr id="352" name="Shape 352"/>
          <p:cNvSpPr/>
          <p:nvPr/>
        </p:nvSpPr>
        <p:spPr>
          <a:xfrm>
            <a:off x="6599456" y="4758128"/>
            <a:ext cx="2374667"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b="1">
                <a:solidFill>
                  <a:srgbClr val="660066"/>
                </a:solidFill>
                <a:latin typeface="Calibri"/>
                <a:ea typeface="Calibri"/>
                <a:cs typeface="Calibri"/>
                <a:sym typeface="Calibri"/>
              </a:defRPr>
            </a:lvl1pPr>
          </a:lstStyle>
          <a:p>
            <a:pPr lvl="0">
              <a:defRPr sz="1800" b="0">
                <a:solidFill>
                  <a:srgbClr val="000000"/>
                </a:solidFill>
              </a:defRPr>
            </a:pPr>
            <a:r>
              <a:rPr sz="2400" b="1">
                <a:solidFill>
                  <a:srgbClr val="660066"/>
                </a:solidFill>
              </a:rPr>
              <a:t>Review Results</a:t>
            </a:r>
          </a:p>
        </p:txBody>
      </p:sp>
      <p:sp>
        <p:nvSpPr>
          <p:cNvPr id="353" name="Shape 353"/>
          <p:cNvSpPr/>
          <p:nvPr/>
        </p:nvSpPr>
        <p:spPr>
          <a:xfrm rot="878304">
            <a:off x="5339533" y="2960861"/>
            <a:ext cx="1789359"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b="1">
                <a:solidFill>
                  <a:srgbClr val="660066"/>
                </a:solidFill>
                <a:latin typeface="Calibri"/>
                <a:ea typeface="Calibri"/>
                <a:cs typeface="Calibri"/>
                <a:sym typeface="Calibri"/>
              </a:defRPr>
            </a:lvl1pPr>
          </a:lstStyle>
          <a:p>
            <a:pPr lvl="0">
              <a:defRPr sz="1800" b="0">
                <a:solidFill>
                  <a:srgbClr val="000000"/>
                </a:solidFill>
              </a:defRPr>
            </a:pPr>
            <a:r>
              <a:rPr sz="2400" b="1">
                <a:solidFill>
                  <a:srgbClr val="660066"/>
                </a:solidFill>
              </a:rPr>
              <a:t>Test cases</a:t>
            </a:r>
          </a:p>
        </p:txBody>
      </p:sp>
      <p:sp>
        <p:nvSpPr>
          <p:cNvPr id="354" name="Shape 354"/>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5</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hape 356"/>
          <p:cNvSpPr/>
          <p:nvPr/>
        </p:nvSpPr>
        <p:spPr>
          <a:xfrm>
            <a:off x="457199" y="346386"/>
            <a:ext cx="7431366" cy="5847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solidFill>
                  <a:srgbClr val="FFFFFF"/>
                </a:solidFill>
                <a:latin typeface="Chalkduster"/>
                <a:ea typeface="Chalkduster"/>
                <a:cs typeface="Chalkduster"/>
                <a:sym typeface="Chalkduster"/>
              </a:defRPr>
            </a:lvl1pPr>
          </a:lstStyle>
          <a:p>
            <a:pPr lvl="0" algn="ctr">
              <a:defRPr sz="1800">
                <a:solidFill>
                  <a:srgbClr val="000000"/>
                </a:solidFill>
              </a:defRPr>
            </a:pPr>
            <a:r>
              <a:rPr sz="3200" dirty="0">
                <a:solidFill>
                  <a:srgbClr val="FFFFFF"/>
                </a:solidFill>
              </a:rPr>
              <a:t>Are we missing something?</a:t>
            </a:r>
          </a:p>
        </p:txBody>
      </p:sp>
      <p:sp>
        <p:nvSpPr>
          <p:cNvPr id="357" name="Shape 357"/>
          <p:cNvSpPr/>
          <p:nvPr/>
        </p:nvSpPr>
        <p:spPr>
          <a:xfrm>
            <a:off x="457200" y="1362049"/>
            <a:ext cx="7873894"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lvl="0" indent="-285750">
              <a:buClr>
                <a:srgbClr val="FFFFFF"/>
              </a:buClr>
              <a:buSzPct val="100000"/>
              <a:buFont typeface="Wingdings"/>
              <a:buChar char="➢"/>
            </a:pPr>
            <a:r>
              <a:rPr>
                <a:solidFill>
                  <a:srgbClr val="FFFFFF"/>
                </a:solidFill>
                <a:latin typeface="Calibri"/>
                <a:ea typeface="Calibri"/>
                <a:cs typeface="Calibri"/>
                <a:sym typeface="Calibri"/>
              </a:rPr>
              <a:t> </a:t>
            </a:r>
            <a:r>
              <a:rPr sz="2400">
                <a:solidFill>
                  <a:srgbClr val="FFFFFF"/>
                </a:solidFill>
                <a:latin typeface="Calibri"/>
                <a:ea typeface="Calibri"/>
                <a:cs typeface="Calibri"/>
                <a:sym typeface="Calibri"/>
              </a:rPr>
              <a:t>Communication between team members</a:t>
            </a:r>
          </a:p>
        </p:txBody>
      </p:sp>
      <p:grpSp>
        <p:nvGrpSpPr>
          <p:cNvPr id="360" name="Group 360"/>
          <p:cNvGrpSpPr/>
          <p:nvPr/>
        </p:nvGrpSpPr>
        <p:grpSpPr>
          <a:xfrm>
            <a:off x="250091" y="2519369"/>
            <a:ext cx="2481954" cy="1135359"/>
            <a:chOff x="-32" y="-14"/>
            <a:chExt cx="2481952" cy="1135358"/>
          </a:xfrm>
        </p:grpSpPr>
        <p:sp>
          <p:nvSpPr>
            <p:cNvPr id="358" name="Shape 358"/>
            <p:cNvSpPr/>
            <p:nvPr/>
          </p:nvSpPr>
          <p:spPr>
            <a:xfrm>
              <a:off x="-33" y="-15"/>
              <a:ext cx="2481954" cy="1135359"/>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ADAAD"/>
                </a:gs>
                <a:gs pos="50000">
                  <a:srgbClr val="C0D4A0"/>
                </a:gs>
                <a:gs pos="100000">
                  <a:srgbClr val="B8D08F"/>
                </a:gs>
              </a:gsLst>
              <a:lin ang="5400000" scaled="0"/>
            </a:gradFill>
            <a:ln w="6350" cap="flat">
              <a:solidFill>
                <a:srgbClr val="9BBB59"/>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endParaRPr/>
            </a:p>
          </p:txBody>
        </p:sp>
        <p:sp>
          <p:nvSpPr>
            <p:cNvPr id="359" name="Shape 359"/>
            <p:cNvSpPr/>
            <p:nvPr/>
          </p:nvSpPr>
          <p:spPr>
            <a:xfrm>
              <a:off x="363481" y="212092"/>
              <a:ext cx="1755052"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atin typeface="Calibri"/>
                  <a:ea typeface="Calibri"/>
                  <a:cs typeface="Calibri"/>
                  <a:sym typeface="Calibri"/>
                </a:defRPr>
              </a:lvl1pPr>
            </a:lstStyle>
            <a:p>
              <a:pPr lvl="0">
                <a:defRPr sz="1800"/>
              </a:pPr>
              <a:r>
                <a:rPr sz="2400"/>
                <a:t>Team member 1</a:t>
              </a:r>
            </a:p>
          </p:txBody>
        </p:sp>
      </p:grpSp>
      <p:grpSp>
        <p:nvGrpSpPr>
          <p:cNvPr id="363" name="Group 363"/>
          <p:cNvGrpSpPr/>
          <p:nvPr/>
        </p:nvGrpSpPr>
        <p:grpSpPr>
          <a:xfrm>
            <a:off x="6204754" y="2519369"/>
            <a:ext cx="2481953" cy="1135359"/>
            <a:chOff x="-32" y="-14"/>
            <a:chExt cx="2481951" cy="1135358"/>
          </a:xfrm>
        </p:grpSpPr>
        <p:sp>
          <p:nvSpPr>
            <p:cNvPr id="361" name="Shape 361"/>
            <p:cNvSpPr/>
            <p:nvPr/>
          </p:nvSpPr>
          <p:spPr>
            <a:xfrm>
              <a:off x="-33" y="-15"/>
              <a:ext cx="2481953" cy="1135359"/>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ADAAD"/>
                </a:gs>
                <a:gs pos="50000">
                  <a:srgbClr val="C0D4A0"/>
                </a:gs>
                <a:gs pos="100000">
                  <a:srgbClr val="B8D08F"/>
                </a:gs>
              </a:gsLst>
              <a:lin ang="5400000" scaled="0"/>
            </a:gradFill>
            <a:ln w="6350" cap="flat">
              <a:solidFill>
                <a:srgbClr val="9BBB59"/>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endParaRPr/>
            </a:p>
          </p:txBody>
        </p:sp>
        <p:sp>
          <p:nvSpPr>
            <p:cNvPr id="362" name="Shape 362"/>
            <p:cNvSpPr/>
            <p:nvPr/>
          </p:nvSpPr>
          <p:spPr>
            <a:xfrm>
              <a:off x="363481" y="212092"/>
              <a:ext cx="1755051"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atin typeface="Calibri"/>
                  <a:ea typeface="Calibri"/>
                  <a:cs typeface="Calibri"/>
                  <a:sym typeface="Calibri"/>
                </a:defRPr>
              </a:lvl1pPr>
            </a:lstStyle>
            <a:p>
              <a:pPr lvl="0">
                <a:defRPr sz="1800"/>
              </a:pPr>
              <a:r>
                <a:rPr sz="2400"/>
                <a:t>Team member 2</a:t>
              </a:r>
            </a:p>
          </p:txBody>
        </p:sp>
      </p:grpSp>
      <p:sp>
        <p:nvSpPr>
          <p:cNvPr id="364" name="Shape 364"/>
          <p:cNvSpPr/>
          <p:nvPr/>
        </p:nvSpPr>
        <p:spPr>
          <a:xfrm>
            <a:off x="2732135" y="3108604"/>
            <a:ext cx="3472651" cy="2"/>
          </a:xfrm>
          <a:prstGeom prst="line">
            <a:avLst/>
          </a:prstGeom>
          <a:ln w="19050">
            <a:solidFill>
              <a:srgbClr val="9BBB59"/>
            </a:solidFill>
            <a:miter/>
            <a:tailEnd type="triangle"/>
          </a:ln>
        </p:spPr>
        <p:txBody>
          <a:bodyPr lIns="0" tIns="0" rIns="0" bIns="0"/>
          <a:lstStyle/>
          <a:p>
            <a:pPr lvl="0">
              <a:defRPr sz="1200">
                <a:latin typeface="+mj-lt"/>
                <a:ea typeface="+mj-ea"/>
                <a:cs typeface="+mj-cs"/>
                <a:sym typeface="Helvetica"/>
              </a:defRPr>
            </a:pPr>
            <a:endParaRPr/>
          </a:p>
        </p:txBody>
      </p:sp>
      <p:sp>
        <p:nvSpPr>
          <p:cNvPr id="365" name="Shape 365"/>
          <p:cNvSpPr/>
          <p:nvPr/>
        </p:nvSpPr>
        <p:spPr>
          <a:xfrm>
            <a:off x="2924541" y="2519383"/>
            <a:ext cx="3280248" cy="1513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r>
              <a:rPr sz="2400">
                <a:solidFill>
                  <a:srgbClr val="FFFFFF"/>
                </a:solidFill>
                <a:latin typeface="Calibri"/>
                <a:ea typeface="Calibri"/>
                <a:cs typeface="Calibri"/>
                <a:sym typeface="Calibri"/>
              </a:rPr>
              <a:t>Emails, Chats, </a:t>
            </a:r>
            <a:endParaRPr>
              <a:solidFill>
                <a:srgbClr val="FFFFFF"/>
              </a:solidFill>
              <a:latin typeface="Calibri"/>
              <a:ea typeface="Calibri"/>
              <a:cs typeface="Calibri"/>
              <a:sym typeface="Calibri"/>
            </a:endParaRPr>
          </a:p>
          <a:p>
            <a:pPr lvl="0"/>
            <a:endParaRPr sz="2400">
              <a:solidFill>
                <a:srgbClr val="FFFFFF"/>
              </a:solidFill>
              <a:latin typeface="Calibri"/>
              <a:ea typeface="Calibri"/>
              <a:cs typeface="Calibri"/>
              <a:sym typeface="Calibri"/>
            </a:endParaRPr>
          </a:p>
          <a:p>
            <a:pPr lvl="0"/>
            <a:r>
              <a:rPr sz="2400">
                <a:solidFill>
                  <a:srgbClr val="FFFFFF"/>
                </a:solidFill>
                <a:latin typeface="Calibri"/>
                <a:ea typeface="Calibri"/>
                <a:cs typeface="Calibri"/>
                <a:sym typeface="Calibri"/>
              </a:rPr>
              <a:t>change requests, commit messages</a:t>
            </a:r>
          </a:p>
        </p:txBody>
      </p:sp>
      <p:sp>
        <p:nvSpPr>
          <p:cNvPr id="366" name="Shape 366"/>
          <p:cNvSpPr/>
          <p:nvPr/>
        </p:nvSpPr>
        <p:spPr>
          <a:xfrm>
            <a:off x="250124" y="4984136"/>
            <a:ext cx="8080969" cy="1158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508000" lvl="0" indent="-508000">
              <a:buClr>
                <a:srgbClr val="FFFFFF"/>
              </a:buClr>
              <a:buSzPct val="100000"/>
              <a:buFont typeface="Wingdings"/>
              <a:buChar char="➢"/>
            </a:pPr>
            <a:r>
              <a:rPr sz="2400">
                <a:solidFill>
                  <a:srgbClr val="FFFFFF"/>
                </a:solidFill>
                <a:latin typeface="Calibri"/>
                <a:ea typeface="Calibri"/>
                <a:cs typeface="Calibri"/>
                <a:sym typeface="Calibri"/>
              </a:rPr>
              <a:t>Customer surveys</a:t>
            </a:r>
            <a:endParaRPr>
              <a:solidFill>
                <a:srgbClr val="FFFFFF"/>
              </a:solidFill>
              <a:latin typeface="Calibri"/>
              <a:ea typeface="Calibri"/>
              <a:cs typeface="Calibri"/>
              <a:sym typeface="Calibri"/>
            </a:endParaRPr>
          </a:p>
          <a:p>
            <a:pPr lvl="0"/>
            <a:endParaRPr sz="2400">
              <a:solidFill>
                <a:srgbClr val="FFFFFF"/>
              </a:solidFill>
              <a:latin typeface="Calibri"/>
              <a:ea typeface="Calibri"/>
              <a:cs typeface="Calibri"/>
              <a:sym typeface="Calibri"/>
            </a:endParaRPr>
          </a:p>
          <a:p>
            <a:pPr marL="508000" lvl="0" indent="-508000">
              <a:buClr>
                <a:srgbClr val="FFFFFF"/>
              </a:buClr>
              <a:buSzPct val="100000"/>
              <a:buFont typeface="Wingdings"/>
              <a:buChar char="➢"/>
            </a:pPr>
            <a:r>
              <a:rPr sz="2400">
                <a:solidFill>
                  <a:srgbClr val="FFFFFF"/>
                </a:solidFill>
                <a:latin typeface="Calibri"/>
                <a:ea typeface="Calibri"/>
                <a:cs typeface="Calibri"/>
                <a:sym typeface="Calibri"/>
              </a:rPr>
              <a:t>Product reviews</a:t>
            </a:r>
          </a:p>
        </p:txBody>
      </p:sp>
      <p:sp>
        <p:nvSpPr>
          <p:cNvPr id="367" name="Shape 367"/>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6</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356"/>
                                        </p:tgtEl>
                                        <p:attrNameLst>
                                          <p:attrName>style.visibility</p:attrName>
                                        </p:attrNameLst>
                                      </p:cBhvr>
                                      <p:to>
                                        <p:strVal val="visible"/>
                                      </p:to>
                                    </p:set>
                                    <p:anim calcmode="lin" valueType="num">
                                      <p:cBhvr>
                                        <p:cTn id="7" dur="500" fill="hold"/>
                                        <p:tgtEl>
                                          <p:spTgt spid="356"/>
                                        </p:tgtEl>
                                        <p:attrNameLst>
                                          <p:attrName>ppt_x</p:attrName>
                                        </p:attrNameLst>
                                      </p:cBhvr>
                                      <p:tavLst>
                                        <p:tav tm="0">
                                          <p:val>
                                            <p:strVal val="#ppt_x"/>
                                          </p:val>
                                        </p:tav>
                                        <p:tav tm="100000">
                                          <p:val>
                                            <p:strVal val="#ppt_x"/>
                                          </p:val>
                                        </p:tav>
                                      </p:tavLst>
                                    </p:anim>
                                    <p:anim calcmode="lin" valueType="num">
                                      <p:cBhvr>
                                        <p:cTn id="8" dur="500" fill="hold"/>
                                        <p:tgtEl>
                                          <p:spTgt spid="3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p:tmAbs val="0"/>
                                  </p:iterate>
                                  <p:childTnLst>
                                    <p:set>
                                      <p:cBhvr>
                                        <p:cTn id="12" fill="hold"/>
                                        <p:tgtEl>
                                          <p:spTgt spid="357"/>
                                        </p:tgtEl>
                                        <p:attrNameLst>
                                          <p:attrName>style.visibility</p:attrName>
                                        </p:attrNameLst>
                                      </p:cBhvr>
                                      <p:to>
                                        <p:strVal val="visible"/>
                                      </p:to>
                                    </p:set>
                                    <p:anim calcmode="lin" valueType="num">
                                      <p:cBhvr>
                                        <p:cTn id="13" dur="500" fill="hold"/>
                                        <p:tgtEl>
                                          <p:spTgt spid="357"/>
                                        </p:tgtEl>
                                        <p:attrNameLst>
                                          <p:attrName>ppt_x</p:attrName>
                                        </p:attrNameLst>
                                      </p:cBhvr>
                                      <p:tavLst>
                                        <p:tav tm="0">
                                          <p:val>
                                            <p:strVal val="#ppt_x"/>
                                          </p:val>
                                        </p:tav>
                                        <p:tav tm="100000">
                                          <p:val>
                                            <p:strVal val="#ppt_x"/>
                                          </p:val>
                                        </p:tav>
                                      </p:tavLst>
                                    </p:anim>
                                    <p:anim calcmode="lin" valueType="num">
                                      <p:cBhvr>
                                        <p:cTn id="14" dur="500" fill="hold"/>
                                        <p:tgtEl>
                                          <p:spTgt spid="3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iterate>
                                    <p:tmAbs val="0"/>
                                  </p:iterate>
                                  <p:childTnLst>
                                    <p:set>
                                      <p:cBhvr>
                                        <p:cTn id="18" fill="hold"/>
                                        <p:tgtEl>
                                          <p:spTgt spid="360"/>
                                        </p:tgtEl>
                                        <p:attrNameLst>
                                          <p:attrName>style.visibility</p:attrName>
                                        </p:attrNameLst>
                                      </p:cBhvr>
                                      <p:to>
                                        <p:strVal val="visible"/>
                                      </p:to>
                                    </p:set>
                                    <p:anim calcmode="lin" valueType="num">
                                      <p:cBhvr>
                                        <p:cTn id="19" dur="500" fill="hold"/>
                                        <p:tgtEl>
                                          <p:spTgt spid="360"/>
                                        </p:tgtEl>
                                        <p:attrNameLst>
                                          <p:attrName>ppt_x</p:attrName>
                                        </p:attrNameLst>
                                      </p:cBhvr>
                                      <p:tavLst>
                                        <p:tav tm="0">
                                          <p:val>
                                            <p:strVal val="#ppt_x"/>
                                          </p:val>
                                        </p:tav>
                                        <p:tav tm="100000">
                                          <p:val>
                                            <p:strVal val="#ppt_x"/>
                                          </p:val>
                                        </p:tav>
                                      </p:tavLst>
                                    </p:anim>
                                    <p:anim calcmode="lin" valueType="num">
                                      <p:cBhvr>
                                        <p:cTn id="20" dur="500" fill="hold"/>
                                        <p:tgtEl>
                                          <p:spTgt spid="36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4" nodeType="afterEffect">
                                  <p:stCondLst>
                                    <p:cond delay="0"/>
                                  </p:stCondLst>
                                  <p:iterate>
                                    <p:tmAbs val="0"/>
                                  </p:iterate>
                                  <p:childTnLst>
                                    <p:set>
                                      <p:cBhvr>
                                        <p:cTn id="23" fill="hold"/>
                                        <p:tgtEl>
                                          <p:spTgt spid="363"/>
                                        </p:tgtEl>
                                        <p:attrNameLst>
                                          <p:attrName>style.visibility</p:attrName>
                                        </p:attrNameLst>
                                      </p:cBhvr>
                                      <p:to>
                                        <p:strVal val="visible"/>
                                      </p:to>
                                    </p:set>
                                    <p:anim calcmode="lin" valueType="num">
                                      <p:cBhvr>
                                        <p:cTn id="24" dur="500" fill="hold"/>
                                        <p:tgtEl>
                                          <p:spTgt spid="363"/>
                                        </p:tgtEl>
                                        <p:attrNameLst>
                                          <p:attrName>ppt_x</p:attrName>
                                        </p:attrNameLst>
                                      </p:cBhvr>
                                      <p:tavLst>
                                        <p:tav tm="0">
                                          <p:val>
                                            <p:strVal val="#ppt_x"/>
                                          </p:val>
                                        </p:tav>
                                        <p:tav tm="100000">
                                          <p:val>
                                            <p:strVal val="#ppt_x"/>
                                          </p:val>
                                        </p:tav>
                                      </p:tavLst>
                                    </p:anim>
                                    <p:anim calcmode="lin" valueType="num">
                                      <p:cBhvr>
                                        <p:cTn id="25" dur="500" fill="hold"/>
                                        <p:tgtEl>
                                          <p:spTgt spid="363"/>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5" nodeType="afterEffect">
                                  <p:stCondLst>
                                    <p:cond delay="0"/>
                                  </p:stCondLst>
                                  <p:iterate>
                                    <p:tmAbs val="0"/>
                                  </p:iterate>
                                  <p:childTnLst>
                                    <p:set>
                                      <p:cBhvr>
                                        <p:cTn id="28" fill="hold"/>
                                        <p:tgtEl>
                                          <p:spTgt spid="364"/>
                                        </p:tgtEl>
                                        <p:attrNameLst>
                                          <p:attrName>style.visibility</p:attrName>
                                        </p:attrNameLst>
                                      </p:cBhvr>
                                      <p:to>
                                        <p:strVal val="visible"/>
                                      </p:to>
                                    </p:set>
                                    <p:anim calcmode="lin" valueType="num">
                                      <p:cBhvr>
                                        <p:cTn id="29" dur="500" fill="hold"/>
                                        <p:tgtEl>
                                          <p:spTgt spid="364"/>
                                        </p:tgtEl>
                                        <p:attrNameLst>
                                          <p:attrName>ppt_x</p:attrName>
                                        </p:attrNameLst>
                                      </p:cBhvr>
                                      <p:tavLst>
                                        <p:tav tm="0">
                                          <p:val>
                                            <p:strVal val="#ppt_x"/>
                                          </p:val>
                                        </p:tav>
                                        <p:tav tm="100000">
                                          <p:val>
                                            <p:strVal val="#ppt_x"/>
                                          </p:val>
                                        </p:tav>
                                      </p:tavLst>
                                    </p:anim>
                                    <p:anim calcmode="lin" valueType="num">
                                      <p:cBhvr>
                                        <p:cTn id="30" dur="500" fill="hold"/>
                                        <p:tgtEl>
                                          <p:spTgt spid="364"/>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6" nodeType="afterEffect">
                                  <p:stCondLst>
                                    <p:cond delay="0"/>
                                  </p:stCondLst>
                                  <p:iterate>
                                    <p:tmAbs val="0"/>
                                  </p:iterate>
                                  <p:childTnLst>
                                    <p:set>
                                      <p:cBhvr>
                                        <p:cTn id="33" fill="hold"/>
                                        <p:tgtEl>
                                          <p:spTgt spid="365"/>
                                        </p:tgtEl>
                                        <p:attrNameLst>
                                          <p:attrName>style.visibility</p:attrName>
                                        </p:attrNameLst>
                                      </p:cBhvr>
                                      <p:to>
                                        <p:strVal val="visible"/>
                                      </p:to>
                                    </p:set>
                                    <p:anim calcmode="lin" valueType="num">
                                      <p:cBhvr>
                                        <p:cTn id="34" dur="500" fill="hold"/>
                                        <p:tgtEl>
                                          <p:spTgt spid="365"/>
                                        </p:tgtEl>
                                        <p:attrNameLst>
                                          <p:attrName>ppt_x</p:attrName>
                                        </p:attrNameLst>
                                      </p:cBhvr>
                                      <p:tavLst>
                                        <p:tav tm="0">
                                          <p:val>
                                            <p:strVal val="#ppt_x"/>
                                          </p:val>
                                        </p:tav>
                                        <p:tav tm="100000">
                                          <p:val>
                                            <p:strVal val="#ppt_x"/>
                                          </p:val>
                                        </p:tav>
                                      </p:tavLst>
                                    </p:anim>
                                    <p:anim calcmode="lin" valueType="num">
                                      <p:cBhvr>
                                        <p:cTn id="35" dur="500" fill="hold"/>
                                        <p:tgtEl>
                                          <p:spTgt spid="36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7" nodeType="clickEffect">
                                  <p:stCondLst>
                                    <p:cond delay="0"/>
                                  </p:stCondLst>
                                  <p:iterate>
                                    <p:tmAbs val="0"/>
                                  </p:iterate>
                                  <p:childTnLst>
                                    <p:set>
                                      <p:cBhvr>
                                        <p:cTn id="39" fill="hold"/>
                                        <p:tgtEl>
                                          <p:spTgt spid="366">
                                            <p:bg/>
                                          </p:spTgt>
                                        </p:tgtEl>
                                        <p:attrNameLst>
                                          <p:attrName>style.visibility</p:attrName>
                                        </p:attrNameLst>
                                      </p:cBhvr>
                                      <p:to>
                                        <p:strVal val="visible"/>
                                      </p:to>
                                    </p:set>
                                    <p:anim calcmode="lin" valueType="num">
                                      <p:cBhvr>
                                        <p:cTn id="40" dur="500" fill="hold"/>
                                        <p:tgtEl>
                                          <p:spTgt spid="366">
                                            <p:bg/>
                                          </p:spTgt>
                                        </p:tgtEl>
                                        <p:attrNameLst>
                                          <p:attrName>ppt_x</p:attrName>
                                        </p:attrNameLst>
                                      </p:cBhvr>
                                      <p:tavLst>
                                        <p:tav tm="0">
                                          <p:val>
                                            <p:strVal val="#ppt_x"/>
                                          </p:val>
                                        </p:tav>
                                        <p:tav tm="100000">
                                          <p:val>
                                            <p:strVal val="#ppt_x"/>
                                          </p:val>
                                        </p:tav>
                                      </p:tavLst>
                                    </p:anim>
                                    <p:anim calcmode="lin" valueType="num">
                                      <p:cBhvr>
                                        <p:cTn id="41" dur="500" fill="hold"/>
                                        <p:tgtEl>
                                          <p:spTgt spid="366">
                                            <p:bg/>
                                          </p:spTgt>
                                        </p:tgtEl>
                                        <p:attrNameLst>
                                          <p:attrName>ppt_y</p:attrName>
                                        </p:attrNameLst>
                                      </p:cBhvr>
                                      <p:tavLst>
                                        <p:tav tm="0">
                                          <p:val>
                                            <p:strVal val="1+#ppt_h/2"/>
                                          </p:val>
                                        </p:tav>
                                        <p:tav tm="100000">
                                          <p:val>
                                            <p:strVal val="#ppt_y"/>
                                          </p:val>
                                        </p:tav>
                                      </p:tavLst>
                                    </p:anim>
                                  </p:childTnLst>
                                </p:cTn>
                              </p:par>
                              <p:par>
                                <p:cTn id="42" presetID="2" presetClass="entr" presetSubtype="4" fill="hold" grpId="7">
                                  <p:stCondLst>
                                    <p:cond delay="0"/>
                                  </p:stCondLst>
                                  <p:iterate>
                                    <p:tmAbs val="0"/>
                                  </p:iterate>
                                  <p:childTnLst>
                                    <p:set>
                                      <p:cBhvr>
                                        <p:cTn id="43" fill="hold"/>
                                        <p:tgtEl>
                                          <p:spTgt spid="366">
                                            <p:txEl>
                                              <p:pRg st="0" end="0"/>
                                            </p:txEl>
                                          </p:spTgt>
                                        </p:tgtEl>
                                        <p:attrNameLst>
                                          <p:attrName>style.visibility</p:attrName>
                                        </p:attrNameLst>
                                      </p:cBhvr>
                                      <p:to>
                                        <p:strVal val="visible"/>
                                      </p:to>
                                    </p:set>
                                    <p:anim calcmode="lin" valueType="num">
                                      <p:cBhvr>
                                        <p:cTn id="44" dur="500" fill="hold"/>
                                        <p:tgtEl>
                                          <p:spTgt spid="36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6">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 presetClass="entr" presetSubtype="4" fill="hold" grpId="7" nodeType="afterEffect">
                                  <p:stCondLst>
                                    <p:cond delay="0"/>
                                  </p:stCondLst>
                                  <p:iterate>
                                    <p:tmAbs val="0"/>
                                  </p:iterate>
                                  <p:childTnLst>
                                    <p:set>
                                      <p:cBhvr>
                                        <p:cTn id="48" fill="hold"/>
                                        <p:tgtEl>
                                          <p:spTgt spid="366">
                                            <p:txEl>
                                              <p:pRg st="1" end="1"/>
                                            </p:txEl>
                                          </p:spTgt>
                                        </p:tgtEl>
                                        <p:attrNameLst>
                                          <p:attrName>style.visibility</p:attrName>
                                        </p:attrNameLst>
                                      </p:cBhvr>
                                      <p:to>
                                        <p:strVal val="visible"/>
                                      </p:to>
                                    </p:set>
                                    <p:anim calcmode="lin" valueType="num">
                                      <p:cBhvr>
                                        <p:cTn id="49" dur="500" fill="hold"/>
                                        <p:tgtEl>
                                          <p:spTgt spid="366">
                                            <p:txEl>
                                              <p:pRg st="1" end="1"/>
                                            </p:txEl>
                                          </p:spTgt>
                                        </p:tgtEl>
                                        <p:attrNameLst>
                                          <p:attrName>ppt_x</p:attrName>
                                        </p:attrNameLst>
                                      </p:cBhvr>
                                      <p:tavLst>
                                        <p:tav tm="0">
                                          <p:val>
                                            <p:strVal val="#ppt_x"/>
                                          </p:val>
                                        </p:tav>
                                        <p:tav tm="100000">
                                          <p:val>
                                            <p:strVal val="#ppt_x"/>
                                          </p:val>
                                        </p:tav>
                                      </p:tavLst>
                                    </p:anim>
                                    <p:anim calcmode="lin" valueType="num">
                                      <p:cBhvr>
                                        <p:cTn id="50" dur="500" fill="hold"/>
                                        <p:tgtEl>
                                          <p:spTgt spid="3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7" nodeType="clickEffect">
                                  <p:stCondLst>
                                    <p:cond delay="0"/>
                                  </p:stCondLst>
                                  <p:iterate>
                                    <p:tmAbs val="0"/>
                                  </p:iterate>
                                  <p:childTnLst>
                                    <p:set>
                                      <p:cBhvr>
                                        <p:cTn id="54" fill="hold"/>
                                        <p:tgtEl>
                                          <p:spTgt spid="366">
                                            <p:txEl>
                                              <p:pRg st="2" end="2"/>
                                            </p:txEl>
                                          </p:spTgt>
                                        </p:tgtEl>
                                        <p:attrNameLst>
                                          <p:attrName>style.visibility</p:attrName>
                                        </p:attrNameLst>
                                      </p:cBhvr>
                                      <p:to>
                                        <p:strVal val="visible"/>
                                      </p:to>
                                    </p:set>
                                    <p:anim calcmode="lin" valueType="num">
                                      <p:cBhvr>
                                        <p:cTn id="55" dur="500" fill="hold"/>
                                        <p:tgtEl>
                                          <p:spTgt spid="366">
                                            <p:txEl>
                                              <p:pRg st="2" end="2"/>
                                            </p:txEl>
                                          </p:spTgt>
                                        </p:tgtEl>
                                        <p:attrNameLst>
                                          <p:attrName>ppt_x</p:attrName>
                                        </p:attrNameLst>
                                      </p:cBhvr>
                                      <p:tavLst>
                                        <p:tav tm="0">
                                          <p:val>
                                            <p:strVal val="#ppt_x"/>
                                          </p:val>
                                        </p:tav>
                                        <p:tav tm="100000">
                                          <p:val>
                                            <p:strVal val="#ppt_x"/>
                                          </p:val>
                                        </p:tav>
                                      </p:tavLst>
                                    </p:anim>
                                    <p:anim calcmode="lin" valueType="num">
                                      <p:cBhvr>
                                        <p:cTn id="56" dur="500" fill="hold"/>
                                        <p:tgtEl>
                                          <p:spTgt spid="36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1" animBg="1" advAuto="0"/>
      <p:bldP spid="357" grpId="2" animBg="1" advAuto="0"/>
      <p:bldP spid="360" grpId="3" animBg="1" advAuto="0"/>
      <p:bldP spid="363" grpId="4" animBg="1" advAuto="0"/>
      <p:bldP spid="364" grpId="5" animBg="1" advAuto="0"/>
      <p:bldP spid="365" grpId="6" animBg="1" advAuto="0"/>
      <p:bldP spid="366" grpId="7"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375" name="Shape 375"/>
          <p:cNvSpPr/>
          <p:nvPr/>
        </p:nvSpPr>
        <p:spPr>
          <a:xfrm>
            <a:off x="-1" y="-1"/>
            <a:ext cx="7792364" cy="9233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r>
              <a:rPr sz="3600" dirty="0">
                <a:solidFill>
                  <a:srgbClr val="FFFFFF"/>
                </a:solidFill>
                <a:latin typeface="Chalkduster"/>
                <a:ea typeface="Chalkduster"/>
                <a:cs typeface="Chalkduster"/>
                <a:sym typeface="Chalkduster"/>
              </a:rPr>
              <a:t>Text </a:t>
            </a:r>
            <a:r>
              <a:rPr sz="3600" dirty="0" smtClean="0">
                <a:solidFill>
                  <a:srgbClr val="FFFFFF"/>
                </a:solidFill>
                <a:latin typeface="Chalkduster"/>
                <a:ea typeface="Chalkduster"/>
                <a:cs typeface="Chalkduster"/>
                <a:sym typeface="Chalkduster"/>
              </a:rPr>
              <a:t>Retrieval</a:t>
            </a:r>
            <a:r>
              <a:rPr lang="en-CA" sz="3600" dirty="0" smtClean="0">
                <a:solidFill>
                  <a:srgbClr val="FFFFFF"/>
                </a:solidFill>
                <a:latin typeface="Chalkduster"/>
                <a:ea typeface="Chalkduster"/>
                <a:cs typeface="Chalkduster"/>
                <a:sym typeface="Chalkduster"/>
              </a:rPr>
              <a:t> </a:t>
            </a:r>
            <a:r>
              <a:rPr sz="3600" dirty="0" smtClean="0">
                <a:solidFill>
                  <a:srgbClr val="FFFFFF"/>
                </a:solidFill>
                <a:latin typeface="Chalkduster"/>
                <a:ea typeface="Chalkduster"/>
                <a:cs typeface="Chalkduster"/>
                <a:sym typeface="Chalkduster"/>
              </a:rPr>
              <a:t>…</a:t>
            </a:r>
            <a:endParaRPr dirty="0">
              <a:solidFill>
                <a:srgbClr val="FFFFFF"/>
              </a:solidFill>
              <a:latin typeface="Calibri"/>
              <a:ea typeface="Calibri"/>
              <a:cs typeface="Calibri"/>
              <a:sym typeface="Calibri"/>
            </a:endParaRPr>
          </a:p>
          <a:p>
            <a:pPr lvl="0"/>
            <a:r>
              <a:rPr dirty="0">
                <a:solidFill>
                  <a:srgbClr val="FFFFFF"/>
                </a:solidFill>
                <a:latin typeface="Calibri"/>
                <a:ea typeface="Calibri"/>
                <a:cs typeface="Calibri"/>
                <a:sym typeface="Calibri"/>
              </a:rPr>
              <a:t> </a:t>
            </a:r>
          </a:p>
        </p:txBody>
      </p:sp>
      <p:sp>
        <p:nvSpPr>
          <p:cNvPr id="376" name="Shape 376"/>
          <p:cNvSpPr/>
          <p:nvPr/>
        </p:nvSpPr>
        <p:spPr>
          <a:xfrm>
            <a:off x="457200" y="1173869"/>
            <a:ext cx="8229600" cy="52629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buClr>
                <a:srgbClr val="FF0000"/>
              </a:buClr>
              <a:buSzPct val="100000"/>
            </a:pPr>
            <a:endParaRPr sz="2800" dirty="0">
              <a:solidFill>
                <a:srgbClr val="FF0000"/>
              </a:solidFill>
              <a:latin typeface="Calibri"/>
              <a:ea typeface="Calibri"/>
              <a:cs typeface="Calibri"/>
              <a:sym typeface="Calibri"/>
            </a:endParaRPr>
          </a:p>
          <a:p>
            <a:pPr marL="508000" lvl="0" indent="-508000">
              <a:buClr>
                <a:srgbClr val="FFFF00"/>
              </a:buClr>
              <a:buSzPct val="100000"/>
              <a:buFont typeface="Wingdings"/>
              <a:buChar char="➢"/>
            </a:pPr>
            <a:r>
              <a:rPr sz="2800" dirty="0">
                <a:solidFill>
                  <a:srgbClr val="D1C789"/>
                </a:solidFill>
                <a:latin typeface="Calibri"/>
                <a:ea typeface="Calibri"/>
                <a:cs typeface="Calibri"/>
                <a:sym typeface="Calibri"/>
              </a:rPr>
              <a:t>Text retrieval is concerned with the </a:t>
            </a:r>
            <a:r>
              <a:rPr sz="2800" dirty="0">
                <a:solidFill>
                  <a:srgbClr val="FFFFFF"/>
                </a:solidFill>
                <a:latin typeface="Calibri"/>
                <a:ea typeface="Calibri"/>
                <a:cs typeface="Calibri"/>
                <a:sym typeface="Calibri"/>
              </a:rPr>
              <a:t>organization and retrieval of textual information</a:t>
            </a:r>
            <a:r>
              <a:rPr sz="2800" dirty="0">
                <a:solidFill>
                  <a:srgbClr val="D1C789"/>
                </a:solidFill>
                <a:latin typeface="Calibri"/>
                <a:ea typeface="Calibri"/>
                <a:cs typeface="Calibri"/>
                <a:sym typeface="Calibri"/>
              </a:rPr>
              <a:t> from a large number of text-based </a:t>
            </a:r>
            <a:r>
              <a:rPr sz="2800" dirty="0" smtClean="0">
                <a:solidFill>
                  <a:srgbClr val="D1C789"/>
                </a:solidFill>
                <a:latin typeface="Calibri"/>
                <a:ea typeface="Calibri"/>
                <a:cs typeface="Calibri"/>
                <a:sym typeface="Calibri"/>
              </a:rPr>
              <a:t>documents</a:t>
            </a:r>
            <a:endParaRPr lang="en-CA" sz="2800" dirty="0" smtClean="0">
              <a:solidFill>
                <a:srgbClr val="D1C789"/>
              </a:solidFill>
              <a:latin typeface="Calibri"/>
              <a:ea typeface="Calibri"/>
              <a:cs typeface="Calibri"/>
              <a:sym typeface="Calibri"/>
            </a:endParaRPr>
          </a:p>
          <a:p>
            <a:pPr lvl="0">
              <a:buClr>
                <a:srgbClr val="FFFF00"/>
              </a:buClr>
              <a:buSzPct val="100000"/>
            </a:pPr>
            <a:r>
              <a:rPr sz="2800" dirty="0" smtClean="0">
                <a:solidFill>
                  <a:srgbClr val="D1C789"/>
                </a:solidFill>
                <a:latin typeface="Calibri"/>
                <a:ea typeface="Calibri"/>
                <a:cs typeface="Calibri"/>
                <a:sym typeface="Calibri"/>
              </a:rPr>
              <a:t> </a:t>
            </a:r>
            <a:endParaRPr lang="en-CA" sz="2800" dirty="0" smtClean="0">
              <a:solidFill>
                <a:srgbClr val="D1C789"/>
              </a:solidFill>
              <a:latin typeface="Calibri"/>
              <a:ea typeface="Calibri"/>
              <a:cs typeface="Calibri"/>
              <a:sym typeface="Calibri"/>
            </a:endParaRPr>
          </a:p>
          <a:p>
            <a:pPr marL="508000" lvl="0" indent="-508000">
              <a:buClr>
                <a:srgbClr val="FFFF00"/>
              </a:buClr>
              <a:buSzPct val="100000"/>
              <a:buFont typeface="Wingdings"/>
              <a:buChar char="➢"/>
            </a:pPr>
            <a:r>
              <a:rPr lang="en-CA" sz="2800" dirty="0" smtClean="0">
                <a:solidFill>
                  <a:srgbClr val="C7C47D"/>
                </a:solidFill>
                <a:latin typeface="Calibri"/>
                <a:ea typeface="Calibri"/>
                <a:cs typeface="Calibri"/>
                <a:sym typeface="Calibri"/>
              </a:rPr>
              <a:t>Only </a:t>
            </a:r>
            <a:r>
              <a:rPr lang="en-CA" sz="2800" dirty="0">
                <a:solidFill>
                  <a:srgbClr val="C7C47D"/>
                </a:solidFill>
                <a:latin typeface="Calibri"/>
                <a:ea typeface="Calibri"/>
                <a:cs typeface="Calibri"/>
                <a:sym typeface="Calibri"/>
              </a:rPr>
              <a:t>a </a:t>
            </a:r>
            <a:r>
              <a:rPr lang="en-CA" sz="2800" dirty="0">
                <a:solidFill>
                  <a:srgbClr val="FFFFFF"/>
                </a:solidFill>
                <a:latin typeface="Calibri"/>
                <a:ea typeface="Calibri"/>
                <a:cs typeface="Calibri"/>
                <a:sym typeface="Calibri"/>
              </a:rPr>
              <a:t>small fraction</a:t>
            </a:r>
            <a:r>
              <a:rPr lang="en-CA" sz="2800" dirty="0">
                <a:solidFill>
                  <a:srgbClr val="C7C47D"/>
                </a:solidFill>
                <a:latin typeface="Calibri"/>
                <a:ea typeface="Calibri"/>
                <a:cs typeface="Calibri"/>
                <a:sym typeface="Calibri"/>
              </a:rPr>
              <a:t> of the many available Documents will be </a:t>
            </a:r>
            <a:r>
              <a:rPr lang="en-CA" sz="2800" dirty="0">
                <a:solidFill>
                  <a:srgbClr val="FFFFFF"/>
                </a:solidFill>
                <a:latin typeface="Calibri"/>
                <a:ea typeface="Calibri"/>
                <a:cs typeface="Calibri"/>
                <a:sym typeface="Calibri"/>
              </a:rPr>
              <a:t>relevant</a:t>
            </a:r>
            <a:r>
              <a:rPr lang="en-CA" sz="2800" dirty="0">
                <a:solidFill>
                  <a:srgbClr val="C7C47D"/>
                </a:solidFill>
                <a:latin typeface="Calibri"/>
                <a:ea typeface="Calibri"/>
                <a:cs typeface="Calibri"/>
                <a:sym typeface="Calibri"/>
              </a:rPr>
              <a:t> to a given individual </a:t>
            </a:r>
            <a:r>
              <a:rPr lang="en-CA" sz="2800" dirty="0" smtClean="0">
                <a:solidFill>
                  <a:srgbClr val="C7C47D"/>
                </a:solidFill>
                <a:latin typeface="Calibri"/>
                <a:ea typeface="Calibri"/>
                <a:cs typeface="Calibri"/>
                <a:sym typeface="Calibri"/>
              </a:rPr>
              <a:t>use.</a:t>
            </a:r>
            <a:endParaRPr sz="2800" dirty="0">
              <a:solidFill>
                <a:srgbClr val="D1C789"/>
              </a:solidFill>
              <a:latin typeface="Calibri"/>
              <a:ea typeface="Calibri"/>
              <a:cs typeface="Calibri"/>
              <a:sym typeface="Calibri"/>
            </a:endParaRPr>
          </a:p>
          <a:p>
            <a:pPr lvl="0"/>
            <a:endParaRPr sz="2800" dirty="0">
              <a:solidFill>
                <a:srgbClr val="FFFFFF"/>
              </a:solidFill>
              <a:latin typeface="Calibri"/>
              <a:ea typeface="Calibri"/>
              <a:cs typeface="Calibri"/>
              <a:sym typeface="Calibri"/>
            </a:endParaRPr>
          </a:p>
          <a:p>
            <a:pPr marL="508000" lvl="0" indent="-508000">
              <a:buClr>
                <a:srgbClr val="FFFF00"/>
              </a:buClr>
              <a:buSzPct val="100000"/>
              <a:buFont typeface="Wingdings"/>
              <a:buChar char="➢"/>
            </a:pPr>
            <a:r>
              <a:rPr sz="2800" dirty="0" smtClean="0">
                <a:solidFill>
                  <a:srgbClr val="CFCD8F"/>
                </a:solidFill>
                <a:latin typeface="Calibri"/>
                <a:ea typeface="Calibri"/>
                <a:cs typeface="Calibri"/>
                <a:sym typeface="Calibri"/>
              </a:rPr>
              <a:t>There </a:t>
            </a:r>
            <a:r>
              <a:rPr sz="2800" dirty="0">
                <a:solidFill>
                  <a:srgbClr val="CFCD8F"/>
                </a:solidFill>
                <a:latin typeface="Calibri"/>
                <a:ea typeface="Calibri"/>
                <a:cs typeface="Calibri"/>
                <a:sym typeface="Calibri"/>
              </a:rPr>
              <a:t>exist many information retrieval systems, such as on-line library catalog systems, on-line document management systems, and the more recently developed Web search engines. </a:t>
            </a:r>
          </a:p>
        </p:txBody>
      </p:sp>
      <p:sp>
        <p:nvSpPr>
          <p:cNvPr id="377" name="Shape 377"/>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7</a:t>
            </a:fld>
            <a:endParaRPr sz="1200">
              <a:solidFill>
                <a:srgbClr val="FFFF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376">
                                            <p:bg/>
                                          </p:spTgt>
                                        </p:tgtEl>
                                        <p:attrNameLst>
                                          <p:attrName>style.visibility</p:attrName>
                                        </p:attrNameLst>
                                      </p:cBhvr>
                                      <p:to>
                                        <p:strVal val="visible"/>
                                      </p:to>
                                    </p:set>
                                    <p:anim calcmode="lin" valueType="num">
                                      <p:cBhvr>
                                        <p:cTn id="7" dur="500" fill="hold"/>
                                        <p:tgtEl>
                                          <p:spTgt spid="376">
                                            <p:bg/>
                                          </p:spTgt>
                                        </p:tgtEl>
                                        <p:attrNameLst>
                                          <p:attrName>ppt_x</p:attrName>
                                        </p:attrNameLst>
                                      </p:cBhvr>
                                      <p:tavLst>
                                        <p:tav tm="0">
                                          <p:val>
                                            <p:strVal val="#ppt_x"/>
                                          </p:val>
                                        </p:tav>
                                        <p:tav tm="100000">
                                          <p:val>
                                            <p:strVal val="#ppt_x"/>
                                          </p:val>
                                        </p:tav>
                                      </p:tavLst>
                                    </p:anim>
                                    <p:anim calcmode="lin" valueType="num">
                                      <p:cBhvr>
                                        <p:cTn id="8" dur="500" fill="hold"/>
                                        <p:tgtEl>
                                          <p:spTgt spid="37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iterate>
                                    <p:tmAbs val="0"/>
                                  </p:iterate>
                                  <p:childTnLst>
                                    <p:set>
                                      <p:cBhvr>
                                        <p:cTn id="12" fill="hold"/>
                                        <p:tgtEl>
                                          <p:spTgt spid="376">
                                            <p:txEl>
                                              <p:pRg st="1" end="1"/>
                                            </p:txEl>
                                          </p:spTgt>
                                        </p:tgtEl>
                                        <p:attrNameLst>
                                          <p:attrName>style.visibility</p:attrName>
                                        </p:attrNameLst>
                                      </p:cBhvr>
                                      <p:to>
                                        <p:strVal val="visible"/>
                                      </p:to>
                                    </p:set>
                                    <p:anim calcmode="lin" valueType="num">
                                      <p:cBhvr>
                                        <p:cTn id="13" dur="500" fill="hold"/>
                                        <p:tgtEl>
                                          <p:spTgt spid="376">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iterate>
                                    <p:tmAbs val="0"/>
                                  </p:iterate>
                                  <p:childTnLst>
                                    <p:set>
                                      <p:cBhvr>
                                        <p:cTn id="18" fill="hold"/>
                                        <p:tgtEl>
                                          <p:spTgt spid="376">
                                            <p:txEl>
                                              <p:pRg st="2" end="2"/>
                                            </p:txEl>
                                          </p:spTgt>
                                        </p:tgtEl>
                                        <p:attrNameLst>
                                          <p:attrName>style.visibility</p:attrName>
                                        </p:attrNameLst>
                                      </p:cBhvr>
                                      <p:to>
                                        <p:strVal val="visible"/>
                                      </p:to>
                                    </p:set>
                                    <p:anim calcmode="lin" valueType="num">
                                      <p:cBhvr>
                                        <p:cTn id="19" dur="500" fill="hold"/>
                                        <p:tgtEl>
                                          <p:spTgt spid="376">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76">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1" nodeType="afterEffect">
                                  <p:stCondLst>
                                    <p:cond delay="0"/>
                                  </p:stCondLst>
                                  <p:iterate>
                                    <p:tmAbs val="0"/>
                                  </p:iterate>
                                  <p:childTnLst>
                                    <p:set>
                                      <p:cBhvr>
                                        <p:cTn id="23" fill="hold"/>
                                        <p:tgtEl>
                                          <p:spTgt spid="376">
                                            <p:txEl>
                                              <p:pRg st="3" end="3"/>
                                            </p:txEl>
                                          </p:spTgt>
                                        </p:tgtEl>
                                        <p:attrNameLst>
                                          <p:attrName>style.visibility</p:attrName>
                                        </p:attrNameLst>
                                      </p:cBhvr>
                                      <p:to>
                                        <p:strVal val="visible"/>
                                      </p:to>
                                    </p:set>
                                    <p:anim calcmode="lin" valueType="num">
                                      <p:cBhvr>
                                        <p:cTn id="24" dur="500" fill="hold"/>
                                        <p:tgtEl>
                                          <p:spTgt spid="376">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3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1" nodeType="clickEffect">
                                  <p:stCondLst>
                                    <p:cond delay="0"/>
                                  </p:stCondLst>
                                  <p:iterate>
                                    <p:tmAbs val="0"/>
                                  </p:iterate>
                                  <p:childTnLst>
                                    <p:set>
                                      <p:cBhvr>
                                        <p:cTn id="29" fill="hold"/>
                                        <p:tgtEl>
                                          <p:spTgt spid="376">
                                            <p:txEl>
                                              <p:pRg st="5" end="5"/>
                                            </p:txEl>
                                          </p:spTgt>
                                        </p:tgtEl>
                                        <p:attrNameLst>
                                          <p:attrName>style.visibility</p:attrName>
                                        </p:attrNameLst>
                                      </p:cBhvr>
                                      <p:to>
                                        <p:strVal val="visible"/>
                                      </p:to>
                                    </p:set>
                                    <p:anim calcmode="lin" valueType="num">
                                      <p:cBhvr>
                                        <p:cTn id="30" dur="500" fill="hold"/>
                                        <p:tgtEl>
                                          <p:spTgt spid="376">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3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1"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7042150" y="6243638"/>
            <a:ext cx="1905000" cy="457200"/>
          </a:xfrm>
          <a:prstGeom prst="rect">
            <a:avLst/>
          </a:prstGeom>
        </p:spPr>
        <p:txBody>
          <a:bodyPr/>
          <a:lstStyle/>
          <a:p>
            <a:fld id="{042EBAD3-D621-514C-96A7-D351B1CDF61E}" type="slidenum">
              <a:rPr lang="en-AU"/>
              <a:pPr/>
              <a:t>8</a:t>
            </a:fld>
            <a:endParaRPr lang="en-AU"/>
          </a:p>
        </p:txBody>
      </p:sp>
      <p:sp>
        <p:nvSpPr>
          <p:cNvPr id="167938" name="Rectangle 2"/>
          <p:cNvSpPr>
            <a:spLocks noGrp="1" noChangeArrowheads="1"/>
          </p:cNvSpPr>
          <p:nvPr>
            <p:ph type="title"/>
          </p:nvPr>
        </p:nvSpPr>
        <p:spPr/>
        <p:txBody>
          <a:bodyPr/>
          <a:lstStyle/>
          <a:p>
            <a:pPr algn="l"/>
            <a:r>
              <a:rPr lang="en-AU" b="1" dirty="0"/>
              <a:t>Example</a:t>
            </a:r>
          </a:p>
        </p:txBody>
      </p:sp>
      <p:pic>
        <p:nvPicPr>
          <p:cNvPr id="167939"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4787900" y="188913"/>
            <a:ext cx="4140200" cy="2992437"/>
          </a:xfrm>
        </p:spPr>
      </p:pic>
      <p:pic>
        <p:nvPicPr>
          <p:cNvPr id="16794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9750" y="1673225"/>
            <a:ext cx="3768725" cy="4995863"/>
          </a:xfrm>
          <a:noFill/>
          <a:ln/>
        </p:spPr>
      </p:pic>
      <p:sp>
        <p:nvSpPr>
          <p:cNvPr id="167942" name="Text Box 6"/>
          <p:cNvSpPr txBox="1">
            <a:spLocks noChangeArrowheads="1"/>
          </p:cNvSpPr>
          <p:nvPr/>
        </p:nvSpPr>
        <p:spPr bwMode="auto">
          <a:xfrm>
            <a:off x="6516688" y="4149725"/>
            <a:ext cx="1008062" cy="376238"/>
          </a:xfrm>
          <a:prstGeom prst="rect">
            <a:avLst/>
          </a:prstGeom>
          <a:noFill/>
          <a:ln w="9525">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AU" b="1" dirty="0">
                <a:solidFill>
                  <a:schemeClr val="folHlink"/>
                </a:solidFill>
              </a:rPr>
              <a:t>G</a:t>
            </a:r>
            <a:r>
              <a:rPr lang="en-AU" b="1" dirty="0">
                <a:solidFill>
                  <a:schemeClr val="hlink"/>
                </a:solidFill>
              </a:rPr>
              <a:t>o</a:t>
            </a:r>
            <a:r>
              <a:rPr lang="en-AU" b="1" dirty="0">
                <a:solidFill>
                  <a:schemeClr val="accent2"/>
                </a:solidFill>
              </a:rPr>
              <a:t>o</a:t>
            </a:r>
            <a:r>
              <a:rPr lang="en-AU" b="1" dirty="0">
                <a:solidFill>
                  <a:schemeClr val="folHlink"/>
                </a:solidFill>
              </a:rPr>
              <a:t>g</a:t>
            </a:r>
            <a:r>
              <a:rPr lang="en-AU" b="1" dirty="0">
                <a:solidFill>
                  <a:srgbClr val="009900"/>
                </a:solidFill>
              </a:rPr>
              <a:t>l</a:t>
            </a:r>
            <a:r>
              <a:rPr lang="en-AU" b="1" dirty="0">
                <a:solidFill>
                  <a:schemeClr val="hlink"/>
                </a:solidFill>
              </a:rPr>
              <a:t>e</a:t>
            </a:r>
          </a:p>
        </p:txBody>
      </p:sp>
      <p:sp>
        <p:nvSpPr>
          <p:cNvPr id="167943" name="Line 7"/>
          <p:cNvSpPr>
            <a:spLocks noChangeShapeType="1"/>
          </p:cNvSpPr>
          <p:nvPr/>
        </p:nvSpPr>
        <p:spPr bwMode="auto">
          <a:xfrm>
            <a:off x="6948488" y="3141663"/>
            <a:ext cx="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67944" name="Line 8"/>
          <p:cNvSpPr>
            <a:spLocks noChangeShapeType="1"/>
          </p:cNvSpPr>
          <p:nvPr/>
        </p:nvSpPr>
        <p:spPr bwMode="auto">
          <a:xfrm flipH="1">
            <a:off x="4356100" y="4292600"/>
            <a:ext cx="20875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67945" name="Line 9"/>
          <p:cNvSpPr>
            <a:spLocks noChangeShapeType="1"/>
          </p:cNvSpPr>
          <p:nvPr/>
        </p:nvSpPr>
        <p:spPr bwMode="auto">
          <a:xfrm>
            <a:off x="6948488" y="45085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67946" name="AutoShape 10"/>
          <p:cNvSpPr>
            <a:spLocks noChangeArrowheads="1"/>
          </p:cNvSpPr>
          <p:nvPr/>
        </p:nvSpPr>
        <p:spPr bwMode="auto">
          <a:xfrm>
            <a:off x="5940425" y="5013325"/>
            <a:ext cx="2087563" cy="1439863"/>
          </a:xfrm>
          <a:prstGeom prst="cloudCallout">
            <a:avLst>
              <a:gd name="adj1" fmla="val -34259"/>
              <a:gd name="adj2" fmla="val 34787"/>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en-AU" sz="2000" b="1">
                <a:solidFill>
                  <a:schemeClr val="folHlink"/>
                </a:solidFill>
              </a:rPr>
              <a:t>Web</a:t>
            </a:r>
          </a:p>
        </p:txBody>
      </p:sp>
    </p:spTree>
    <p:extLst>
      <p:ext uri="{BB962C8B-B14F-4D97-AF65-F5344CB8AC3E}">
        <p14:creationId xmlns:p14="http://schemas.microsoft.com/office/powerpoint/2010/main" val="99110537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a:spLocks noGrp="1"/>
          </p:cNvSpPr>
          <p:nvPr>
            <p:ph type="title"/>
          </p:nvPr>
        </p:nvSpPr>
        <p:spPr>
          <a:xfrm>
            <a:off x="457200" y="1715435"/>
            <a:ext cx="8229600" cy="1143002"/>
          </a:xfrm>
          <a:prstGeom prst="rect">
            <a:avLst/>
          </a:prstGeom>
        </p:spPr>
        <p:txBody>
          <a:bodyPr/>
          <a:lstStyle>
            <a:lvl1pPr>
              <a:defRPr sz="5400" b="1">
                <a:solidFill>
                  <a:srgbClr val="000000"/>
                </a:solidFill>
              </a:defRPr>
            </a:lvl1pPr>
          </a:lstStyle>
          <a:p>
            <a:pPr lvl="0">
              <a:defRPr sz="1800" b="0"/>
            </a:pPr>
            <a:r>
              <a:rPr sz="5400" b="1"/>
              <a:t> </a:t>
            </a:r>
          </a:p>
        </p:txBody>
      </p:sp>
      <p:sp>
        <p:nvSpPr>
          <p:cNvPr id="380" name="Shape 380"/>
          <p:cNvSpPr/>
          <p:nvPr/>
        </p:nvSpPr>
        <p:spPr>
          <a:xfrm>
            <a:off x="-1" y="-1"/>
            <a:ext cx="7038929" cy="77117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a:solidFill>
                  <a:srgbClr val="FFFFFF"/>
                </a:solidFill>
                <a:latin typeface="Chalkduster"/>
                <a:ea typeface="Chalkduster"/>
                <a:cs typeface="Chalkduster"/>
                <a:sym typeface="Chalkduster"/>
              </a:defRPr>
            </a:lvl1pPr>
          </a:lstStyle>
          <a:p>
            <a:pPr lvl="0">
              <a:defRPr sz="1800">
                <a:solidFill>
                  <a:srgbClr val="000000"/>
                </a:solidFill>
              </a:defRPr>
            </a:pPr>
            <a:r>
              <a:rPr sz="3600">
                <a:solidFill>
                  <a:srgbClr val="FFFFFF"/>
                </a:solidFill>
              </a:rPr>
              <a:t>Text Retrieval continued…</a:t>
            </a:r>
          </a:p>
        </p:txBody>
      </p:sp>
      <p:sp>
        <p:nvSpPr>
          <p:cNvPr id="381" name="Shape 381"/>
          <p:cNvSpPr/>
          <p:nvPr/>
        </p:nvSpPr>
        <p:spPr>
          <a:xfrm>
            <a:off x="431800" y="1090650"/>
            <a:ext cx="7546807"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buClr>
                <a:srgbClr val="FAC090"/>
              </a:buClr>
              <a:buSzPct val="100000"/>
            </a:pPr>
            <a:r>
              <a:rPr sz="2400" dirty="0" smtClean="0">
                <a:solidFill>
                  <a:srgbClr val="FFFFFF"/>
                </a:solidFill>
                <a:latin typeface="Calibri"/>
                <a:ea typeface="Calibri"/>
                <a:cs typeface="Calibri"/>
                <a:sym typeface="Calibri"/>
              </a:rPr>
              <a:t> </a:t>
            </a:r>
            <a:endParaRPr dirty="0">
              <a:solidFill>
                <a:srgbClr val="FFFFFF"/>
              </a:solidFill>
              <a:latin typeface="Calibri"/>
              <a:ea typeface="Calibri"/>
              <a:cs typeface="Calibri"/>
              <a:sym typeface="Calibri"/>
            </a:endParaRPr>
          </a:p>
        </p:txBody>
      </p:sp>
      <p:grpSp>
        <p:nvGrpSpPr>
          <p:cNvPr id="384" name="Group 384"/>
          <p:cNvGrpSpPr/>
          <p:nvPr/>
        </p:nvGrpSpPr>
        <p:grpSpPr>
          <a:xfrm>
            <a:off x="1398548" y="1715435"/>
            <a:ext cx="3063723" cy="2867254"/>
            <a:chOff x="710392" y="329794"/>
            <a:chExt cx="3063721" cy="2867253"/>
          </a:xfrm>
        </p:grpSpPr>
        <p:sp>
          <p:nvSpPr>
            <p:cNvPr id="382" name="Shape 382"/>
            <p:cNvSpPr/>
            <p:nvPr/>
          </p:nvSpPr>
          <p:spPr>
            <a:xfrm>
              <a:off x="710392" y="329794"/>
              <a:ext cx="3063721" cy="2867253"/>
            </a:xfrm>
            <a:custGeom>
              <a:avLst/>
              <a:gdLst/>
              <a:ahLst/>
              <a:cxnLst>
                <a:cxn ang="0">
                  <a:pos x="wd2" y="hd2"/>
                </a:cxn>
                <a:cxn ang="5400000">
                  <a:pos x="wd2" y="hd2"/>
                </a:cxn>
                <a:cxn ang="10800000">
                  <a:pos x="wd2" y="hd2"/>
                </a:cxn>
                <a:cxn ang="16200000">
                  <a:pos x="wd2" y="hd2"/>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4BACC6"/>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endParaRPr/>
            </a:p>
          </p:txBody>
        </p:sp>
        <p:sp>
          <p:nvSpPr>
            <p:cNvPr id="383" name="Shape 383"/>
            <p:cNvSpPr/>
            <p:nvPr/>
          </p:nvSpPr>
          <p:spPr>
            <a:xfrm>
              <a:off x="948932" y="1130997"/>
              <a:ext cx="2166432"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800">
                  <a:latin typeface="Calibri"/>
                  <a:ea typeface="Calibri"/>
                  <a:cs typeface="Calibri"/>
                  <a:sym typeface="Calibri"/>
                </a:defRPr>
              </a:lvl1pPr>
            </a:lstStyle>
            <a:p>
              <a:pPr lvl="0">
                <a:defRPr sz="1800"/>
              </a:pPr>
              <a:r>
                <a:rPr sz="2800" dirty="0"/>
                <a:t>Relevant documents</a:t>
              </a:r>
            </a:p>
          </p:txBody>
        </p:sp>
      </p:grpSp>
      <p:grpSp>
        <p:nvGrpSpPr>
          <p:cNvPr id="387" name="Group 387"/>
          <p:cNvGrpSpPr/>
          <p:nvPr/>
        </p:nvGrpSpPr>
        <p:grpSpPr>
          <a:xfrm>
            <a:off x="4115950" y="1715435"/>
            <a:ext cx="3022196" cy="2867254"/>
            <a:chOff x="565675" y="-243242"/>
            <a:chExt cx="3022195" cy="2867253"/>
          </a:xfrm>
        </p:grpSpPr>
        <p:sp>
          <p:nvSpPr>
            <p:cNvPr id="385" name="Shape 385"/>
            <p:cNvSpPr/>
            <p:nvPr/>
          </p:nvSpPr>
          <p:spPr>
            <a:xfrm>
              <a:off x="565675" y="-243242"/>
              <a:ext cx="3022195" cy="2867253"/>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4F81BD"/>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endParaRPr/>
            </a:p>
          </p:txBody>
        </p:sp>
        <p:sp>
          <p:nvSpPr>
            <p:cNvPr id="386" name="Shape 386"/>
            <p:cNvSpPr/>
            <p:nvPr/>
          </p:nvSpPr>
          <p:spPr>
            <a:xfrm>
              <a:off x="911996" y="620861"/>
              <a:ext cx="2137068"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800">
                  <a:latin typeface="Calibri"/>
                  <a:ea typeface="Calibri"/>
                  <a:cs typeface="Calibri"/>
                  <a:sym typeface="Calibri"/>
                </a:defRPr>
              </a:lvl1pPr>
            </a:lstStyle>
            <a:p>
              <a:pPr lvl="0">
                <a:defRPr sz="1800"/>
              </a:pPr>
              <a:r>
                <a:rPr sz="2800" dirty="0"/>
                <a:t>Retrieved documents</a:t>
              </a:r>
            </a:p>
          </p:txBody>
        </p:sp>
      </p:grpSp>
      <p:sp>
        <p:nvSpPr>
          <p:cNvPr id="388" name="Shape 388"/>
          <p:cNvSpPr/>
          <p:nvPr/>
        </p:nvSpPr>
        <p:spPr>
          <a:xfrm>
            <a:off x="4115950" y="2579538"/>
            <a:ext cx="346321" cy="1154601"/>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678FC5"/>
              </a:gs>
              <a:gs pos="50000">
                <a:srgbClr val="4A81C3"/>
              </a:gs>
              <a:gs pos="100000">
                <a:srgbClr val="3B71B2"/>
              </a:gs>
            </a:gsLst>
            <a:lin ang="5400000"/>
          </a:gradFill>
          <a:ln w="6350">
            <a:solidFill>
              <a:srgbClr val="4F81BD"/>
            </a:solidFill>
            <a:miter/>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9" name="Shape 389"/>
          <p:cNvSpPr/>
          <p:nvPr/>
        </p:nvSpPr>
        <p:spPr>
          <a:xfrm>
            <a:off x="2076461" y="4978749"/>
            <a:ext cx="4771619"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solidFill>
                  <a:srgbClr val="FFFFFF"/>
                </a:solidFill>
                <a:latin typeface="Calibri"/>
                <a:ea typeface="Calibri"/>
                <a:cs typeface="Calibri"/>
                <a:sym typeface="Calibri"/>
              </a:defRPr>
            </a:lvl1pPr>
          </a:lstStyle>
          <a:p>
            <a:pPr lvl="0">
              <a:defRPr sz="1800">
                <a:solidFill>
                  <a:srgbClr val="000000"/>
                </a:solidFill>
              </a:defRPr>
            </a:pPr>
            <a:r>
              <a:rPr sz="2400" dirty="0">
                <a:solidFill>
                  <a:srgbClr val="FFFFFF"/>
                </a:solidFill>
              </a:rPr>
              <a:t>Relevant &amp; Retrieved documents</a:t>
            </a:r>
          </a:p>
        </p:txBody>
      </p:sp>
      <p:sp>
        <p:nvSpPr>
          <p:cNvPr id="390" name="Shape 390"/>
          <p:cNvSpPr/>
          <p:nvPr/>
        </p:nvSpPr>
        <p:spPr>
          <a:xfrm flipH="1">
            <a:off x="4229899" y="4028030"/>
            <a:ext cx="3" cy="950719"/>
          </a:xfrm>
          <a:prstGeom prst="line">
            <a:avLst/>
          </a:prstGeom>
          <a:ln w="19050">
            <a:solidFill/>
            <a:miter/>
            <a:tailEnd type="triangle"/>
          </a:ln>
        </p:spPr>
        <p:txBody>
          <a:bodyPr lIns="0" tIns="0" rIns="0" bIns="0"/>
          <a:lstStyle/>
          <a:p>
            <a:pPr lvl="0">
              <a:defRPr sz="1200">
                <a:latin typeface="+mj-lt"/>
                <a:ea typeface="+mj-ea"/>
                <a:cs typeface="+mj-cs"/>
                <a:sym typeface="Helvetica"/>
              </a:defRPr>
            </a:pPr>
            <a:endParaRPr/>
          </a:p>
        </p:txBody>
      </p:sp>
      <p:sp>
        <p:nvSpPr>
          <p:cNvPr id="391" name="Shape 391"/>
          <p:cNvSpPr>
            <a:spLocks noGrp="1"/>
          </p:cNvSpPr>
          <p:nvPr>
            <p:ph type="sldNum" sz="quarter" idx="2"/>
          </p:nvPr>
        </p:nvSpPr>
        <p:spPr>
          <a:xfrm>
            <a:off x="6553200" y="6221729"/>
            <a:ext cx="2133600" cy="269241"/>
          </a:xfrm>
          <a:prstGeom prst="rect">
            <a:avLst/>
          </a:prstGeom>
          <a:extLst>
            <a:ext uri="{C572A759-6A51-4108-AA02-DFA0A04FC94B}">
              <ma14:wrappingTextBoxFlag xmlns:ma14="http://schemas.microsoft.com/office/mac/drawingml/2011/main" val="1"/>
            </a:ext>
          </a:extLst>
        </p:spPr>
        <p:txBody>
          <a:bodyPr lIns="0" tIns="0" rIns="0" bIns="0">
            <a:normAutofit/>
          </a:bodyPr>
          <a:lstStyle>
            <a:lvl1pPr>
              <a:defRPr>
                <a:solidFill>
                  <a:srgbClr val="FFFFFF"/>
                </a:solidFill>
              </a:defRPr>
            </a:lvl1pPr>
          </a:lstStyle>
          <a:p>
            <a:pPr lvl="0">
              <a:defRPr sz="1800">
                <a:solidFill>
                  <a:srgbClr val="000000"/>
                </a:solidFill>
              </a:defRPr>
            </a:pPr>
            <a:fld id="{86CB4B4D-7CA3-9044-876B-883B54F8677D}" type="slidenum">
              <a:rPr sz="1200">
                <a:solidFill>
                  <a:srgbClr val="FFFFFF"/>
                </a:solidFill>
              </a:rPr>
              <a:t>9</a:t>
            </a:fld>
            <a:endParaRPr sz="1200">
              <a:solidFill>
                <a:srgbClr val="FFFFFF"/>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000000"/>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664</TotalTime>
  <Words>1909</Words>
  <Application>Microsoft Macintosh PowerPoint</Application>
  <PresentationFormat>On-screen Show (4:3)</PresentationFormat>
  <Paragraphs>479</Paragraphs>
  <Slides>44</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44</vt:i4>
      </vt:variant>
    </vt:vector>
  </HeadingPairs>
  <TitlesOfParts>
    <vt:vector size="61" baseType="lpstr">
      <vt:lpstr>Arial</vt:lpstr>
      <vt:lpstr>Arial Black</vt:lpstr>
      <vt:lpstr>Arial Bold</vt:lpstr>
      <vt:lpstr>Arvo</vt:lpstr>
      <vt:lpstr>Avenir Roman</vt:lpstr>
      <vt:lpstr>Calibri</vt:lpstr>
      <vt:lpstr>Chalkduster</vt:lpstr>
      <vt:lpstr>Georgia</vt:lpstr>
      <vt:lpstr>Georgia Bold</vt:lpstr>
      <vt:lpstr>Helvetica</vt:lpstr>
      <vt:lpstr>Monotype Sorts</vt:lpstr>
      <vt:lpstr>Times New Roman</vt:lpstr>
      <vt:lpstr>Times New Roman Bold</vt:lpstr>
      <vt:lpstr>Ubuntu</vt:lpstr>
      <vt:lpstr>Wingdings</vt:lpstr>
      <vt:lpstr>宋体</vt:lpstr>
      <vt:lpstr>Default</vt:lpstr>
      <vt:lpstr>TEXTUAL ANALYSIS IN SOFTWARE PROJECTS</vt:lpstr>
      <vt:lpstr> </vt:lpstr>
      <vt:lpstr> </vt:lpstr>
      <vt:lpstr>PowerPoint Presentation</vt:lpstr>
      <vt:lpstr>PowerPoint Presentation</vt:lpstr>
      <vt:lpstr>PowerPoint Presentation</vt:lpstr>
      <vt:lpstr> </vt:lpstr>
      <vt:lpstr>Example</vt:lpstr>
      <vt:lpstr> </vt:lpstr>
      <vt:lpstr> </vt:lpstr>
      <vt:lpstr> </vt:lpstr>
      <vt:lpstr>PowerPoint Presentation</vt:lpstr>
      <vt:lpstr>Natural Language Processing</vt:lpstr>
      <vt:lpstr> </vt:lpstr>
      <vt:lpstr>A small example of the lexical analyzer in Compiler theory</vt:lpstr>
      <vt:lpstr> </vt:lpstr>
      <vt:lpstr>PowerPoint Presentation</vt:lpstr>
      <vt:lpstr> </vt:lpstr>
      <vt:lpstr> </vt:lpstr>
      <vt:lpstr>PowerPoint Presentation</vt:lpstr>
      <vt:lpstr>       </vt:lpstr>
      <vt:lpstr> </vt:lpstr>
      <vt:lpstr>Word Classes</vt:lpstr>
      <vt:lpstr>Penn Treebank Tagset</vt:lpstr>
      <vt:lpstr>Using the Penn Treebank Tags</vt:lpstr>
      <vt:lpstr>N-Gram Models of Language</vt:lpstr>
      <vt:lpstr>Predicting a Word Sequence (An example of Bigram)</vt:lpstr>
      <vt:lpstr>   CODE CLONES</vt:lpstr>
      <vt:lpstr>Mutation Operators for Cloning</vt:lpstr>
      <vt:lpstr>Mutation Operators for Cloning</vt:lpstr>
      <vt:lpstr>mCC: Changes in Comments</vt:lpstr>
      <vt:lpstr>mCF: Changes in formatting</vt:lpstr>
      <vt:lpstr>mCF: Changes in formatting</vt:lpstr>
      <vt:lpstr>Mutation Operators for Cloning</vt:lpstr>
      <vt:lpstr>Mutation Operators for Cloning</vt:lpstr>
      <vt:lpstr>Mutation Operators for Cloning</vt:lpstr>
      <vt:lpstr>Mutation Operators for Cloning</vt:lpstr>
      <vt:lpstr> </vt:lpstr>
      <vt:lpstr> </vt:lpstr>
      <vt:lpstr> </vt:lpstr>
      <vt:lpstr>PowerPoint Presentation</vt:lpstr>
      <vt:lpstr> </vt:lpstr>
      <vt:lpstr>REFERENCES</vt:lpstr>
      <vt:lpstr> </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TEXTUAL ANALYSIS IN SOFTWARE PROJECTS</dc:title>
  <cp:lastModifiedBy>Sourish Roy</cp:lastModifiedBy>
  <cp:revision>18</cp:revision>
  <dcterms:modified xsi:type="dcterms:W3CDTF">2017-03-20T19:20:38Z</dcterms:modified>
</cp:coreProperties>
</file>