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 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User agreements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Deployment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Azure Open AI studio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NucleusSamplingFactor</a:t>
            </a:r>
            <a:endParaRPr lang="en-US" dirty="0"/>
          </a:p>
          <a:p>
            <a:pPr lvl="1"/>
            <a:r>
              <a:rPr lang="en-US" dirty="0" err="1"/>
              <a:t>FrequencyPenalty</a:t>
            </a:r>
            <a:endParaRPr lang="en-US" dirty="0"/>
          </a:p>
          <a:p>
            <a:pPr lvl="1"/>
            <a:r>
              <a:rPr lang="en-US" dirty="0" err="1"/>
              <a:t>PresencePenalty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r>
              <a:rPr lang="en-GB" dirty="0"/>
              <a:t>Deficiencies of </a:t>
            </a:r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256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Windows speech recognition</vt:lpstr>
      <vt:lpstr>Azure Speech to text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18</cp:revision>
  <dcterms:created xsi:type="dcterms:W3CDTF">2021-01-22T09:18:05Z</dcterms:created>
  <dcterms:modified xsi:type="dcterms:W3CDTF">2024-03-06T12:07:50Z</dcterms:modified>
</cp:coreProperties>
</file>