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29/04/2025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/>
              <a:t>Ethical Issues</a:t>
            </a:r>
            <a:endParaRPr lang="en-GB" dirty="0"/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Foundry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D2AF1-AA44-5BCA-B6C6-D7D3D306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AIoTHub</a:t>
            </a:r>
            <a:r>
              <a:rPr lang="en-GB" dirty="0"/>
              <a:t> etc</a:t>
            </a:r>
          </a:p>
          <a:p>
            <a:r>
              <a:rPr lang="en-GB" dirty="0"/>
              <a:t>Interests: Sailing, Triathlon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Audio and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424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41</cp:revision>
  <dcterms:created xsi:type="dcterms:W3CDTF">2021-01-22T09:18:05Z</dcterms:created>
  <dcterms:modified xsi:type="dcterms:W3CDTF">2025-04-29T15:22:32Z</dcterms:modified>
</cp:coreProperties>
</file>