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6" r:id="rId3"/>
    <p:sldId id="329" r:id="rId4"/>
    <p:sldId id="330" r:id="rId5"/>
    <p:sldId id="331" r:id="rId6"/>
    <p:sldId id="332" r:id="rId7"/>
    <p:sldId id="307" r:id="rId8"/>
    <p:sldId id="337" r:id="rId9"/>
    <p:sldId id="333" r:id="rId10"/>
    <p:sldId id="334" r:id="rId11"/>
    <p:sldId id="338" r:id="rId12"/>
    <p:sldId id="339" r:id="rId13"/>
    <p:sldId id="335" r:id="rId14"/>
    <p:sldId id="336" r:id="rId15"/>
    <p:sldId id="34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25/04/2024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07E9-40AB-1FB9-6137-7FF79251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4477024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4A9-11A4-5EB7-186F-A865D98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EFD0-76F5-E950-4D29-404EB5A2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generation</a:t>
            </a:r>
          </a:p>
          <a:p>
            <a:r>
              <a:rPr lang="en-GB" dirty="0"/>
              <a:t>Text summarisation</a:t>
            </a:r>
          </a:p>
          <a:p>
            <a:r>
              <a:rPr lang="en-GB" dirty="0"/>
              <a:t>Sentiment analysis</a:t>
            </a:r>
          </a:p>
          <a:p>
            <a:r>
              <a:rPr lang="en-GB" dirty="0"/>
              <a:t>Personalised recommendations</a:t>
            </a:r>
          </a:p>
          <a:p>
            <a:r>
              <a:rPr lang="en-GB" dirty="0"/>
              <a:t>Q&amp;A chat bot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4632-DF5E-BD67-5A81-0471A1A3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49E3-1734-D268-FFC2-373EE837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Hallucination</a:t>
            </a:r>
          </a:p>
          <a:p>
            <a:r>
              <a:rPr lang="en-GB" dirty="0"/>
              <a:t>Prompt injection</a:t>
            </a:r>
          </a:p>
          <a:p>
            <a:r>
              <a:rPr lang="en-GB" dirty="0"/>
              <a:t>Plagiarism/ Copyright</a:t>
            </a:r>
          </a:p>
          <a:p>
            <a:r>
              <a:rPr lang="en-GB" dirty="0"/>
              <a:t>Incorrect prompting example: Canadian airlines</a:t>
            </a:r>
          </a:p>
        </p:txBody>
      </p:sp>
    </p:spTree>
    <p:extLst>
      <p:ext uri="{BB962C8B-B14F-4D97-AF65-F5344CB8AC3E}">
        <p14:creationId xmlns:p14="http://schemas.microsoft.com/office/powerpoint/2010/main" val="167973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Keys and endpoint</a:t>
            </a:r>
          </a:p>
          <a:p>
            <a:pPr lvl="1"/>
            <a:r>
              <a:rPr lang="en-GB" dirty="0"/>
              <a:t>Manage Deployments</a:t>
            </a:r>
          </a:p>
          <a:p>
            <a:r>
              <a:rPr lang="en-GB" dirty="0"/>
              <a:t>Azure Open AI studio</a:t>
            </a:r>
          </a:p>
          <a:p>
            <a:pPr lvl="1"/>
            <a:r>
              <a:rPr lang="en-GB" dirty="0"/>
              <a:t>Chat playground</a:t>
            </a:r>
          </a:p>
          <a:p>
            <a:pPr lvl="1"/>
            <a:r>
              <a:rPr lang="en-GB" dirty="0"/>
              <a:t>System message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PromptFlow</a:t>
            </a:r>
            <a:r>
              <a:rPr lang="en-US" dirty="0"/>
              <a:t> and RAG</a:t>
            </a:r>
          </a:p>
          <a:p>
            <a:r>
              <a:rPr lang="en-GB" dirty="0"/>
              <a:t>DEMO: Azure OpenAI service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8111-573F-1CAD-3BA5-E617CF0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66" y="3288253"/>
            <a:ext cx="4020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 err="1"/>
              <a:t>JaaS</a:t>
            </a:r>
            <a:r>
              <a:rPr lang="en-GB" dirty="0"/>
              <a:t> – meetup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5AC6-AA4E-01A9-F084-92BB29AC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6" t="9091" r="570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/>
              <a:t>Rules based</a:t>
            </a:r>
          </a:p>
          <a:p>
            <a:r>
              <a:rPr lang="en-GB" dirty="0" err="1"/>
              <a:t>ChatGpt</a:t>
            </a:r>
            <a:r>
              <a:rPr lang="en-GB" dirty="0"/>
              <a:t>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F91-B4EB-8214-8A9E-341021A25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0103"/>
            <a:ext cx="8596668" cy="1320800"/>
          </a:xfrm>
        </p:spPr>
        <p:txBody>
          <a:bodyPr/>
          <a:lstStyle/>
          <a:p>
            <a:r>
              <a:rPr lang="en-GB" dirty="0"/>
              <a:t>How did we build a meetup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B0BD-ABF5-371A-46B4-9107A696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 speech recogniser/synthesiser</a:t>
            </a:r>
          </a:p>
          <a:p>
            <a:r>
              <a:rPr lang="en-GB" dirty="0"/>
              <a:t>Azure text to speech and speech to text</a:t>
            </a:r>
          </a:p>
          <a:p>
            <a:r>
              <a:rPr lang="en-GB" dirty="0"/>
              <a:t>Azure Neural voice</a:t>
            </a:r>
          </a:p>
          <a:p>
            <a:r>
              <a:rPr lang="en-GB" dirty="0"/>
              <a:t>Azure Open AI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9" y="6156067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4" y="6178228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191C-FE15-5394-CA09-15AA63C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7" y="3732874"/>
            <a:ext cx="3605644" cy="2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build a meetup assistant?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1092"/>
            <a:ext cx="5074537" cy="3880773"/>
          </a:xfrm>
        </p:spPr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2D89-C336-BC66-FEC1-5473115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22" y="1930400"/>
            <a:ext cx="2896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D3CFC-A7E3-0427-915E-33AE756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74" y="3785179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2EAA-0D8F-3538-4C9B-2CF917A9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6" y="4684062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</a:t>
            </a:r>
          </a:p>
          <a:p>
            <a:r>
              <a:rPr lang="en-GB" dirty="0"/>
              <a:t>Disclaimers, terms, voice approval….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Lite (50 utterances) vs Pro (300 utterances) plan</a:t>
            </a:r>
          </a:p>
          <a:p>
            <a:r>
              <a:rPr lang="en-GB" dirty="0"/>
              <a:t>Record utterances</a:t>
            </a:r>
          </a:p>
          <a:p>
            <a:r>
              <a:rPr lang="en-GB" dirty="0"/>
              <a:t>Train and publish the model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B719-3191-D26C-8A9B-12655A20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53" y="4234416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83C-3F91-58CD-FD60-6946189A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79A5-6DD2-A934-DF4C-0842838D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Pricing: Standard plan</a:t>
            </a:r>
          </a:p>
          <a:p>
            <a:pPr lvl="1"/>
            <a:r>
              <a:rPr lang="en-GB" dirty="0"/>
              <a:t>~£45/compute hr for training (~1.5 hrs)</a:t>
            </a:r>
          </a:p>
          <a:p>
            <a:pPr lvl="1"/>
            <a:r>
              <a:rPr lang="en-GB" dirty="0"/>
              <a:t>~£20 text to speech for 1 million characters</a:t>
            </a:r>
          </a:p>
          <a:p>
            <a:pPr lvl="1"/>
            <a:r>
              <a:rPr lang="en-GB" dirty="0"/>
              <a:t>~£3.50 hosting endpoint per hour</a:t>
            </a:r>
          </a:p>
          <a:p>
            <a:pPr lvl="1"/>
            <a:r>
              <a:rPr lang="en-GB" dirty="0"/>
              <a:t>https://azure.microsoft.com/en-gb/pricing/details/cognitive-services/speech-services/</a:t>
            </a:r>
          </a:p>
          <a:p>
            <a:r>
              <a:rPr lang="en-GB" dirty="0"/>
              <a:t>Press train (~1.5 hrs)</a:t>
            </a:r>
          </a:p>
          <a:p>
            <a:r>
              <a:rPr lang="en-GB" dirty="0"/>
              <a:t>Publish endpoint (~10 minutes)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69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1B03-55A3-FEC0-8C21-E4879B6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EBBF-42C7-C2D2-E8B4-95F8B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2" y="3554990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419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How to build a meetup assistant?</vt:lpstr>
      <vt:lpstr>Windows voice synthesiser</vt:lpstr>
      <vt:lpstr>Azure Text to Speech</vt:lpstr>
      <vt:lpstr>Azure Neural voice</vt:lpstr>
      <vt:lpstr>Training and Deployment</vt:lpstr>
      <vt:lpstr>PowerPoint Presentation</vt:lpstr>
      <vt:lpstr>Windows speech recognition</vt:lpstr>
      <vt:lpstr>Azure Speech to text</vt:lpstr>
      <vt:lpstr>Large Language Models</vt:lpstr>
      <vt:lpstr>Problems with LLMs</vt:lpstr>
      <vt:lpstr>Azure Open AI service</vt:lpstr>
      <vt:lpstr>JaaS – meetup assistant</vt:lpstr>
      <vt:lpstr>How did we build a meetup assistant?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 Staveley</cp:lastModifiedBy>
  <cp:revision>32</cp:revision>
  <dcterms:created xsi:type="dcterms:W3CDTF">2021-01-22T09:18:05Z</dcterms:created>
  <dcterms:modified xsi:type="dcterms:W3CDTF">2024-04-25T17:37:03Z</dcterms:modified>
</cp:coreProperties>
</file>