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6"/>
  </p:notesMasterIdLst>
  <p:handoutMasterIdLst>
    <p:handoutMasterId r:id="rId7"/>
  </p:handoutMasterIdLst>
  <p:sldIdLst>
    <p:sldId id="256" r:id="rId2"/>
    <p:sldId id="316" r:id="rId3"/>
    <p:sldId id="32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</a:t>
            </a:r>
            <a:r>
              <a:rPr lang="en-GB"/>
              <a:t>will cover: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96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13</cp:revision>
  <dcterms:created xsi:type="dcterms:W3CDTF">2021-01-22T09:18:05Z</dcterms:created>
  <dcterms:modified xsi:type="dcterms:W3CDTF">2024-03-06T11:45:46Z</dcterms:modified>
</cp:coreProperties>
</file>