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 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User agreements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</a:t>
            </a:r>
          </a:p>
        </p:txBody>
      </p:sp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Azure Open AI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201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Windows speech recognition</vt:lpstr>
      <vt:lpstr>Azure Speech to text</vt:lpstr>
      <vt:lpstr>Azure Open AI service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15</cp:revision>
  <dcterms:created xsi:type="dcterms:W3CDTF">2021-01-22T09:18:05Z</dcterms:created>
  <dcterms:modified xsi:type="dcterms:W3CDTF">2024-03-06T12:01:11Z</dcterms:modified>
</cp:coreProperties>
</file>