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6" r:id="rId3"/>
    <p:sldId id="329" r:id="rId4"/>
    <p:sldId id="330" r:id="rId5"/>
    <p:sldId id="331" r:id="rId6"/>
    <p:sldId id="332" r:id="rId7"/>
    <p:sldId id="337" r:id="rId8"/>
    <p:sldId id="333" r:id="rId9"/>
    <p:sldId id="334" r:id="rId10"/>
    <p:sldId id="338" r:id="rId11"/>
    <p:sldId id="339" r:id="rId12"/>
    <p:sldId id="335" r:id="rId13"/>
    <p:sldId id="336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Staveley" initials="JS" lastIdx="1" clrIdx="0">
    <p:extLst>
      <p:ext uri="{19B8F6BF-5375-455C-9EA6-DF929625EA0E}">
        <p15:presenceInfo xmlns:p15="http://schemas.microsoft.com/office/powerpoint/2012/main" userId="c1a451ceb1f1a2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taveley" userId="c1a451ceb1f1a2ac" providerId="LiveId" clId="{AD6B9193-55DC-4FAB-908E-3BBF028E8029}"/>
    <pc:docChg chg="undo custSel addSld delSld modSld sldOrd">
      <pc:chgData name="John Staveley" userId="c1a451ceb1f1a2ac" providerId="LiveId" clId="{AD6B9193-55DC-4FAB-908E-3BBF028E8029}" dt="2021-11-24T09:42:22.122" v="7370" actId="20577"/>
      <pc:docMkLst>
        <pc:docMk/>
      </pc:docMkLst>
      <pc:sldChg chg="modSp mod">
        <pc:chgData name="John Staveley" userId="c1a451ceb1f1a2ac" providerId="LiveId" clId="{AD6B9193-55DC-4FAB-908E-3BBF028E8029}" dt="2021-11-24T09:25:31.098" v="7255" actId="20577"/>
        <pc:sldMkLst>
          <pc:docMk/>
          <pc:sldMk cId="660483981" sldId="256"/>
        </pc:sldMkLst>
        <pc:spChg chg="mod">
          <ac:chgData name="John Staveley" userId="c1a451ceb1f1a2ac" providerId="LiveId" clId="{AD6B9193-55DC-4FAB-908E-3BBF028E8029}" dt="2021-08-17T17:42:16.282" v="30" actId="20577"/>
          <ac:spMkLst>
            <pc:docMk/>
            <pc:sldMk cId="660483981" sldId="256"/>
            <ac:spMk id="2" creationId="{FC4DF2B0-7302-4641-AB8F-ACFFC5FD4327}"/>
          </ac:spMkLst>
        </pc:spChg>
        <pc:spChg chg="mod">
          <ac:chgData name="John Staveley" userId="c1a451ceb1f1a2ac" providerId="LiveId" clId="{AD6B9193-55DC-4FAB-908E-3BBF028E8029}" dt="2021-11-24T09:25:31.098" v="725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">
        <pc:chgData name="John Staveley" userId="c1a451ceb1f1a2ac" providerId="LiveId" clId="{AD6B9193-55DC-4FAB-908E-3BBF028E8029}" dt="2021-08-17T17:42:24.643" v="32" actId="47"/>
        <pc:sldMkLst>
          <pc:docMk/>
          <pc:sldMk cId="1770183611" sldId="257"/>
        </pc:sldMkLst>
      </pc:sldChg>
      <pc:sldChg chg="modSp mod">
        <pc:chgData name="John Staveley" userId="c1a451ceb1f1a2ac" providerId="LiveId" clId="{AD6B9193-55DC-4FAB-908E-3BBF028E8029}" dt="2021-10-09T04:32:30.022" v="6964" actId="3626"/>
        <pc:sldMkLst>
          <pc:docMk/>
          <pc:sldMk cId="2753111729" sldId="261"/>
        </pc:sldMkLst>
        <pc:spChg chg="mod">
          <ac:chgData name="John Staveley" userId="c1a451ceb1f1a2ac" providerId="LiveId" clId="{AD6B9193-55DC-4FAB-908E-3BBF028E8029}" dt="2021-10-01T16:22:15.025" v="6107" actId="1076"/>
          <ac:spMkLst>
            <pc:docMk/>
            <pc:sldMk cId="2753111729" sldId="261"/>
            <ac:spMk id="3" creationId="{B0C4CA08-B490-4E41-AF35-DD174F1B993D}"/>
          </ac:spMkLst>
        </pc:spChg>
        <pc:spChg chg="mod">
          <ac:chgData name="John Staveley" userId="c1a451ceb1f1a2ac" providerId="LiveId" clId="{AD6B9193-55DC-4FAB-908E-3BBF028E8029}" dt="2021-10-09T04:32:30.022" v="6964" actId="3626"/>
          <ac:spMkLst>
            <pc:docMk/>
            <pc:sldMk cId="2753111729" sldId="261"/>
            <ac:spMk id="6" creationId="{0DCF2235-A1FF-46C0-8A4E-8980FB7FE51B}"/>
          </ac:spMkLst>
        </pc:spChg>
        <pc:picChg chg="mod">
          <ac:chgData name="John Staveley" userId="c1a451ceb1f1a2ac" providerId="LiveId" clId="{AD6B9193-55DC-4FAB-908E-3BBF028E8029}" dt="2021-10-01T16:22:10.820" v="6106" actId="1076"/>
          <ac:picMkLst>
            <pc:docMk/>
            <pc:sldMk cId="2753111729" sldId="261"/>
            <ac:picMk id="5" creationId="{23F37104-0551-4C06-A6DB-F8DB7A98970A}"/>
          </ac:picMkLst>
        </pc:picChg>
      </pc:sldChg>
      <pc:sldChg chg="del">
        <pc:chgData name="John Staveley" userId="c1a451ceb1f1a2ac" providerId="LiveId" clId="{AD6B9193-55DC-4FAB-908E-3BBF028E8029}" dt="2021-08-17T17:42:32.309" v="35" actId="47"/>
        <pc:sldMkLst>
          <pc:docMk/>
          <pc:sldMk cId="437146407" sldId="291"/>
        </pc:sldMkLst>
      </pc:sldChg>
      <pc:sldChg chg="del">
        <pc:chgData name="John Staveley" userId="c1a451ceb1f1a2ac" providerId="LiveId" clId="{AD6B9193-55DC-4FAB-908E-3BBF028E8029}" dt="2021-08-17T17:42:21.245" v="31" actId="47"/>
        <pc:sldMkLst>
          <pc:docMk/>
          <pc:sldMk cId="3881824584" sldId="292"/>
        </pc:sldMkLst>
      </pc:sldChg>
      <pc:sldChg chg="modSp mod modAnim">
        <pc:chgData name="John Staveley" userId="c1a451ceb1f1a2ac" providerId="LiveId" clId="{AD6B9193-55DC-4FAB-908E-3BBF028E8029}" dt="2021-09-27T17:00:27.074" v="5291"/>
        <pc:sldMkLst>
          <pc:docMk/>
          <pc:sldMk cId="4115994446" sldId="293"/>
        </pc:sldMkLst>
        <pc:spChg chg="mod">
          <ac:chgData name="John Staveley" userId="c1a451ceb1f1a2ac" providerId="LiveId" clId="{AD6B9193-55DC-4FAB-908E-3BBF028E8029}" dt="2021-08-20T14:26:30.792" v="1467" actId="20577"/>
          <ac:spMkLst>
            <pc:docMk/>
            <pc:sldMk cId="4115994446" sldId="293"/>
            <ac:spMk id="2" creationId="{894413D6-0331-4D9B-87D3-3694C4002EF0}"/>
          </ac:spMkLst>
        </pc:spChg>
        <pc:spChg chg="mod">
          <ac:chgData name="John Staveley" userId="c1a451ceb1f1a2ac" providerId="LiveId" clId="{AD6B9193-55DC-4FAB-908E-3BBF028E8029}" dt="2021-09-10T06:34:26.671" v="2589" actId="20577"/>
          <ac:spMkLst>
            <pc:docMk/>
            <pc:sldMk cId="4115994446" sldId="293"/>
            <ac:spMk id="3" creationId="{297EDB85-326D-43D6-9388-36A032E76E6A}"/>
          </ac:spMkLst>
        </pc:spChg>
      </pc:sldChg>
      <pc:sldChg chg="addSp delSp modSp new mod">
        <pc:chgData name="John Staveley" userId="c1a451ceb1f1a2ac" providerId="LiveId" clId="{AD6B9193-55DC-4FAB-908E-3BBF028E8029}" dt="2021-09-28T07:01:01.356" v="5607" actId="20577"/>
        <pc:sldMkLst>
          <pc:docMk/>
          <pc:sldMk cId="771724675" sldId="294"/>
        </pc:sldMkLst>
        <pc:spChg chg="mod">
          <ac:chgData name="John Staveley" userId="c1a451ceb1f1a2ac" providerId="LiveId" clId="{AD6B9193-55DC-4FAB-908E-3BBF028E8029}" dt="2021-09-28T07:01:01.356" v="5607" actId="20577"/>
          <ac:spMkLst>
            <pc:docMk/>
            <pc:sldMk cId="771724675" sldId="294"/>
            <ac:spMk id="2" creationId="{F245A146-877E-4B9D-8BB9-799921292DD5}"/>
          </ac:spMkLst>
        </pc:spChg>
        <pc:spChg chg="mod">
          <ac:chgData name="John Staveley" userId="c1a451ceb1f1a2ac" providerId="LiveId" clId="{AD6B9193-55DC-4FAB-908E-3BBF028E8029}" dt="2021-09-27T16:16:35.990" v="5047" actId="20577"/>
          <ac:spMkLst>
            <pc:docMk/>
            <pc:sldMk cId="771724675" sldId="294"/>
            <ac:spMk id="3" creationId="{BBAAAD15-88ED-4C5D-9985-9A75BD9A09E5}"/>
          </ac:spMkLst>
        </pc:spChg>
        <pc:picChg chg="add del mod">
          <ac:chgData name="John Staveley" userId="c1a451ceb1f1a2ac" providerId="LiveId" clId="{AD6B9193-55DC-4FAB-908E-3BBF028E8029}" dt="2021-09-16T04:14:18.111" v="2715" actId="478"/>
          <ac:picMkLst>
            <pc:docMk/>
            <pc:sldMk cId="771724675" sldId="294"/>
            <ac:picMk id="4" creationId="{D32DF1C5-79F3-411C-A97E-DC7202271E41}"/>
          </ac:picMkLst>
        </pc:picChg>
        <pc:picChg chg="add mod">
          <ac:chgData name="John Staveley" userId="c1a451ceb1f1a2ac" providerId="LiveId" clId="{AD6B9193-55DC-4FAB-908E-3BBF028E8029}" dt="2021-09-16T04:14:53.008" v="2719" actId="1076"/>
          <ac:picMkLst>
            <pc:docMk/>
            <pc:sldMk cId="771724675" sldId="294"/>
            <ac:picMk id="6" creationId="{310523EE-5246-4271-BE1B-EFBAA99490D1}"/>
          </ac:picMkLst>
        </pc:picChg>
      </pc:sldChg>
      <pc:sldChg chg="del">
        <pc:chgData name="John Staveley" userId="c1a451ceb1f1a2ac" providerId="LiveId" clId="{AD6B9193-55DC-4FAB-908E-3BBF028E8029}" dt="2021-08-17T17:42:33.319" v="36" actId="47"/>
        <pc:sldMkLst>
          <pc:docMk/>
          <pc:sldMk cId="1912499645" sldId="294"/>
        </pc:sldMkLst>
      </pc:sldChg>
      <pc:sldChg chg="del">
        <pc:chgData name="John Staveley" userId="c1a451ceb1f1a2ac" providerId="LiveId" clId="{AD6B9193-55DC-4FAB-908E-3BBF028E8029}" dt="2021-08-17T17:42:40.430" v="41" actId="47"/>
        <pc:sldMkLst>
          <pc:docMk/>
          <pc:sldMk cId="1403527689" sldId="295"/>
        </pc:sldMkLst>
      </pc:sldChg>
      <pc:sldChg chg="addSp modSp new mod modAnim">
        <pc:chgData name="John Staveley" userId="c1a451ceb1f1a2ac" providerId="LiveId" clId="{AD6B9193-55DC-4FAB-908E-3BBF028E8029}" dt="2021-09-28T07:00:41.266" v="5589" actId="20577"/>
        <pc:sldMkLst>
          <pc:docMk/>
          <pc:sldMk cId="2873385486" sldId="295"/>
        </pc:sldMkLst>
        <pc:spChg chg="mod">
          <ac:chgData name="John Staveley" userId="c1a451ceb1f1a2ac" providerId="LiveId" clId="{AD6B9193-55DC-4FAB-908E-3BBF028E8029}" dt="2021-09-28T07:00:41.266" v="5589" actId="20577"/>
          <ac:spMkLst>
            <pc:docMk/>
            <pc:sldMk cId="2873385486" sldId="295"/>
            <ac:spMk id="2" creationId="{8A4ED7FB-90EB-4E64-9894-FEA94FFE42BD}"/>
          </ac:spMkLst>
        </pc:spChg>
        <pc:spChg chg="mod">
          <ac:chgData name="John Staveley" userId="c1a451ceb1f1a2ac" providerId="LiveId" clId="{AD6B9193-55DC-4FAB-908E-3BBF028E8029}" dt="2021-09-16T04:17:24.294" v="2730"/>
          <ac:spMkLst>
            <pc:docMk/>
            <pc:sldMk cId="2873385486" sldId="295"/>
            <ac:spMk id="3" creationId="{1B424987-585B-4A41-99C1-CE001BEB95BD}"/>
          </ac:spMkLst>
        </pc:spChg>
        <pc:picChg chg="add mod ord">
          <ac:chgData name="John Staveley" userId="c1a451ceb1f1a2ac" providerId="LiveId" clId="{AD6B9193-55DC-4FAB-908E-3BBF028E8029}" dt="2021-09-16T04:29:21.842" v="2761" actId="1076"/>
          <ac:picMkLst>
            <pc:docMk/>
            <pc:sldMk cId="2873385486" sldId="295"/>
            <ac:picMk id="5" creationId="{6878FE13-0D40-421B-B1AB-0539DD73ABBF}"/>
          </ac:picMkLst>
        </pc:picChg>
        <pc:picChg chg="add mod ord">
          <ac:chgData name="John Staveley" userId="c1a451ceb1f1a2ac" providerId="LiveId" clId="{AD6B9193-55DC-4FAB-908E-3BBF028E8029}" dt="2021-09-16T04:29:25.626" v="2762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addSp delSp modSp new mod modTransition delAnim modAnim">
        <pc:chgData name="John Staveley" userId="c1a451ceb1f1a2ac" providerId="LiveId" clId="{AD6B9193-55DC-4FAB-908E-3BBF028E8029}" dt="2021-08-20T15:09:16.901" v="1879" actId="14826"/>
        <pc:sldMkLst>
          <pc:docMk/>
          <pc:sldMk cId="38295623" sldId="296"/>
        </pc:sldMkLst>
        <pc:spChg chg="mod">
          <ac:chgData name="John Staveley" userId="c1a451ceb1f1a2ac" providerId="LiveId" clId="{AD6B9193-55DC-4FAB-908E-3BBF028E8029}" dt="2021-08-17T17:45:39.491" v="97" actId="20577"/>
          <ac:spMkLst>
            <pc:docMk/>
            <pc:sldMk cId="38295623" sldId="296"/>
            <ac:spMk id="2" creationId="{CC6721C8-371A-4820-B128-76B0C3569DE1}"/>
          </ac:spMkLst>
        </pc:spChg>
        <pc:spChg chg="del">
          <ac:chgData name="John Staveley" userId="c1a451ceb1f1a2ac" providerId="LiveId" clId="{AD6B9193-55DC-4FAB-908E-3BBF028E8029}" dt="2021-08-20T10:10:41.370" v="492" actId="478"/>
          <ac:spMkLst>
            <pc:docMk/>
            <pc:sldMk cId="38295623" sldId="296"/>
            <ac:spMk id="3" creationId="{A5ADB1C7-F202-4AD0-B52C-065EC7281C2E}"/>
          </ac:spMkLst>
        </pc:spChg>
        <pc:picChg chg="add del mod">
          <ac:chgData name="John Staveley" userId="c1a451ceb1f1a2ac" providerId="LiveId" clId="{AD6B9193-55DC-4FAB-908E-3BBF028E8029}" dt="2021-08-20T10:49:07.594" v="770" actId="478"/>
          <ac:picMkLst>
            <pc:docMk/>
            <pc:sldMk cId="38295623" sldId="296"/>
            <ac:picMk id="4" creationId="{6FAD153F-AB96-4E58-AE0F-EC9C654B95AB}"/>
          </ac:picMkLst>
        </pc:picChg>
        <pc:picChg chg="add del mod">
          <ac:chgData name="John Staveley" userId="c1a451ceb1f1a2ac" providerId="LiveId" clId="{AD6B9193-55DC-4FAB-908E-3BBF028E8029}" dt="2021-08-20T10:10:27.910" v="489" actId="478"/>
          <ac:picMkLst>
            <pc:docMk/>
            <pc:sldMk cId="38295623" sldId="296"/>
            <ac:picMk id="5" creationId="{698BC184-4215-45EA-AF0B-7DF285600EF4}"/>
          </ac:picMkLst>
        </pc:picChg>
        <pc:picChg chg="add del mod ord">
          <ac:chgData name="John Staveley" userId="c1a451ceb1f1a2ac" providerId="LiveId" clId="{AD6B9193-55DC-4FAB-908E-3BBF028E8029}" dt="2021-08-20T14:47:20.917" v="1782" actId="478"/>
          <ac:picMkLst>
            <pc:docMk/>
            <pc:sldMk cId="38295623" sldId="296"/>
            <ac:picMk id="6" creationId="{418C89E6-A51F-4148-B733-D433B92C549B}"/>
          </ac:picMkLst>
        </pc:picChg>
        <pc:picChg chg="add del mod">
          <ac:chgData name="John Staveley" userId="c1a451ceb1f1a2ac" providerId="LiveId" clId="{AD6B9193-55DC-4FAB-908E-3BBF028E8029}" dt="2021-08-20T10:30:50.236" v="687" actId="478"/>
          <ac:picMkLst>
            <pc:docMk/>
            <pc:sldMk cId="38295623" sldId="296"/>
            <ac:picMk id="7" creationId="{9326506F-74AD-4E27-A1AB-FA66148A111E}"/>
          </ac:picMkLst>
        </pc:picChg>
        <pc:picChg chg="add mod ord">
          <ac:chgData name="John Staveley" userId="c1a451ceb1f1a2ac" providerId="LiveId" clId="{AD6B9193-55DC-4FAB-908E-3BBF028E8029}" dt="2021-08-20T15:09:16.901" v="1879" actId="14826"/>
          <ac:picMkLst>
            <pc:docMk/>
            <pc:sldMk cId="38295623" sldId="296"/>
            <ac:picMk id="8" creationId="{A4C6F9C2-7749-4850-88DD-177F0D81F234}"/>
          </ac:picMkLst>
        </pc:picChg>
        <pc:picChg chg="add del mod">
          <ac:chgData name="John Staveley" userId="c1a451ceb1f1a2ac" providerId="LiveId" clId="{AD6B9193-55DC-4FAB-908E-3BBF028E8029}" dt="2021-08-20T10:31:57.181" v="695" actId="478"/>
          <ac:picMkLst>
            <pc:docMk/>
            <pc:sldMk cId="38295623" sldId="296"/>
            <ac:picMk id="9" creationId="{CF89F9A2-085D-4530-ABF8-CFBB324ABD9D}"/>
          </ac:picMkLst>
        </pc:picChg>
        <pc:picChg chg="add mod ord">
          <ac:chgData name="John Staveley" userId="c1a451ceb1f1a2ac" providerId="LiveId" clId="{AD6B9193-55DC-4FAB-908E-3BBF028E8029}" dt="2021-08-20T15:09:00.666" v="1878" actId="14826"/>
          <ac:picMkLst>
            <pc:docMk/>
            <pc:sldMk cId="38295623" sldId="296"/>
            <ac:picMk id="11" creationId="{BB0D037C-4EE2-405E-9981-1F5C940E885E}"/>
          </ac:picMkLst>
        </pc:picChg>
        <pc:picChg chg="add del mod">
          <ac:chgData name="John Staveley" userId="c1a451ceb1f1a2ac" providerId="LiveId" clId="{AD6B9193-55DC-4FAB-908E-3BBF028E8029}" dt="2021-08-20T14:44:03.906" v="1774" actId="478"/>
          <ac:picMkLst>
            <pc:docMk/>
            <pc:sldMk cId="38295623" sldId="296"/>
            <ac:picMk id="13" creationId="{D367DA45-4E69-43C7-B65B-C1015BBF5C3B}"/>
          </ac:picMkLst>
        </pc:picChg>
      </pc:sldChg>
      <pc:sldChg chg="del">
        <pc:chgData name="John Staveley" userId="c1a451ceb1f1a2ac" providerId="LiveId" clId="{AD6B9193-55DC-4FAB-908E-3BBF028E8029}" dt="2021-08-17T17:42:34.667" v="37" actId="47"/>
        <pc:sldMkLst>
          <pc:docMk/>
          <pc:sldMk cId="736360441" sldId="296"/>
        </pc:sldMkLst>
      </pc:sldChg>
      <pc:sldChg chg="del">
        <pc:chgData name="John Staveley" userId="c1a451ceb1f1a2ac" providerId="LiveId" clId="{AD6B9193-55DC-4FAB-908E-3BBF028E8029}" dt="2021-08-17T17:42:28.859" v="34" actId="47"/>
        <pc:sldMkLst>
          <pc:docMk/>
          <pc:sldMk cId="3126871675" sldId="297"/>
        </pc:sldMkLst>
      </pc:sldChg>
      <pc:sldChg chg="addSp modSp new mod modNotesTx">
        <pc:chgData name="John Staveley" userId="c1a451ceb1f1a2ac" providerId="LiveId" clId="{AD6B9193-55DC-4FAB-908E-3BBF028E8029}" dt="2021-09-30T12:00:42.310" v="6067" actId="20577"/>
        <pc:sldMkLst>
          <pc:docMk/>
          <pc:sldMk cId="4148985102" sldId="297"/>
        </pc:sldMkLst>
        <pc:spChg chg="mod">
          <ac:chgData name="John Staveley" userId="c1a451ceb1f1a2ac" providerId="LiveId" clId="{AD6B9193-55DC-4FAB-908E-3BBF028E8029}" dt="2021-08-17T17:46:15.854" v="123" actId="20577"/>
          <ac:spMkLst>
            <pc:docMk/>
            <pc:sldMk cId="4148985102" sldId="297"/>
            <ac:spMk id="2" creationId="{03E471CB-A027-4598-847B-43F31A4135B3}"/>
          </ac:spMkLst>
        </pc:spChg>
        <pc:spChg chg="mod">
          <ac:chgData name="John Staveley" userId="c1a451ceb1f1a2ac" providerId="LiveId" clId="{AD6B9193-55DC-4FAB-908E-3BBF028E8029}" dt="2021-09-27T17:07:15.829" v="5359" actId="20577"/>
          <ac:spMkLst>
            <pc:docMk/>
            <pc:sldMk cId="4148985102" sldId="297"/>
            <ac:spMk id="3" creationId="{4D22A894-4513-4730-9D61-E3F034502D41}"/>
          </ac:spMkLst>
        </pc:spChg>
        <pc:picChg chg="add mod">
          <ac:chgData name="John Staveley" userId="c1a451ceb1f1a2ac" providerId="LiveId" clId="{AD6B9193-55DC-4FAB-908E-3BBF028E8029}" dt="2021-09-24T09:24:26.534" v="4226" actId="1076"/>
          <ac:picMkLst>
            <pc:docMk/>
            <pc:sldMk cId="4148985102" sldId="297"/>
            <ac:picMk id="5" creationId="{C6123256-FB8B-4265-BD4E-C61E1FD3AD2A}"/>
          </ac:picMkLst>
        </pc:picChg>
        <pc:picChg chg="add mod">
          <ac:chgData name="John Staveley" userId="c1a451ceb1f1a2ac" providerId="LiveId" clId="{AD6B9193-55DC-4FAB-908E-3BBF028E8029}" dt="2021-09-16T06:35:46.872" v="3166" actId="1076"/>
          <ac:picMkLst>
            <pc:docMk/>
            <pc:sldMk cId="4148985102" sldId="297"/>
            <ac:picMk id="6" creationId="{08086E99-FE28-4795-AE31-BC87F4DA80E3}"/>
          </ac:picMkLst>
        </pc:picChg>
        <pc:picChg chg="add mod">
          <ac:chgData name="John Staveley" userId="c1a451ceb1f1a2ac" providerId="LiveId" clId="{AD6B9193-55DC-4FAB-908E-3BBF028E8029}" dt="2021-09-24T09:24:24.758" v="4225" actId="1076"/>
          <ac:picMkLst>
            <pc:docMk/>
            <pc:sldMk cId="4148985102" sldId="297"/>
            <ac:picMk id="7" creationId="{4DEB2751-8E94-479D-A525-7C51CDB8AA2B}"/>
          </ac:picMkLst>
        </pc:picChg>
        <pc:picChg chg="add mod">
          <ac:chgData name="John Staveley" userId="c1a451ceb1f1a2ac" providerId="LiveId" clId="{AD6B9193-55DC-4FAB-908E-3BBF028E8029}" dt="2021-09-24T09:24:28.412" v="4227" actId="1076"/>
          <ac:picMkLst>
            <pc:docMk/>
            <pc:sldMk cId="4148985102" sldId="297"/>
            <ac:picMk id="8" creationId="{F7578465-E628-437A-8069-C0399FD2D90A}"/>
          </ac:picMkLst>
        </pc:picChg>
        <pc:picChg chg="add mod">
          <ac:chgData name="John Staveley" userId="c1a451ceb1f1a2ac" providerId="LiveId" clId="{AD6B9193-55DC-4FAB-908E-3BBF028E8029}" dt="2021-09-24T09:24:22.549" v="4224" actId="1076"/>
          <ac:picMkLst>
            <pc:docMk/>
            <pc:sldMk cId="4148985102" sldId="297"/>
            <ac:picMk id="9" creationId="{B26EF166-55DD-4A22-8861-C4D022909B29}"/>
          </ac:picMkLst>
        </pc:picChg>
        <pc:picChg chg="add mod">
          <ac:chgData name="John Staveley" userId="c1a451ceb1f1a2ac" providerId="LiveId" clId="{AD6B9193-55DC-4FAB-908E-3BBF028E8029}" dt="2021-09-24T09:24:51.389" v="4229" actId="1076"/>
          <ac:picMkLst>
            <pc:docMk/>
            <pc:sldMk cId="4148985102" sldId="297"/>
            <ac:picMk id="10" creationId="{4DED5826-E91D-41E3-9991-66907E5C3F0D}"/>
          </ac:picMkLst>
        </pc:picChg>
      </pc:sldChg>
      <pc:sldChg chg="del">
        <pc:chgData name="John Staveley" userId="c1a451ceb1f1a2ac" providerId="LiveId" clId="{AD6B9193-55DC-4FAB-908E-3BBF028E8029}" dt="2021-08-17T17:42:26.696" v="33" actId="47"/>
        <pc:sldMkLst>
          <pc:docMk/>
          <pc:sldMk cId="326708495" sldId="298"/>
        </pc:sldMkLst>
      </pc:sldChg>
      <pc:sldChg chg="addSp modSp new mod modNotesTx">
        <pc:chgData name="John Staveley" userId="c1a451ceb1f1a2ac" providerId="LiveId" clId="{AD6B9193-55DC-4FAB-908E-3BBF028E8029}" dt="2021-09-16T06:39:01.023" v="3254" actId="20577"/>
        <pc:sldMkLst>
          <pc:docMk/>
          <pc:sldMk cId="1975075148" sldId="298"/>
        </pc:sldMkLst>
        <pc:spChg chg="mod">
          <ac:chgData name="John Staveley" userId="c1a451ceb1f1a2ac" providerId="LiveId" clId="{AD6B9193-55DC-4FAB-908E-3BBF028E8029}" dt="2021-08-17T17:46:26.157" v="148" actId="20577"/>
          <ac:spMkLst>
            <pc:docMk/>
            <pc:sldMk cId="1975075148" sldId="298"/>
            <ac:spMk id="2" creationId="{2E956CD7-09F8-4E11-B72F-6A864DDDB4DA}"/>
          </ac:spMkLst>
        </pc:spChg>
        <pc:spChg chg="mod">
          <ac:chgData name="John Staveley" userId="c1a451ceb1f1a2ac" providerId="LiveId" clId="{AD6B9193-55DC-4FAB-908E-3BBF028E8029}" dt="2021-09-16T06:39:01.023" v="3254" actId="20577"/>
          <ac:spMkLst>
            <pc:docMk/>
            <pc:sldMk cId="1975075148" sldId="298"/>
            <ac:spMk id="3" creationId="{EAC8E48C-2906-44D1-85D1-C065C3A7317B}"/>
          </ac:spMkLst>
        </pc:spChg>
        <pc:picChg chg="add mod">
          <ac:chgData name="John Staveley" userId="c1a451ceb1f1a2ac" providerId="LiveId" clId="{AD6B9193-55DC-4FAB-908E-3BBF028E8029}" dt="2021-08-23T07:09:16.505" v="2416" actId="1076"/>
          <ac:picMkLst>
            <pc:docMk/>
            <pc:sldMk cId="1975075148" sldId="298"/>
            <ac:picMk id="5" creationId="{A4189692-2F35-448E-AF9C-2C7686BB154E}"/>
          </ac:picMkLst>
        </pc:picChg>
        <pc:picChg chg="add mod">
          <ac:chgData name="John Staveley" userId="c1a451ceb1f1a2ac" providerId="LiveId" clId="{AD6B9193-55DC-4FAB-908E-3BBF028E8029}" dt="2021-09-16T06:37:43.515" v="3226" actId="1076"/>
          <ac:picMkLst>
            <pc:docMk/>
            <pc:sldMk cId="1975075148" sldId="298"/>
            <ac:picMk id="6" creationId="{9B307522-3897-4588-B590-E0A81ADDA539}"/>
          </ac:picMkLst>
        </pc:picChg>
        <pc:picChg chg="add mod">
          <ac:chgData name="John Staveley" userId="c1a451ceb1f1a2ac" providerId="LiveId" clId="{AD6B9193-55DC-4FAB-908E-3BBF028E8029}" dt="2021-09-16T06:37:31.634" v="3222" actId="1076"/>
          <ac:picMkLst>
            <pc:docMk/>
            <pc:sldMk cId="1975075148" sldId="298"/>
            <ac:picMk id="7" creationId="{0EFA222A-B83E-42D6-B83C-2D818C582938}"/>
          </ac:picMkLst>
        </pc:picChg>
        <pc:picChg chg="add mod">
          <ac:chgData name="John Staveley" userId="c1a451ceb1f1a2ac" providerId="LiveId" clId="{AD6B9193-55DC-4FAB-908E-3BBF028E8029}" dt="2021-08-23T07:11:39" v="2445" actId="1076"/>
          <ac:picMkLst>
            <pc:docMk/>
            <pc:sldMk cId="1975075148" sldId="298"/>
            <ac:picMk id="9" creationId="{E37226CF-0510-44D9-A97A-95D55F7237AA}"/>
          </ac:picMkLst>
        </pc:picChg>
        <pc:picChg chg="add mod">
          <ac:chgData name="John Staveley" userId="c1a451ceb1f1a2ac" providerId="LiveId" clId="{AD6B9193-55DC-4FAB-908E-3BBF028E8029}" dt="2021-09-16T06:37:45.863" v="3227" actId="1076"/>
          <ac:picMkLst>
            <pc:docMk/>
            <pc:sldMk cId="1975075148" sldId="298"/>
            <ac:picMk id="10" creationId="{F5BD55C4-6962-4D43-8AFA-1473BE8A87CD}"/>
          </ac:picMkLst>
        </pc:picChg>
        <pc:picChg chg="add mod">
          <ac:chgData name="John Staveley" userId="c1a451ceb1f1a2ac" providerId="LiveId" clId="{AD6B9193-55DC-4FAB-908E-3BBF028E8029}" dt="2021-09-16T06:37:39.968" v="3225" actId="1076"/>
          <ac:picMkLst>
            <pc:docMk/>
            <pc:sldMk cId="1975075148" sldId="298"/>
            <ac:picMk id="11" creationId="{AB084E8A-1AB0-423F-9180-DBAE2BC0D168}"/>
          </ac:picMkLst>
        </pc:picChg>
        <pc:picChg chg="add mod">
          <ac:chgData name="John Staveley" userId="c1a451ceb1f1a2ac" providerId="LiveId" clId="{AD6B9193-55DC-4FAB-908E-3BBF028E8029}" dt="2021-09-16T06:37:19.956" v="3218" actId="1076"/>
          <ac:picMkLst>
            <pc:docMk/>
            <pc:sldMk cId="1975075148" sldId="298"/>
            <ac:picMk id="13" creationId="{D6246B3A-260B-46D0-83E8-6ED245DCB79E}"/>
          </ac:picMkLst>
        </pc:picChg>
        <pc:picChg chg="add mod">
          <ac:chgData name="John Staveley" userId="c1a451ceb1f1a2ac" providerId="LiveId" clId="{AD6B9193-55DC-4FAB-908E-3BBF028E8029}" dt="2021-09-16T06:37:36.147" v="3224" actId="1076"/>
          <ac:picMkLst>
            <pc:docMk/>
            <pc:sldMk cId="1975075148" sldId="298"/>
            <ac:picMk id="15" creationId="{51AC50B8-F8C5-406E-82EC-A5C0CAAF9CB7}"/>
          </ac:picMkLst>
        </pc:picChg>
        <pc:picChg chg="add mod">
          <ac:chgData name="John Staveley" userId="c1a451ceb1f1a2ac" providerId="LiveId" clId="{AD6B9193-55DC-4FAB-908E-3BBF028E8029}" dt="2021-08-23T07:13:40.849" v="2461" actId="1076"/>
          <ac:picMkLst>
            <pc:docMk/>
            <pc:sldMk cId="1975075148" sldId="298"/>
            <ac:picMk id="17" creationId="{70C3BC12-4FA4-4CC6-A66B-16BC07956B4A}"/>
          </ac:picMkLst>
        </pc:picChg>
      </pc:sldChg>
      <pc:sldChg chg="addSp delSp modSp new del mod ord modAnim">
        <pc:chgData name="John Staveley" userId="c1a451ceb1f1a2ac" providerId="LiveId" clId="{AD6B9193-55DC-4FAB-908E-3BBF028E8029}" dt="2021-09-28T07:04:19.879" v="5619" actId="2696"/>
        <pc:sldMkLst>
          <pc:docMk/>
          <pc:sldMk cId="777686274" sldId="299"/>
        </pc:sldMkLst>
        <pc:spChg chg="mod">
          <ac:chgData name="John Staveley" userId="c1a451ceb1f1a2ac" providerId="LiveId" clId="{AD6B9193-55DC-4FAB-908E-3BBF028E8029}" dt="2021-08-17T17:48:13.101" v="297" actId="20577"/>
          <ac:spMkLst>
            <pc:docMk/>
            <pc:sldMk cId="777686274" sldId="299"/>
            <ac:spMk id="2" creationId="{246890AB-D64E-41E0-A872-C78112E59AD8}"/>
          </ac:spMkLst>
        </pc:spChg>
        <pc:spChg chg="del mod">
          <ac:chgData name="John Staveley" userId="c1a451ceb1f1a2ac" providerId="LiveId" clId="{AD6B9193-55DC-4FAB-908E-3BBF028E8029}" dt="2021-08-20T10:23:00.404" v="612" actId="478"/>
          <ac:spMkLst>
            <pc:docMk/>
            <pc:sldMk cId="777686274" sldId="299"/>
            <ac:spMk id="3" creationId="{46EF306E-A58C-4D42-A695-6F37F2FEDCF6}"/>
          </ac:spMkLst>
        </pc:spChg>
        <pc:spChg chg="add del mod">
          <ac:chgData name="John Staveley" userId="c1a451ceb1f1a2ac" providerId="LiveId" clId="{AD6B9193-55DC-4FAB-908E-3BBF028E8029}" dt="2021-08-20T10:23:11.053" v="619" actId="478"/>
          <ac:spMkLst>
            <pc:docMk/>
            <pc:sldMk cId="777686274" sldId="299"/>
            <ac:spMk id="5" creationId="{3769435F-A83F-4A78-A84B-32D8F1294F5B}"/>
          </ac:spMkLst>
        </pc:spChg>
        <pc:picChg chg="add mod ord">
          <ac:chgData name="John Staveley" userId="c1a451ceb1f1a2ac" providerId="LiveId" clId="{AD6B9193-55DC-4FAB-908E-3BBF028E8029}" dt="2021-08-23T06:41:55.858" v="2060" actId="167"/>
          <ac:picMkLst>
            <pc:docMk/>
            <pc:sldMk cId="777686274" sldId="299"/>
            <ac:picMk id="5" creationId="{58F5EC2A-4D10-4B4A-B28F-DF092B4709ED}"/>
          </ac:picMkLst>
        </pc:picChg>
        <pc:picChg chg="add mod ord">
          <ac:chgData name="John Staveley" userId="c1a451ceb1f1a2ac" providerId="LiveId" clId="{AD6B9193-55DC-4FAB-908E-3BBF028E8029}" dt="2021-08-20T10:39:29.777" v="738" actId="14100"/>
          <ac:picMkLst>
            <pc:docMk/>
            <pc:sldMk cId="777686274" sldId="299"/>
            <ac:picMk id="7" creationId="{2448AD16-6DC4-4C32-B2B3-3206047BC110}"/>
          </ac:picMkLst>
        </pc:picChg>
        <pc:picChg chg="add mod">
          <ac:chgData name="John Staveley" userId="c1a451ceb1f1a2ac" providerId="LiveId" clId="{AD6B9193-55DC-4FAB-908E-3BBF028E8029}" dt="2021-08-20T10:50:57.460" v="786" actId="14100"/>
          <ac:picMkLst>
            <pc:docMk/>
            <pc:sldMk cId="777686274" sldId="299"/>
            <ac:picMk id="9" creationId="{E74F6AE7-F15F-4290-B4AF-41700DA6286F}"/>
          </ac:picMkLst>
        </pc:pic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973998042" sldId="299"/>
        </pc:sldMkLst>
      </pc:sldChg>
      <pc:sldChg chg="del">
        <pc:chgData name="John Staveley" userId="c1a451ceb1f1a2ac" providerId="LiveId" clId="{AD6B9193-55DC-4FAB-908E-3BBF028E8029}" dt="2021-08-17T17:42:35.843" v="38" actId="47"/>
        <pc:sldMkLst>
          <pc:docMk/>
          <pc:sldMk cId="3621512622" sldId="299"/>
        </pc:sldMkLst>
      </pc:sldChg>
      <pc:sldChg chg="addSp delSp modSp new mod modAnim">
        <pc:chgData name="John Staveley" userId="c1a451ceb1f1a2ac" providerId="LiveId" clId="{AD6B9193-55DC-4FAB-908E-3BBF028E8029}" dt="2021-10-01T13:23:26.559" v="6100" actId="20577"/>
        <pc:sldMkLst>
          <pc:docMk/>
          <pc:sldMk cId="253902181" sldId="300"/>
        </pc:sldMkLst>
        <pc:spChg chg="mod">
          <ac:chgData name="John Staveley" userId="c1a451ceb1f1a2ac" providerId="LiveId" clId="{AD6B9193-55DC-4FAB-908E-3BBF028E8029}" dt="2021-10-01T13:23:26.559" v="6100" actId="20577"/>
          <ac:spMkLst>
            <pc:docMk/>
            <pc:sldMk cId="253902181" sldId="300"/>
            <ac:spMk id="2" creationId="{7C7DEBB5-05C2-4858-AF0B-34B76F523A24}"/>
          </ac:spMkLst>
        </pc:spChg>
        <pc:spChg chg="add del">
          <ac:chgData name="John Staveley" userId="c1a451ceb1f1a2ac" providerId="LiveId" clId="{AD6B9193-55DC-4FAB-908E-3BBF028E8029}" dt="2021-08-20T10:46:38.478" v="758"/>
          <ac:spMkLst>
            <pc:docMk/>
            <pc:sldMk cId="253902181" sldId="300"/>
            <ac:spMk id="3" creationId="{494242D4-2B6B-4003-9E38-005D5BA3F242}"/>
          </ac:spMkLst>
        </pc:spChg>
        <pc:picChg chg="add mod">
          <ac:chgData name="John Staveley" userId="c1a451ceb1f1a2ac" providerId="LiveId" clId="{AD6B9193-55DC-4FAB-908E-3BBF028E8029}" dt="2021-09-30T11:59:10.938" v="5972" actId="1076"/>
          <ac:picMkLst>
            <pc:docMk/>
            <pc:sldMk cId="253902181" sldId="300"/>
            <ac:picMk id="4" creationId="{C9332179-63E7-42A5-92B5-9EE2B392C5D6}"/>
          </ac:picMkLst>
        </pc:picChg>
        <pc:picChg chg="add del mod ord">
          <ac:chgData name="John Staveley" userId="c1a451ceb1f1a2ac" providerId="LiveId" clId="{AD6B9193-55DC-4FAB-908E-3BBF028E8029}" dt="2021-08-20T10:46:35.448" v="756" actId="931"/>
          <ac:picMkLst>
            <pc:docMk/>
            <pc:sldMk cId="253902181" sldId="300"/>
            <ac:picMk id="5" creationId="{264A528B-DE41-440D-9244-03D296799D12}"/>
          </ac:picMkLst>
        </pc:picChg>
        <pc:picChg chg="add mod ord">
          <ac:chgData name="John Staveley" userId="c1a451ceb1f1a2ac" providerId="LiveId" clId="{AD6B9193-55DC-4FAB-908E-3BBF028E8029}" dt="2021-09-30T11:59:05.293" v="5971" actId="1076"/>
          <ac:picMkLst>
            <pc:docMk/>
            <pc:sldMk cId="253902181" sldId="300"/>
            <ac:picMk id="5" creationId="{6BDFCDF7-5FE4-4871-BBE6-4DDAADD786D9}"/>
          </ac:picMkLst>
        </pc:picChg>
        <pc:picChg chg="add mod ord">
          <ac:chgData name="John Staveley" userId="c1a451ceb1f1a2ac" providerId="LiveId" clId="{AD6B9193-55DC-4FAB-908E-3BBF028E8029}" dt="2021-09-30T11:59:13.390" v="5973" actId="1076"/>
          <ac:picMkLst>
            <pc:docMk/>
            <pc:sldMk cId="253902181" sldId="300"/>
            <ac:picMk id="7" creationId="{D06799E0-085D-4F71-B8FF-D97DB69032E7}"/>
          </ac:picMkLst>
        </pc:picChg>
        <pc:picChg chg="add mod ord">
          <ac:chgData name="John Staveley" userId="c1a451ceb1f1a2ac" providerId="LiveId" clId="{AD6B9193-55DC-4FAB-908E-3BBF028E8029}" dt="2021-09-10T06:55:37.470" v="2608" actId="167"/>
          <ac:picMkLst>
            <pc:docMk/>
            <pc:sldMk cId="253902181" sldId="300"/>
            <ac:picMk id="8" creationId="{1342D5C4-6924-4E32-81C8-08541C1EA5BB}"/>
          </ac:picMkLst>
        </pc:picChg>
      </pc:sldChg>
      <pc:sldChg chg="del">
        <pc:chgData name="John Staveley" userId="c1a451ceb1f1a2ac" providerId="LiveId" clId="{AD6B9193-55DC-4FAB-908E-3BBF028E8029}" dt="2021-08-17T17:42:37.163" v="39" actId="47"/>
        <pc:sldMkLst>
          <pc:docMk/>
          <pc:sldMk cId="3187764829" sldId="300"/>
        </pc:sldMkLst>
      </pc:sldChg>
      <pc:sldChg chg="del">
        <pc:chgData name="John Staveley" userId="c1a451ceb1f1a2ac" providerId="LiveId" clId="{AD6B9193-55DC-4FAB-908E-3BBF028E8029}" dt="2021-08-17T17:42:38.256" v="40" actId="47"/>
        <pc:sldMkLst>
          <pc:docMk/>
          <pc:sldMk cId="249386822" sldId="301"/>
        </pc:sldMkLst>
      </pc:sldChg>
      <pc:sldChg chg="addSp delSp modSp new mod">
        <pc:chgData name="John Staveley" userId="c1a451ceb1f1a2ac" providerId="LiveId" clId="{AD6B9193-55DC-4FAB-908E-3BBF028E8029}" dt="2021-10-01T13:23:35.431" v="6102"/>
        <pc:sldMkLst>
          <pc:docMk/>
          <pc:sldMk cId="676318220" sldId="301"/>
        </pc:sldMkLst>
        <pc:spChg chg="mod">
          <ac:chgData name="John Staveley" userId="c1a451ceb1f1a2ac" providerId="LiveId" clId="{AD6B9193-55DC-4FAB-908E-3BBF028E8029}" dt="2021-10-01T13:23:35.431" v="6102"/>
          <ac:spMkLst>
            <pc:docMk/>
            <pc:sldMk cId="676318220" sldId="301"/>
            <ac:spMk id="2" creationId="{6CFA1E94-B99F-4FBC-99A7-234E0254204C}"/>
          </ac:spMkLst>
        </pc:spChg>
        <pc:spChg chg="del mod">
          <ac:chgData name="John Staveley" userId="c1a451ceb1f1a2ac" providerId="LiveId" clId="{AD6B9193-55DC-4FAB-908E-3BBF028E8029}" dt="2021-08-23T06:43:50.764" v="2068" actId="478"/>
          <ac:spMkLst>
            <pc:docMk/>
            <pc:sldMk cId="676318220" sldId="301"/>
            <ac:spMk id="3" creationId="{E6FA097B-CB74-48CE-B64A-A64AF980CCD8}"/>
          </ac:spMkLst>
        </pc:spChg>
        <pc:spChg chg="add del mod">
          <ac:chgData name="John Staveley" userId="c1a451ceb1f1a2ac" providerId="LiveId" clId="{AD6B9193-55DC-4FAB-908E-3BBF028E8029}" dt="2021-08-23T06:43:59.037" v="2070" actId="478"/>
          <ac:spMkLst>
            <pc:docMk/>
            <pc:sldMk cId="676318220" sldId="301"/>
            <ac:spMk id="5" creationId="{D4CFB3D9-1133-4BE0-B172-132590C7C3EA}"/>
          </ac:spMkLst>
        </pc:spChg>
        <pc:picChg chg="add del mod">
          <ac:chgData name="John Staveley" userId="c1a451ceb1f1a2ac" providerId="LiveId" clId="{AD6B9193-55DC-4FAB-908E-3BBF028E8029}" dt="2021-08-20T12:29:12.563" v="797" actId="478"/>
          <ac:picMkLst>
            <pc:docMk/>
            <pc:sldMk cId="676318220" sldId="301"/>
            <ac:picMk id="5" creationId="{C9D33A8D-1DFE-4D40-8483-46A482480C3D}"/>
          </ac:picMkLst>
        </pc:picChg>
        <pc:picChg chg="add del mod">
          <ac:chgData name="John Staveley" userId="c1a451ceb1f1a2ac" providerId="LiveId" clId="{AD6B9193-55DC-4FAB-908E-3BBF028E8029}" dt="2021-08-20T14:25:38.228" v="1452" actId="478"/>
          <ac:picMkLst>
            <pc:docMk/>
            <pc:sldMk cId="676318220" sldId="301"/>
            <ac:picMk id="7" creationId="{54E07591-5E0B-4CDA-8D6B-1BEC73D21F6D}"/>
          </ac:picMkLst>
        </pc:picChg>
        <pc:picChg chg="add mod">
          <ac:chgData name="John Staveley" userId="c1a451ceb1f1a2ac" providerId="LiveId" clId="{AD6B9193-55DC-4FAB-908E-3BBF028E8029}" dt="2021-08-23T06:44:03.281" v="2072" actId="14100"/>
          <ac:picMkLst>
            <pc:docMk/>
            <pc:sldMk cId="676318220" sldId="301"/>
            <ac:picMk id="9" creationId="{7698F07E-E158-473F-9154-8A0A0DD29320}"/>
          </ac:picMkLst>
        </pc:picChg>
      </pc:sldChg>
      <pc:sldChg chg="addSp modSp new mod ord">
        <pc:chgData name="John Staveley" userId="c1a451ceb1f1a2ac" providerId="LiveId" clId="{AD6B9193-55DC-4FAB-908E-3BBF028E8029}" dt="2021-10-01T13:23:31.763" v="6101"/>
        <pc:sldMkLst>
          <pc:docMk/>
          <pc:sldMk cId="2438688012" sldId="302"/>
        </pc:sldMkLst>
        <pc:spChg chg="mod">
          <ac:chgData name="John Staveley" userId="c1a451ceb1f1a2ac" providerId="LiveId" clId="{AD6B9193-55DC-4FAB-908E-3BBF028E8029}" dt="2021-10-01T13:23:31.763" v="6101"/>
          <ac:spMkLst>
            <pc:docMk/>
            <pc:sldMk cId="2438688012" sldId="302"/>
            <ac:spMk id="2" creationId="{52F725F6-2178-4DA6-84E0-FDCA2448CE72}"/>
          </ac:spMkLst>
        </pc:spChg>
        <pc:spChg chg="mod">
          <ac:chgData name="John Staveley" userId="c1a451ceb1f1a2ac" providerId="LiveId" clId="{AD6B9193-55DC-4FAB-908E-3BBF028E8029}" dt="2021-09-27T17:06:53.996" v="5326" actId="5793"/>
          <ac:spMkLst>
            <pc:docMk/>
            <pc:sldMk cId="2438688012" sldId="302"/>
            <ac:spMk id="3" creationId="{C3B229CF-3B79-4C7E-940A-2DED9A7D295E}"/>
          </ac:spMkLst>
        </pc:spChg>
        <pc:picChg chg="add mod">
          <ac:chgData name="John Staveley" userId="c1a451ceb1f1a2ac" providerId="LiveId" clId="{AD6B9193-55DC-4FAB-908E-3BBF028E8029}" dt="2021-09-27T16:43:23.042" v="5053" actId="1076"/>
          <ac:picMkLst>
            <pc:docMk/>
            <pc:sldMk cId="2438688012" sldId="302"/>
            <ac:picMk id="5" creationId="{C5E68030-F1F9-4F9C-BD1C-0719C8438AE2}"/>
          </ac:picMkLst>
        </pc:picChg>
        <pc:picChg chg="add mod">
          <ac:chgData name="John Staveley" userId="c1a451ceb1f1a2ac" providerId="LiveId" clId="{AD6B9193-55DC-4FAB-908E-3BBF028E8029}" dt="2021-09-27T16:43:19.965" v="5052" actId="1076"/>
          <ac:picMkLst>
            <pc:docMk/>
            <pc:sldMk cId="2438688012" sldId="302"/>
            <ac:picMk id="6" creationId="{CC361DAA-EEEE-416B-A731-D92CE09381F0}"/>
          </ac:picMkLst>
        </pc:picChg>
        <pc:picChg chg="add mod">
          <ac:chgData name="John Staveley" userId="c1a451ceb1f1a2ac" providerId="LiveId" clId="{AD6B9193-55DC-4FAB-908E-3BBF028E8029}" dt="2021-09-27T16:43:17.176" v="5050" actId="1076"/>
          <ac:picMkLst>
            <pc:docMk/>
            <pc:sldMk cId="2438688012" sldId="302"/>
            <ac:picMk id="7" creationId="{E556D5B5-E30C-4791-9648-A360776E17EE}"/>
          </ac:picMkLst>
        </pc:picChg>
      </pc:sldChg>
      <pc:sldChg chg="addSp delSp modSp new mod">
        <pc:chgData name="John Staveley" userId="c1a451ceb1f1a2ac" providerId="LiveId" clId="{AD6B9193-55DC-4FAB-908E-3BBF028E8029}" dt="2021-09-30T15:17:25.555" v="6074" actId="20577"/>
        <pc:sldMkLst>
          <pc:docMk/>
          <pc:sldMk cId="2274123315" sldId="303"/>
        </pc:sldMkLst>
        <pc:spChg chg="mod">
          <ac:chgData name="John Staveley" userId="c1a451ceb1f1a2ac" providerId="LiveId" clId="{AD6B9193-55DC-4FAB-908E-3BBF028E8029}" dt="2021-08-17T17:50:57.436" v="371" actId="20577"/>
          <ac:spMkLst>
            <pc:docMk/>
            <pc:sldMk cId="2274123315" sldId="303"/>
            <ac:spMk id="2" creationId="{F1C2C7D4-E8AF-44A1-A160-11EB97EB14ED}"/>
          </ac:spMkLst>
        </pc:spChg>
        <pc:spChg chg="mod">
          <ac:chgData name="John Staveley" userId="c1a451ceb1f1a2ac" providerId="LiveId" clId="{AD6B9193-55DC-4FAB-908E-3BBF028E8029}" dt="2021-09-30T15:17:25.555" v="6074" actId="20577"/>
          <ac:spMkLst>
            <pc:docMk/>
            <pc:sldMk cId="2274123315" sldId="303"/>
            <ac:spMk id="3" creationId="{89F2B2B6-5F18-42BB-821B-9086C08C6C10}"/>
          </ac:spMkLst>
        </pc:spChg>
        <pc:spChg chg="add del">
          <ac:chgData name="John Staveley" userId="c1a451ceb1f1a2ac" providerId="LiveId" clId="{AD6B9193-55DC-4FAB-908E-3BBF028E8029}" dt="2021-08-20T13:07:37.624" v="908"/>
          <ac:spMkLst>
            <pc:docMk/>
            <pc:sldMk cId="2274123315" sldId="303"/>
            <ac:spMk id="4" creationId="{395EE4E8-358E-4649-88FA-1B9190C7D712}"/>
          </ac:spMkLst>
        </pc:spChg>
        <pc:spChg chg="add del">
          <ac:chgData name="John Staveley" userId="c1a451ceb1f1a2ac" providerId="LiveId" clId="{AD6B9193-55DC-4FAB-908E-3BBF028E8029}" dt="2021-08-23T06:57:12.326" v="2205"/>
          <ac:spMkLst>
            <pc:docMk/>
            <pc:sldMk cId="2274123315" sldId="303"/>
            <ac:spMk id="6" creationId="{2A34F4F6-7211-4361-A28A-DB762C80D5AC}"/>
          </ac:spMkLst>
        </pc:spChg>
        <pc:picChg chg="add mod">
          <ac:chgData name="John Staveley" userId="c1a451ceb1f1a2ac" providerId="LiveId" clId="{AD6B9193-55DC-4FAB-908E-3BBF028E8029}" dt="2021-08-23T06:56:04.970" v="2190" actId="14826"/>
          <ac:picMkLst>
            <pc:docMk/>
            <pc:sldMk cId="2274123315" sldId="303"/>
            <ac:picMk id="5" creationId="{4D2F5EF0-CAA4-4850-AE5D-2D4AAFDBC6B9}"/>
          </ac:picMkLst>
        </pc:picChg>
      </pc:sldChg>
      <pc:sldChg chg="addSp delSp modSp new mod ord">
        <pc:chgData name="John Staveley" userId="c1a451ceb1f1a2ac" providerId="LiveId" clId="{AD6B9193-55DC-4FAB-908E-3BBF028E8029}" dt="2021-09-30T15:53:55.202" v="6090" actId="20577"/>
        <pc:sldMkLst>
          <pc:docMk/>
          <pc:sldMk cId="1107983641" sldId="304"/>
        </pc:sldMkLst>
        <pc:spChg chg="mod">
          <ac:chgData name="John Staveley" userId="c1a451ceb1f1a2ac" providerId="LiveId" clId="{AD6B9193-55DC-4FAB-908E-3BBF028E8029}" dt="2021-08-17T17:51:20.205" v="386" actId="20577"/>
          <ac:spMkLst>
            <pc:docMk/>
            <pc:sldMk cId="1107983641" sldId="304"/>
            <ac:spMk id="2" creationId="{F21FE29A-1010-4B71-9942-E784A020D0B6}"/>
          </ac:spMkLst>
        </pc:spChg>
        <pc:spChg chg="mod">
          <ac:chgData name="John Staveley" userId="c1a451ceb1f1a2ac" providerId="LiveId" clId="{AD6B9193-55DC-4FAB-908E-3BBF028E8029}" dt="2021-09-30T15:53:55.202" v="6090" actId="20577"/>
          <ac:spMkLst>
            <pc:docMk/>
            <pc:sldMk cId="1107983641" sldId="304"/>
            <ac:spMk id="3" creationId="{F5CDCB7D-51EC-44C8-9727-5F26B5D25DEB}"/>
          </ac:spMkLst>
        </pc:spChg>
        <pc:spChg chg="add mod">
          <ac:chgData name="John Staveley" userId="c1a451ceb1f1a2ac" providerId="LiveId" clId="{AD6B9193-55DC-4FAB-908E-3BBF028E8029}" dt="2021-08-20T14:21:21.275" v="1451" actId="20577"/>
          <ac:spMkLst>
            <pc:docMk/>
            <pc:sldMk cId="1107983641" sldId="304"/>
            <ac:spMk id="4" creationId="{7F9D48EB-1594-4706-8393-826F904DCCF9}"/>
          </ac:spMkLst>
        </pc:spChg>
        <pc:picChg chg="add del mod">
          <ac:chgData name="John Staveley" userId="c1a451ceb1f1a2ac" providerId="LiveId" clId="{AD6B9193-55DC-4FAB-908E-3BBF028E8029}" dt="2021-09-24T11:23:53.456" v="4777" actId="478"/>
          <ac:picMkLst>
            <pc:docMk/>
            <pc:sldMk cId="1107983641" sldId="304"/>
            <ac:picMk id="5" creationId="{35F2EA96-E3E2-4F13-9061-5C663749EA4A}"/>
          </ac:picMkLst>
        </pc:picChg>
        <pc:picChg chg="del">
          <ac:chgData name="John Staveley" userId="c1a451ceb1f1a2ac" providerId="LiveId" clId="{AD6B9193-55DC-4FAB-908E-3BBF028E8029}" dt="2021-09-24T11:21:45.288" v="4768" actId="478"/>
          <ac:picMkLst>
            <pc:docMk/>
            <pc:sldMk cId="1107983641" sldId="304"/>
            <ac:picMk id="6" creationId="{524EB578-8775-4C05-972B-B44873246EDD}"/>
          </ac:picMkLst>
        </pc:picChg>
        <pc:picChg chg="mod">
          <ac:chgData name="John Staveley" userId="c1a451ceb1f1a2ac" providerId="LiveId" clId="{AD6B9193-55DC-4FAB-908E-3BBF028E8029}" dt="2021-09-24T11:21:56.855" v="4774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AD6B9193-55DC-4FAB-908E-3BBF028E8029}" dt="2021-09-24T11:24:06.558" v="4785" actId="1076"/>
          <ac:picMkLst>
            <pc:docMk/>
            <pc:sldMk cId="1107983641" sldId="304"/>
            <ac:picMk id="9" creationId="{35CDF28D-44E4-4EEC-AD36-BF24223FAA9B}"/>
          </ac:picMkLst>
        </pc:picChg>
        <pc:picChg chg="mod">
          <ac:chgData name="John Staveley" userId="c1a451ceb1f1a2ac" providerId="LiveId" clId="{AD6B9193-55DC-4FAB-908E-3BBF028E8029}" dt="2021-09-24T11:21:53.894" v="4773" actId="1076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new del mod ord">
        <pc:chgData name="John Staveley" userId="c1a451ceb1f1a2ac" providerId="LiveId" clId="{AD6B9193-55DC-4FAB-908E-3BBF028E8029}" dt="2021-09-16T06:47:20.143" v="3320" actId="47"/>
        <pc:sldMkLst>
          <pc:docMk/>
          <pc:sldMk cId="2134725688" sldId="305"/>
        </pc:sldMkLst>
        <pc:spChg chg="mod">
          <ac:chgData name="John Staveley" userId="c1a451ceb1f1a2ac" providerId="LiveId" clId="{AD6B9193-55DC-4FAB-908E-3BBF028E8029}" dt="2021-08-20T13:30:15.438" v="1016" actId="20577"/>
          <ac:spMkLst>
            <pc:docMk/>
            <pc:sldMk cId="2134725688" sldId="305"/>
            <ac:spMk id="2" creationId="{970C6B96-9C92-4D79-BDD8-772F4D76A865}"/>
          </ac:spMkLst>
        </pc:spChg>
      </pc:sldChg>
      <pc:sldChg chg="addSp delSp modSp new mod delAnim modAnim">
        <pc:chgData name="John Staveley" userId="c1a451ceb1f1a2ac" providerId="LiveId" clId="{AD6B9193-55DC-4FAB-908E-3BBF028E8029}" dt="2021-09-24T09:27:03.617" v="4243" actId="27614"/>
        <pc:sldMkLst>
          <pc:docMk/>
          <pc:sldMk cId="4103629879" sldId="306"/>
        </pc:sldMkLst>
        <pc:spChg chg="mod">
          <ac:chgData name="John Staveley" userId="c1a451ceb1f1a2ac" providerId="LiveId" clId="{AD6B9193-55DC-4FAB-908E-3BBF028E8029}" dt="2021-08-20T10:17:17.976" v="611" actId="20577"/>
          <ac:spMkLst>
            <pc:docMk/>
            <pc:sldMk cId="4103629879" sldId="306"/>
            <ac:spMk id="2" creationId="{805665DF-5E56-4819-9AC0-320038CBC23C}"/>
          </ac:spMkLst>
        </pc:spChg>
        <pc:spChg chg="mod">
          <ac:chgData name="John Staveley" userId="c1a451ceb1f1a2ac" providerId="LiveId" clId="{AD6B9193-55DC-4FAB-908E-3BBF028E8029}" dt="2021-08-20T14:40:48.889" v="1764" actId="20577"/>
          <ac:spMkLst>
            <pc:docMk/>
            <pc:sldMk cId="4103629879" sldId="306"/>
            <ac:spMk id="3" creationId="{E5FD7CF2-45B0-42AA-818F-32B7BC846914}"/>
          </ac:spMkLst>
        </pc:spChg>
        <pc:picChg chg="add mod">
          <ac:chgData name="John Staveley" userId="c1a451ceb1f1a2ac" providerId="LiveId" clId="{AD6B9193-55DC-4FAB-908E-3BBF028E8029}" dt="2021-08-20T14:41:19.429" v="1770" actId="14100"/>
          <ac:picMkLst>
            <pc:docMk/>
            <pc:sldMk cId="4103629879" sldId="306"/>
            <ac:picMk id="5" creationId="{24BCE42B-D9D5-41F5-BC4E-95647B101478}"/>
          </ac:picMkLst>
        </pc:picChg>
        <pc:picChg chg="add del mod">
          <ac:chgData name="John Staveley" userId="c1a451ceb1f1a2ac" providerId="LiveId" clId="{AD6B9193-55DC-4FAB-908E-3BBF028E8029}" dt="2021-09-24T09:26:55.431" v="4240" actId="478"/>
          <ac:picMkLst>
            <pc:docMk/>
            <pc:sldMk cId="4103629879" sldId="306"/>
            <ac:picMk id="6" creationId="{45839E2B-AB99-451D-AFB3-88CE84A1CC3C}"/>
          </ac:picMkLst>
        </pc:picChg>
        <pc:picChg chg="add mod">
          <ac:chgData name="John Staveley" userId="c1a451ceb1f1a2ac" providerId="LiveId" clId="{AD6B9193-55DC-4FAB-908E-3BBF028E8029}" dt="2021-09-24T09:27:03.617" v="4243" actId="27614"/>
          <ac:picMkLst>
            <pc:docMk/>
            <pc:sldMk cId="4103629879" sldId="306"/>
            <ac:picMk id="7" creationId="{C08E3018-1F85-4F84-8C6A-9D78764FFB53}"/>
          </ac:picMkLst>
        </pc:picChg>
      </pc:sldChg>
      <pc:sldChg chg="addSp delSp modSp new mod setBg">
        <pc:chgData name="John Staveley" userId="c1a451ceb1f1a2ac" providerId="LiveId" clId="{AD6B9193-55DC-4FAB-908E-3BBF028E8029}" dt="2021-08-20T10:40:08.370" v="749" actId="20577"/>
        <pc:sldMkLst>
          <pc:docMk/>
          <pc:sldMk cId="3877581037" sldId="307"/>
        </pc:sldMkLst>
        <pc:spChg chg="mod">
          <ac:chgData name="John Staveley" userId="c1a451ceb1f1a2ac" providerId="LiveId" clId="{AD6B9193-55DC-4FAB-908E-3BBF028E8029}" dt="2021-08-20T10:40:08.370" v="749" actId="20577"/>
          <ac:spMkLst>
            <pc:docMk/>
            <pc:sldMk cId="3877581037" sldId="307"/>
            <ac:spMk id="2" creationId="{652A3CCA-CAD7-487E-9152-478DB64C7F4A}"/>
          </ac:spMkLst>
        </pc:spChg>
        <pc:spChg chg="mod">
          <ac:chgData name="John Staveley" userId="c1a451ceb1f1a2ac" providerId="LiveId" clId="{AD6B9193-55DC-4FAB-908E-3BBF028E8029}" dt="2021-08-20T10:16:11.270" v="596" actId="313"/>
          <ac:spMkLst>
            <pc:docMk/>
            <pc:sldMk cId="3877581037" sldId="307"/>
            <ac:spMk id="3" creationId="{8ED6C673-3DB5-4AD1-AF25-409BA21EB070}"/>
          </ac:spMkLst>
        </pc:spChg>
        <pc:spChg chg="add">
          <ac:chgData name="John Staveley" userId="c1a451ceb1f1a2ac" providerId="LiveId" clId="{AD6B9193-55DC-4FAB-908E-3BBF028E8029}" dt="2021-08-20T10:16:03.264" v="592" actId="26606"/>
          <ac:spMkLst>
            <pc:docMk/>
            <pc:sldMk cId="3877581037" sldId="307"/>
            <ac:spMk id="12" creationId="{3BCB5F6A-9EB0-40B0-9D13-3023E9A20508}"/>
          </ac:spMkLst>
        </pc:spChg>
        <pc:picChg chg="add del mod">
          <ac:chgData name="John Staveley" userId="c1a451ceb1f1a2ac" providerId="LiveId" clId="{AD6B9193-55DC-4FAB-908E-3BBF028E8029}" dt="2021-08-20T10:15:56.687" v="587" actId="478"/>
          <ac:picMkLst>
            <pc:docMk/>
            <pc:sldMk cId="3877581037" sldId="307"/>
            <ac:picMk id="5" creationId="{D8E6305F-27C0-462C-9A2D-5DBF2D9653A4}"/>
          </ac:picMkLst>
        </pc:picChg>
        <pc:picChg chg="add mod">
          <ac:chgData name="John Staveley" userId="c1a451ceb1f1a2ac" providerId="LiveId" clId="{AD6B9193-55DC-4FAB-908E-3BBF028E8029}" dt="2021-08-20T10:16:03.264" v="592" actId="26606"/>
          <ac:picMkLst>
            <pc:docMk/>
            <pc:sldMk cId="3877581037" sldId="307"/>
            <ac:picMk id="7" creationId="{1AA1A87D-BAC7-4BBF-830C-A7AC92DB7615}"/>
          </ac:picMkLst>
        </pc:picChg>
      </pc:sldChg>
      <pc:sldChg chg="addSp delSp modSp new del mod ord">
        <pc:chgData name="John Staveley" userId="c1a451ceb1f1a2ac" providerId="LiveId" clId="{AD6B9193-55DC-4FAB-908E-3BBF028E8029}" dt="2021-09-28T07:04:19.879" v="5619" actId="2696"/>
        <pc:sldMkLst>
          <pc:docMk/>
          <pc:sldMk cId="1389607771" sldId="308"/>
        </pc:sldMkLst>
        <pc:spChg chg="mod">
          <ac:chgData name="John Staveley" userId="c1a451ceb1f1a2ac" providerId="LiveId" clId="{AD6B9193-55DC-4FAB-908E-3BBF028E8029}" dt="2021-08-20T10:25:44.071" v="643" actId="20577"/>
          <ac:spMkLst>
            <pc:docMk/>
            <pc:sldMk cId="1389607771" sldId="308"/>
            <ac:spMk id="2" creationId="{CE5C1B6C-D50B-47BC-AD96-29513B92EB2A}"/>
          </ac:spMkLst>
        </pc:spChg>
        <pc:spChg chg="del mod">
          <ac:chgData name="John Staveley" userId="c1a451ceb1f1a2ac" providerId="LiveId" clId="{AD6B9193-55DC-4FAB-908E-3BBF028E8029}" dt="2021-09-24T09:34:37.065" v="4314" actId="478"/>
          <ac:spMkLst>
            <pc:docMk/>
            <pc:sldMk cId="1389607771" sldId="308"/>
            <ac:spMk id="3" creationId="{523648DE-554D-4AA4-819A-FA3FA0839003}"/>
          </ac:spMkLst>
        </pc:spChg>
        <pc:spChg chg="add mod">
          <ac:chgData name="John Staveley" userId="c1a451ceb1f1a2ac" providerId="LiveId" clId="{AD6B9193-55DC-4FAB-908E-3BBF028E8029}" dt="2021-09-24T09:34:47.466" v="4319" actId="20577"/>
          <ac:spMkLst>
            <pc:docMk/>
            <pc:sldMk cId="1389607771" sldId="308"/>
            <ac:spMk id="5" creationId="{E8E01C02-E7A4-4F73-B663-423F24FB1F5F}"/>
          </ac:spMkLst>
        </pc:spChg>
      </pc:sldChg>
      <pc:sldChg chg="add">
        <pc:chgData name="John Staveley" userId="c1a451ceb1f1a2ac" providerId="LiveId" clId="{AD6B9193-55DC-4FAB-908E-3BBF028E8029}" dt="2021-09-28T07:04:28.886" v="5620"/>
        <pc:sldMkLst>
          <pc:docMk/>
          <pc:sldMk cId="2526714238" sldId="308"/>
        </pc:sldMkLst>
      </pc:sldChg>
      <pc:sldChg chg="addSp delSp modSp new mod modAnim modNotesTx">
        <pc:chgData name="John Staveley" userId="c1a451ceb1f1a2ac" providerId="LiveId" clId="{AD6B9193-55DC-4FAB-908E-3BBF028E8029}" dt="2021-09-30T12:00:24.270" v="6050" actId="20577"/>
        <pc:sldMkLst>
          <pc:docMk/>
          <pc:sldMk cId="741718447" sldId="309"/>
        </pc:sldMkLst>
        <pc:spChg chg="mod">
          <ac:chgData name="John Staveley" userId="c1a451ceb1f1a2ac" providerId="LiveId" clId="{AD6B9193-55DC-4FAB-908E-3BBF028E8029}" dt="2021-09-24T09:37:27.479" v="4323"/>
          <ac:spMkLst>
            <pc:docMk/>
            <pc:sldMk cId="741718447" sldId="309"/>
            <ac:spMk id="2" creationId="{A3EB7D2F-8CF9-4699-8107-8F9A1D463D61}"/>
          </ac:spMkLst>
        </pc:spChg>
        <pc:spChg chg="mod">
          <ac:chgData name="John Staveley" userId="c1a451ceb1f1a2ac" providerId="LiveId" clId="{AD6B9193-55DC-4FAB-908E-3BBF028E8029}" dt="2021-09-24T09:39:01.521" v="4346" actId="20577"/>
          <ac:spMkLst>
            <pc:docMk/>
            <pc:sldMk cId="741718447" sldId="309"/>
            <ac:spMk id="3" creationId="{5C5A3FAD-A699-41B5-8DC2-F5AAAC149C62}"/>
          </ac:spMkLst>
        </pc:spChg>
        <pc:spChg chg="add mod">
          <ac:chgData name="John Staveley" userId="c1a451ceb1f1a2ac" providerId="LiveId" clId="{AD6B9193-55DC-4FAB-908E-3BBF028E8029}" dt="2021-09-24T09:39:33.718" v="4354" actId="255"/>
          <ac:spMkLst>
            <pc:docMk/>
            <pc:sldMk cId="741718447" sldId="309"/>
            <ac:spMk id="8" creationId="{4B6813ED-1F76-4FDF-92CD-2376FA659B9D}"/>
          </ac:spMkLst>
        </pc:spChg>
        <pc:picChg chg="add del mod">
          <ac:chgData name="John Staveley" userId="c1a451ceb1f1a2ac" providerId="LiveId" clId="{AD6B9193-55DC-4FAB-908E-3BBF028E8029}" dt="2021-09-24T09:37:14.585" v="4321" actId="478"/>
          <ac:picMkLst>
            <pc:docMk/>
            <pc:sldMk cId="741718447" sldId="309"/>
            <ac:picMk id="5" creationId="{680B4228-89F9-4559-BBB8-03B8E335C1EA}"/>
          </ac:picMkLst>
        </pc:picChg>
        <pc:picChg chg="add del mod">
          <ac:chgData name="John Staveley" userId="c1a451ceb1f1a2ac" providerId="LiveId" clId="{AD6B9193-55DC-4FAB-908E-3BBF028E8029}" dt="2021-09-16T05:05:21.596" v="3086" actId="478"/>
          <ac:picMkLst>
            <pc:docMk/>
            <pc:sldMk cId="741718447" sldId="309"/>
            <ac:picMk id="6" creationId="{8080D2AA-3490-419D-A6B4-8C4D98FBF86E}"/>
          </ac:picMkLst>
        </pc:picChg>
        <pc:picChg chg="add mod">
          <ac:chgData name="John Staveley" userId="c1a451ceb1f1a2ac" providerId="LiveId" clId="{AD6B9193-55DC-4FAB-908E-3BBF028E8029}" dt="2021-09-24T09:39:08.605" v="4348" actId="1076"/>
          <ac:picMkLst>
            <pc:docMk/>
            <pc:sldMk cId="741718447" sldId="309"/>
            <ac:picMk id="7" creationId="{89C94970-B008-46B9-BEE4-F4415DA595EF}"/>
          </ac:picMkLst>
        </pc:picChg>
        <pc:picChg chg="add mod">
          <ac:chgData name="John Staveley" userId="c1a451ceb1f1a2ac" providerId="LiveId" clId="{AD6B9193-55DC-4FAB-908E-3BBF028E8029}" dt="2021-09-16T05:05:30.422" v="3088" actId="1076"/>
          <ac:picMkLst>
            <pc:docMk/>
            <pc:sldMk cId="741718447" sldId="309"/>
            <ac:picMk id="9" creationId="{0ED36126-3650-4C8A-A986-C5B0DC761F08}"/>
          </ac:picMkLst>
        </pc:picChg>
        <pc:picChg chg="add mod ord">
          <ac:chgData name="John Staveley" userId="c1a451ceb1f1a2ac" providerId="LiveId" clId="{AD6B9193-55DC-4FAB-908E-3BBF028E8029}" dt="2021-09-24T09:47:43.775" v="4363" actId="167"/>
          <ac:picMkLst>
            <pc:docMk/>
            <pc:sldMk cId="741718447" sldId="309"/>
            <ac:picMk id="10" creationId="{761A78F4-D98D-4BC4-A24B-5856604C6BC0}"/>
          </ac:picMkLst>
        </pc:picChg>
      </pc:sldChg>
      <pc:sldChg chg="addSp delSp modSp new mod">
        <pc:chgData name="John Staveley" userId="c1a451ceb1f1a2ac" providerId="LiveId" clId="{AD6B9193-55DC-4FAB-908E-3BBF028E8029}" dt="2021-11-24T09:35:54.868" v="7284" actId="14100"/>
        <pc:sldMkLst>
          <pc:docMk/>
          <pc:sldMk cId="4117516527" sldId="310"/>
        </pc:sldMkLst>
        <pc:spChg chg="mod">
          <ac:chgData name="John Staveley" userId="c1a451ceb1f1a2ac" providerId="LiveId" clId="{AD6B9193-55DC-4FAB-908E-3BBF028E8029}" dt="2021-09-16T06:47:48.279" v="3354" actId="20577"/>
          <ac:spMkLst>
            <pc:docMk/>
            <pc:sldMk cId="4117516527" sldId="310"/>
            <ac:spMk id="2" creationId="{1BAFB571-1617-4FB6-9D29-A44C8E7C9EF9}"/>
          </ac:spMkLst>
        </pc:spChg>
        <pc:spChg chg="add mod">
          <ac:chgData name="John Staveley" userId="c1a451ceb1f1a2ac" providerId="LiveId" clId="{AD6B9193-55DC-4FAB-908E-3BBF028E8029}" dt="2021-11-24T09:35:25.690" v="7281" actId="1076"/>
          <ac:spMkLst>
            <pc:docMk/>
            <pc:sldMk cId="4117516527" sldId="310"/>
            <ac:spMk id="3" creationId="{1149F720-C8C1-4A9E-AF92-907DC339F96E}"/>
          </ac:spMkLst>
        </pc:spChg>
        <pc:spChg chg="del">
          <ac:chgData name="John Staveley" userId="c1a451ceb1f1a2ac" providerId="LiveId" clId="{AD6B9193-55DC-4FAB-908E-3BBF028E8029}" dt="2021-08-20T13:15:45.794" v="970" actId="478"/>
          <ac:spMkLst>
            <pc:docMk/>
            <pc:sldMk cId="4117516527" sldId="310"/>
            <ac:spMk id="3" creationId="{D44A2192-2BA3-4F03-A900-1158E4CE08EA}"/>
          </ac:spMkLst>
        </pc:spChg>
        <pc:picChg chg="add mod">
          <ac:chgData name="John Staveley" userId="c1a451ceb1f1a2ac" providerId="LiveId" clId="{AD6B9193-55DC-4FAB-908E-3BBF028E8029}" dt="2021-11-24T09:35:20.379" v="7280" actId="1076"/>
          <ac:picMkLst>
            <pc:docMk/>
            <pc:sldMk cId="4117516527" sldId="310"/>
            <ac:picMk id="5" creationId="{01708077-75D8-43FA-B86D-2BFACE812083}"/>
          </ac:picMkLst>
        </pc:picChg>
        <pc:cxnChg chg="add mod">
          <ac:chgData name="John Staveley" userId="c1a451ceb1f1a2ac" providerId="LiveId" clId="{AD6B9193-55DC-4FAB-908E-3BBF028E8029}" dt="2021-11-24T09:35:54.868" v="7284" actId="14100"/>
          <ac:cxnSpMkLst>
            <pc:docMk/>
            <pc:sldMk cId="4117516527" sldId="310"/>
            <ac:cxnSpMk id="6" creationId="{1FB8CB8B-51EA-48A9-B5D1-B6781A954556}"/>
          </ac:cxnSpMkLst>
        </pc:cxnChg>
      </pc:sldChg>
      <pc:sldChg chg="modSp new mod ord modShow">
        <pc:chgData name="John Staveley" userId="c1a451ceb1f1a2ac" providerId="LiveId" clId="{AD6B9193-55DC-4FAB-908E-3BBF028E8029}" dt="2021-11-24T09:26:00.672" v="7256" actId="729"/>
        <pc:sldMkLst>
          <pc:docMk/>
          <pc:sldMk cId="2529331961" sldId="311"/>
        </pc:sldMkLst>
        <pc:spChg chg="mod">
          <ac:chgData name="John Staveley" userId="c1a451ceb1f1a2ac" providerId="LiveId" clId="{AD6B9193-55DC-4FAB-908E-3BBF028E8029}" dt="2021-09-30T12:02:19.255" v="6071" actId="20577"/>
          <ac:spMkLst>
            <pc:docMk/>
            <pc:sldMk cId="2529331961" sldId="311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8-23T07:23:15.708" v="2519" actId="20577"/>
          <ac:spMkLst>
            <pc:docMk/>
            <pc:sldMk cId="2529331961" sldId="311"/>
            <ac:spMk id="3" creationId="{708583A3-7BF9-45C0-9202-EDDD5DD936C1}"/>
          </ac:spMkLst>
        </pc:spChg>
      </pc:sldChg>
      <pc:sldChg chg="addSp delSp modSp new mod modShow">
        <pc:chgData name="John Staveley" userId="c1a451ceb1f1a2ac" providerId="LiveId" clId="{AD6B9193-55DC-4FAB-908E-3BBF028E8029}" dt="2021-11-24T09:28:30.851" v="7269" actId="1076"/>
        <pc:sldMkLst>
          <pc:docMk/>
          <pc:sldMk cId="3897678464" sldId="312"/>
        </pc:sldMkLst>
        <pc:spChg chg="mod">
          <ac:chgData name="John Staveley" userId="c1a451ceb1f1a2ac" providerId="LiveId" clId="{AD6B9193-55DC-4FAB-908E-3BBF028E8029}" dt="2021-08-20T13:41:49.370" v="1089" actId="20577"/>
          <ac:spMkLst>
            <pc:docMk/>
            <pc:sldMk cId="3897678464" sldId="312"/>
            <ac:spMk id="2" creationId="{5493163B-2BBF-46DE-94B2-8A810C246A37}"/>
          </ac:spMkLst>
        </pc:spChg>
        <pc:spChg chg="add mod">
          <ac:chgData name="John Staveley" userId="c1a451ceb1f1a2ac" providerId="LiveId" clId="{AD6B9193-55DC-4FAB-908E-3BBF028E8029}" dt="2021-11-24T09:28:30.851" v="7269" actId="1076"/>
          <ac:spMkLst>
            <pc:docMk/>
            <pc:sldMk cId="3897678464" sldId="312"/>
            <ac:spMk id="3" creationId="{A888CAFD-B3CF-44CD-8C5C-B67CA25C8F4B}"/>
          </ac:spMkLst>
        </pc:spChg>
        <pc:spChg chg="del">
          <ac:chgData name="John Staveley" userId="c1a451ceb1f1a2ac" providerId="LiveId" clId="{AD6B9193-55DC-4FAB-908E-3BBF028E8029}" dt="2021-08-20T13:46:52.228" v="1184" actId="478"/>
          <ac:spMkLst>
            <pc:docMk/>
            <pc:sldMk cId="3897678464" sldId="312"/>
            <ac:spMk id="3" creationId="{D3EC439F-919C-4ADB-8B9C-857FDB455D06}"/>
          </ac:spMkLst>
        </pc:spChg>
        <pc:picChg chg="add del mod">
          <ac:chgData name="John Staveley" userId="c1a451ceb1f1a2ac" providerId="LiveId" clId="{AD6B9193-55DC-4FAB-908E-3BBF028E8029}" dt="2021-08-20T13:59:25.608" v="1229" actId="478"/>
          <ac:picMkLst>
            <pc:docMk/>
            <pc:sldMk cId="3897678464" sldId="312"/>
            <ac:picMk id="5" creationId="{A43B85CC-DFC0-4A78-AA6E-CA732D67B44E}"/>
          </ac:picMkLst>
        </pc:picChg>
        <pc:picChg chg="add del mod">
          <ac:chgData name="John Staveley" userId="c1a451ceb1f1a2ac" providerId="LiveId" clId="{AD6B9193-55DC-4FAB-908E-3BBF028E8029}" dt="2021-08-20T14:00:19.240" v="1236" actId="478"/>
          <ac:picMkLst>
            <pc:docMk/>
            <pc:sldMk cId="3897678464" sldId="312"/>
            <ac:picMk id="7" creationId="{030B779D-8955-46DC-8436-0B4F5E4677C2}"/>
          </ac:picMkLst>
        </pc:picChg>
        <pc:picChg chg="add mod">
          <ac:chgData name="John Staveley" userId="c1a451ceb1f1a2ac" providerId="LiveId" clId="{AD6B9193-55DC-4FAB-908E-3BBF028E8029}" dt="2021-08-20T14:00:26.072" v="1241" actId="1076"/>
          <ac:picMkLst>
            <pc:docMk/>
            <pc:sldMk cId="3897678464" sldId="312"/>
            <ac:picMk id="9" creationId="{71397311-DBCD-4ADA-967A-415141F6CAF0}"/>
          </ac:picMkLst>
        </pc:picChg>
        <pc:cxnChg chg="add mod">
          <ac:chgData name="John Staveley" userId="c1a451ceb1f1a2ac" providerId="LiveId" clId="{AD6B9193-55DC-4FAB-908E-3BBF028E8029}" dt="2021-11-24T09:28:24.240" v="7268" actId="208"/>
          <ac:cxnSpMkLst>
            <pc:docMk/>
            <pc:sldMk cId="3897678464" sldId="312"/>
            <ac:cxnSpMk id="5" creationId="{191439FB-4BF6-4548-82C2-1B7D692AFC13}"/>
          </ac:cxnSpMkLst>
        </pc:cxnChg>
      </pc:sldChg>
      <pc:sldChg chg="addSp delSp modSp new mod ord">
        <pc:chgData name="John Staveley" userId="c1a451ceb1f1a2ac" providerId="LiveId" clId="{AD6B9193-55DC-4FAB-908E-3BBF028E8029}" dt="2021-09-24T10:48:34.695" v="4689" actId="478"/>
        <pc:sldMkLst>
          <pc:docMk/>
          <pc:sldMk cId="1683231701" sldId="313"/>
        </pc:sldMkLst>
        <pc:spChg chg="mod">
          <ac:chgData name="John Staveley" userId="c1a451ceb1f1a2ac" providerId="LiveId" clId="{AD6B9193-55DC-4FAB-908E-3BBF028E8029}" dt="2021-09-16T06:47:38.135" v="3341" actId="20577"/>
          <ac:spMkLst>
            <pc:docMk/>
            <pc:sldMk cId="1683231701" sldId="313"/>
            <ac:spMk id="2" creationId="{FFAB9CF5-8139-4A95-B8D6-73CA31DCDB58}"/>
          </ac:spMkLst>
        </pc:spChg>
        <pc:spChg chg="del mod">
          <ac:chgData name="John Staveley" userId="c1a451ceb1f1a2ac" providerId="LiveId" clId="{AD6B9193-55DC-4FAB-908E-3BBF028E8029}" dt="2021-09-24T10:48:34.695" v="4689" actId="478"/>
          <ac:spMkLst>
            <pc:docMk/>
            <pc:sldMk cId="1683231701" sldId="313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7T04:28:48.004" v="3508" actId="1076"/>
          <ac:picMkLst>
            <pc:docMk/>
            <pc:sldMk cId="1683231701" sldId="313"/>
            <ac:picMk id="5" creationId="{475C7955-5C0E-434A-92C9-B30BDCCDE8BE}"/>
          </ac:picMkLst>
        </pc:picChg>
        <pc:picChg chg="add del">
          <ac:chgData name="John Staveley" userId="c1a451ceb1f1a2ac" providerId="LiveId" clId="{AD6B9193-55DC-4FAB-908E-3BBF028E8029}" dt="2021-09-17T04:27:50.233" v="3498" actId="478"/>
          <ac:picMkLst>
            <pc:docMk/>
            <pc:sldMk cId="1683231701" sldId="313"/>
            <ac:picMk id="7" creationId="{5240065D-7870-4FAB-83B5-4A573C694C80}"/>
          </ac:picMkLst>
        </pc:picChg>
        <pc:picChg chg="add mod">
          <ac:chgData name="John Staveley" userId="c1a451ceb1f1a2ac" providerId="LiveId" clId="{AD6B9193-55DC-4FAB-908E-3BBF028E8029}" dt="2021-09-17T04:29:08.262" v="3523" actId="14100"/>
          <ac:picMkLst>
            <pc:docMk/>
            <pc:sldMk cId="1683231701" sldId="313"/>
            <ac:picMk id="9" creationId="{DF51278F-6C6A-4B5E-B259-04BD07ABCAC9}"/>
          </ac:picMkLst>
        </pc:picChg>
        <pc:picChg chg="add mod">
          <ac:chgData name="John Staveley" userId="c1a451ceb1f1a2ac" providerId="LiveId" clId="{AD6B9193-55DC-4FAB-908E-3BBF028E8029}" dt="2021-09-17T04:28:44.270" v="3507" actId="14100"/>
          <ac:picMkLst>
            <pc:docMk/>
            <pc:sldMk cId="1683231701" sldId="313"/>
            <ac:picMk id="11" creationId="{D2D91912-812C-4504-A23E-AE425EFE9353}"/>
          </ac:picMkLst>
        </pc:picChg>
      </pc:sldChg>
      <pc:sldChg chg="addSp delSp modSp new mod modAnim">
        <pc:chgData name="John Staveley" userId="c1a451ceb1f1a2ac" providerId="LiveId" clId="{AD6B9193-55DC-4FAB-908E-3BBF028E8029}" dt="2021-11-24T09:36:36.850" v="7301" actId="20577"/>
        <pc:sldMkLst>
          <pc:docMk/>
          <pc:sldMk cId="3489934577" sldId="314"/>
        </pc:sldMkLst>
        <pc:spChg chg="mod">
          <ac:chgData name="John Staveley" userId="c1a451ceb1f1a2ac" providerId="LiveId" clId="{AD6B9193-55DC-4FAB-908E-3BBF028E8029}" dt="2021-09-28T07:00:15.294" v="5579" actId="20577"/>
          <ac:spMkLst>
            <pc:docMk/>
            <pc:sldMk cId="3489934577" sldId="314"/>
            <ac:spMk id="2" creationId="{30E2C77A-7021-4C83-9AC8-6632BD428061}"/>
          </ac:spMkLst>
        </pc:spChg>
        <pc:spChg chg="mod">
          <ac:chgData name="John Staveley" userId="c1a451ceb1f1a2ac" providerId="LiveId" clId="{AD6B9193-55DC-4FAB-908E-3BBF028E8029}" dt="2021-11-24T09:36:36.850" v="7301" actId="20577"/>
          <ac:spMkLst>
            <pc:docMk/>
            <pc:sldMk cId="3489934577" sldId="314"/>
            <ac:spMk id="3" creationId="{89DDFE5F-98F0-4E97-A54D-E85F4C5BEF7E}"/>
          </ac:spMkLst>
        </pc:spChg>
        <pc:picChg chg="add del mod">
          <ac:chgData name="John Staveley" userId="c1a451ceb1f1a2ac" providerId="LiveId" clId="{AD6B9193-55DC-4FAB-908E-3BBF028E8029}" dt="2021-08-20T14:48:51.527" v="1789" actId="22"/>
          <ac:picMkLst>
            <pc:docMk/>
            <pc:sldMk cId="3489934577" sldId="314"/>
            <ac:picMk id="5" creationId="{962E289A-4AD9-409C-8E57-78804F3D86F2}"/>
          </ac:picMkLst>
        </pc:picChg>
      </pc:sldChg>
      <pc:sldChg chg="addSp delSp modSp new mod modAnim">
        <pc:chgData name="John Staveley" userId="c1a451ceb1f1a2ac" providerId="LiveId" clId="{AD6B9193-55DC-4FAB-908E-3BBF028E8029}" dt="2021-08-23T06:36:25.281" v="1977" actId="207"/>
        <pc:sldMkLst>
          <pc:docMk/>
          <pc:sldMk cId="3603097998" sldId="315"/>
        </pc:sldMkLst>
        <pc:spChg chg="mod">
          <ac:chgData name="John Staveley" userId="c1a451ceb1f1a2ac" providerId="LiveId" clId="{AD6B9193-55DC-4FAB-908E-3BBF028E8029}" dt="2021-08-20T14:48:58.909" v="1800" actId="20577"/>
          <ac:spMkLst>
            <pc:docMk/>
            <pc:sldMk cId="3603097998" sldId="315"/>
            <ac:spMk id="2" creationId="{1F93B70F-C645-4BB9-9328-00A67C7A68B2}"/>
          </ac:spMkLst>
        </pc:spChg>
        <pc:spChg chg="del">
          <ac:chgData name="John Staveley" userId="c1a451ceb1f1a2ac" providerId="LiveId" clId="{AD6B9193-55DC-4FAB-908E-3BBF028E8029}" dt="2021-08-20T14:49:05.882" v="1806" actId="478"/>
          <ac:spMkLst>
            <pc:docMk/>
            <pc:sldMk cId="3603097998" sldId="315"/>
            <ac:spMk id="3" creationId="{E121FC19-85EF-4851-ACF6-8221FAC38DFC}"/>
          </ac:spMkLst>
        </pc:spChg>
        <pc:spChg chg="add mod">
          <ac:chgData name="John Staveley" userId="c1a451ceb1f1a2ac" providerId="LiveId" clId="{AD6B9193-55DC-4FAB-908E-3BBF028E8029}" dt="2021-08-23T06:36:25.281" v="1977" actId="207"/>
          <ac:spMkLst>
            <pc:docMk/>
            <pc:sldMk cId="3603097998" sldId="315"/>
            <ac:spMk id="13" creationId="{2879CAB8-4147-4821-813D-36E88FD76F3B}"/>
          </ac:spMkLst>
        </pc:spChg>
        <pc:picChg chg="add mod">
          <ac:chgData name="John Staveley" userId="c1a451ceb1f1a2ac" providerId="LiveId" clId="{AD6B9193-55DC-4FAB-908E-3BBF028E8029}" dt="2021-08-20T14:49:42.413" v="1810" actId="1076"/>
          <ac:picMkLst>
            <pc:docMk/>
            <pc:sldMk cId="3603097998" sldId="315"/>
            <ac:picMk id="5" creationId="{0171F034-C12F-456E-B735-0413401A3BF8}"/>
          </ac:picMkLst>
        </pc:picChg>
        <pc:picChg chg="add mod">
          <ac:chgData name="John Staveley" userId="c1a451ceb1f1a2ac" providerId="LiveId" clId="{AD6B9193-55DC-4FAB-908E-3BBF028E8029}" dt="2021-08-20T14:49:56.542" v="1816" actId="14100"/>
          <ac:picMkLst>
            <pc:docMk/>
            <pc:sldMk cId="3603097998" sldId="315"/>
            <ac:picMk id="7" creationId="{7EA90735-89CB-43E8-885E-3B23129F27B6}"/>
          </ac:picMkLst>
        </pc:picChg>
        <pc:picChg chg="add mod">
          <ac:chgData name="John Staveley" userId="c1a451ceb1f1a2ac" providerId="LiveId" clId="{AD6B9193-55DC-4FAB-908E-3BBF028E8029}" dt="2021-08-20T14:51:08.845" v="1825" actId="14100"/>
          <ac:picMkLst>
            <pc:docMk/>
            <pc:sldMk cId="3603097998" sldId="315"/>
            <ac:picMk id="9" creationId="{9BF07B5E-249E-4CE9-8B6D-1926C770A3A5}"/>
          </ac:picMkLst>
        </pc:picChg>
        <pc:picChg chg="add mod">
          <ac:chgData name="John Staveley" userId="c1a451ceb1f1a2ac" providerId="LiveId" clId="{AD6B9193-55DC-4FAB-908E-3BBF028E8029}" dt="2021-08-20T14:55:30.008" v="1848" actId="14826"/>
          <ac:picMkLst>
            <pc:docMk/>
            <pc:sldMk cId="3603097998" sldId="315"/>
            <ac:picMk id="11" creationId="{2A622518-D935-4D2C-A07A-CCAC884223F6}"/>
          </ac:picMkLst>
        </pc:picChg>
        <pc:picChg chg="add del mod">
          <ac:chgData name="John Staveley" userId="c1a451ceb1f1a2ac" providerId="LiveId" clId="{AD6B9193-55DC-4FAB-908E-3BBF028E8029}" dt="2021-08-20T14:55:19.622" v="1847" actId="478"/>
          <ac:picMkLst>
            <pc:docMk/>
            <pc:sldMk cId="3603097998" sldId="315"/>
            <ac:picMk id="15" creationId="{2A2CFE26-DC2C-440A-A42F-3F3EA2189368}"/>
          </ac:picMkLst>
        </pc:picChg>
        <pc:picChg chg="add mod ord">
          <ac:chgData name="John Staveley" userId="c1a451ceb1f1a2ac" providerId="LiveId" clId="{AD6B9193-55DC-4FAB-908E-3BBF028E8029}" dt="2021-08-20T15:03:28.851" v="1863" actId="167"/>
          <ac:picMkLst>
            <pc:docMk/>
            <pc:sldMk cId="3603097998" sldId="315"/>
            <ac:picMk id="17" creationId="{8C370733-D56C-45C3-8566-A1B5C811B23D}"/>
          </ac:picMkLst>
        </pc:picChg>
        <pc:picChg chg="add mod">
          <ac:chgData name="John Staveley" userId="c1a451ceb1f1a2ac" providerId="LiveId" clId="{AD6B9193-55DC-4FAB-908E-3BBF028E8029}" dt="2021-08-20T15:08:13.466" v="1877" actId="14100"/>
          <ac:picMkLst>
            <pc:docMk/>
            <pc:sldMk cId="3603097998" sldId="315"/>
            <ac:picMk id="19" creationId="{E8570352-D31F-4664-8979-8D22054C9F00}"/>
          </ac:picMkLst>
        </pc:picChg>
      </pc:sldChg>
      <pc:sldChg chg="modSp new mod">
        <pc:chgData name="John Staveley" userId="c1a451ceb1f1a2ac" providerId="LiveId" clId="{AD6B9193-55DC-4FAB-908E-3BBF028E8029}" dt="2021-09-27T17:10:41.478" v="5439" actId="20577"/>
        <pc:sldMkLst>
          <pc:docMk/>
          <pc:sldMk cId="4053385501" sldId="316"/>
        </pc:sldMkLst>
        <pc:spChg chg="mod">
          <ac:chgData name="John Staveley" userId="c1a451ceb1f1a2ac" providerId="LiveId" clId="{AD6B9193-55DC-4FAB-908E-3BBF028E8029}" dt="2021-08-23T06:40:02.530" v="1988" actId="20577"/>
          <ac:spMkLst>
            <pc:docMk/>
            <pc:sldMk cId="4053385501" sldId="316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09-27T17:10:41.478" v="5439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new del mod modShow">
        <pc:chgData name="John Staveley" userId="c1a451ceb1f1a2ac" providerId="LiveId" clId="{AD6B9193-55DC-4FAB-908E-3BBF028E8029}" dt="2021-10-06T12:31:33.260" v="6113" actId="2696"/>
        <pc:sldMkLst>
          <pc:docMk/>
          <pc:sldMk cId="4139950127" sldId="317"/>
        </pc:sldMkLst>
        <pc:spChg chg="mod">
          <ac:chgData name="John Staveley" userId="c1a451ceb1f1a2ac" providerId="LiveId" clId="{AD6B9193-55DC-4FAB-908E-3BBF028E8029}" dt="2021-09-17T04:38:21.934" v="3705" actId="20577"/>
          <ac:spMkLst>
            <pc:docMk/>
            <pc:sldMk cId="4139950127" sldId="317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17T04:54:02.092" v="3830" actId="20577"/>
          <ac:spMkLst>
            <pc:docMk/>
            <pc:sldMk cId="4139950127" sldId="317"/>
            <ac:spMk id="3" creationId="{264B8577-BE09-470B-97EC-FD0432B3EB3B}"/>
          </ac:spMkLst>
        </pc:spChg>
      </pc:sldChg>
      <pc:sldChg chg="addSp delSp modSp new mod ord setBg addAnim delAnim modAnim modNotesTx">
        <pc:chgData name="John Staveley" userId="c1a451ceb1f1a2ac" providerId="LiveId" clId="{AD6B9193-55DC-4FAB-908E-3BBF028E8029}" dt="2021-11-02T15:57:57.261" v="7221" actId="20577"/>
        <pc:sldMkLst>
          <pc:docMk/>
          <pc:sldMk cId="2455052888" sldId="318"/>
        </pc:sldMkLst>
        <pc:spChg chg="mod">
          <ac:chgData name="John Staveley" userId="c1a451ceb1f1a2ac" providerId="LiveId" clId="{AD6B9193-55DC-4FAB-908E-3BBF028E8029}" dt="2021-11-02T15:57:57.261" v="7221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AD6B9193-55DC-4FAB-908E-3BBF028E8029}" dt="2021-09-29T07:04:21.415" v="5658" actId="27636"/>
          <ac:spMkLst>
            <pc:docMk/>
            <pc:sldMk cId="2455052888" sldId="318"/>
            <ac:spMk id="3" creationId="{EB8033AE-EDA8-4583-A4E0-5D74C8C4A0F8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0" creationId="{9F4444CE-BC8D-4D61-B303-4C05614E62AB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2" creationId="{62423CA5-E2E1-4789-B759-9906C1C94063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4" creationId="{73772B81-181F-48B7-8826-4D9686D15DF5}"/>
          </ac:spMkLst>
        </pc:spChg>
        <pc:spChg chg="add">
          <ac:chgData name="John Staveley" userId="c1a451ceb1f1a2ac" providerId="LiveId" clId="{AD6B9193-55DC-4FAB-908E-3BBF028E8029}" dt="2021-08-23T07:04:54.988" v="2366" actId="26606"/>
          <ac:spMkLst>
            <pc:docMk/>
            <pc:sldMk cId="2455052888" sldId="318"/>
            <ac:spMk id="16" creationId="{B2205F6E-03C6-4E92-877C-E2482F6599AA}"/>
          </ac:spMkLst>
        </pc:spChg>
        <pc:picChg chg="add del mod">
          <ac:chgData name="John Staveley" userId="c1a451ceb1f1a2ac" providerId="LiveId" clId="{AD6B9193-55DC-4FAB-908E-3BBF028E8029}" dt="2021-09-16T06:56:18.636" v="3473" actId="1076"/>
          <ac:picMkLst>
            <pc:docMk/>
            <pc:sldMk cId="2455052888" sldId="318"/>
            <ac:picMk id="5" creationId="{9172222E-6B6F-4E38-9A0C-1037C4A22A5C}"/>
          </ac:picMkLst>
        </pc:picChg>
        <pc:picChg chg="add del mod">
          <ac:chgData name="John Staveley" userId="c1a451ceb1f1a2ac" providerId="LiveId" clId="{AD6B9193-55DC-4FAB-908E-3BBF028E8029}" dt="2021-09-29T07:08:20.687" v="5666" actId="478"/>
          <ac:picMkLst>
            <pc:docMk/>
            <pc:sldMk cId="2455052888" sldId="318"/>
            <ac:picMk id="6" creationId="{332C36B7-6CFD-41DD-A804-916AD5B9618B}"/>
          </ac:picMkLst>
        </pc:picChg>
        <pc:picChg chg="add del mod ord">
          <ac:chgData name="John Staveley" userId="c1a451ceb1f1a2ac" providerId="LiveId" clId="{AD6B9193-55DC-4FAB-908E-3BBF028E8029}" dt="2021-09-16T06:54:09.886" v="3449" actId="478"/>
          <ac:picMkLst>
            <pc:docMk/>
            <pc:sldMk cId="2455052888" sldId="318"/>
            <ac:picMk id="6" creationId="{36398C82-3BBE-45D9-BFEB-D8A9AD63CFCC}"/>
          </ac:picMkLst>
        </pc:picChg>
        <pc:picChg chg="add mod ord">
          <ac:chgData name="John Staveley" userId="c1a451ceb1f1a2ac" providerId="LiveId" clId="{AD6B9193-55DC-4FAB-908E-3BBF028E8029}" dt="2021-09-29T07:09:09.489" v="5675" actId="166"/>
          <ac:picMkLst>
            <pc:docMk/>
            <pc:sldMk cId="2455052888" sldId="318"/>
            <ac:picMk id="8" creationId="{36B7716E-B7B7-4299-9324-B49149F48B0E}"/>
          </ac:picMkLst>
        </pc:picChg>
        <pc:picChg chg="add del mod ord">
          <ac:chgData name="John Staveley" userId="c1a451ceb1f1a2ac" providerId="LiveId" clId="{AD6B9193-55DC-4FAB-908E-3BBF028E8029}" dt="2021-09-16T06:54:39.958" v="3458" actId="478"/>
          <ac:picMkLst>
            <pc:docMk/>
            <pc:sldMk cId="2455052888" sldId="318"/>
            <ac:picMk id="8" creationId="{87E7F325-2AF7-48D1-8366-3938E26F3A64}"/>
          </ac:picMkLst>
        </pc:picChg>
        <pc:picChg chg="add mod ord">
          <ac:chgData name="John Staveley" userId="c1a451ceb1f1a2ac" providerId="LiveId" clId="{AD6B9193-55DC-4FAB-908E-3BBF028E8029}" dt="2021-09-16T06:56:57.104" v="3478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addSp modSp add mod setBg modAnim">
        <pc:chgData name="John Staveley" userId="c1a451ceb1f1a2ac" providerId="LiveId" clId="{AD6B9193-55DC-4FAB-908E-3BBF028E8029}" dt="2021-09-27T16:50:31.521" v="5087" actId="21"/>
        <pc:sldMkLst>
          <pc:docMk/>
          <pc:sldMk cId="2047606688" sldId="319"/>
        </pc:sldMkLst>
        <pc:spChg chg="mod">
          <ac:chgData name="John Staveley" userId="c1a451ceb1f1a2ac" providerId="LiveId" clId="{AD6B9193-55DC-4FAB-908E-3BBF028E8029}" dt="2021-09-16T12:02:08.486" v="3485" actId="26606"/>
          <ac:spMkLst>
            <pc:docMk/>
            <pc:sldMk cId="2047606688" sldId="319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27T16:50:31.521" v="5087" actId="21"/>
          <ac:spMkLst>
            <pc:docMk/>
            <pc:sldMk cId="2047606688" sldId="319"/>
            <ac:spMk id="3" creationId="{EEFE9319-2512-4CD5-BB1E-DC13B640AF35}"/>
          </ac:spMkLst>
        </pc:spChg>
        <pc:picChg chg="add mod">
          <ac:chgData name="John Staveley" userId="c1a451ceb1f1a2ac" providerId="LiveId" clId="{AD6B9193-55DC-4FAB-908E-3BBF028E8029}" dt="2021-09-16T12:02:08.486" v="3485" actId="26606"/>
          <ac:picMkLst>
            <pc:docMk/>
            <pc:sldMk cId="2047606688" sldId="319"/>
            <ac:picMk id="5" creationId="{1719422C-F3B6-48F8-8335-C7C7F13F233A}"/>
          </ac:picMkLst>
        </pc:picChg>
        <pc:picChg chg="add mod ord">
          <ac:chgData name="John Staveley" userId="c1a451ceb1f1a2ac" providerId="LiveId" clId="{AD6B9193-55DC-4FAB-908E-3BBF028E8029}" dt="2021-09-24T11:38:53.262" v="5013" actId="1076"/>
          <ac:picMkLst>
            <pc:docMk/>
            <pc:sldMk cId="2047606688" sldId="319"/>
            <ac:picMk id="6" creationId="{B6BE133B-2279-4357-A198-71AB93CFEE82}"/>
          </ac:picMkLst>
        </pc:picChg>
      </pc:sldChg>
      <pc:sldChg chg="addSp delSp modSp add mod ord">
        <pc:chgData name="John Staveley" userId="c1a451ceb1f1a2ac" providerId="LiveId" clId="{AD6B9193-55DC-4FAB-908E-3BBF028E8029}" dt="2021-09-17T04:36:22.092" v="3695" actId="20577"/>
        <pc:sldMkLst>
          <pc:docMk/>
          <pc:sldMk cId="1371344900" sldId="320"/>
        </pc:sldMkLst>
        <pc:spChg chg="mod">
          <ac:chgData name="John Staveley" userId="c1a451ceb1f1a2ac" providerId="LiveId" clId="{AD6B9193-55DC-4FAB-908E-3BBF028E8029}" dt="2021-09-17T04:30:03.045" v="3537" actId="20577"/>
          <ac:spMkLst>
            <pc:docMk/>
            <pc:sldMk cId="1371344900" sldId="320"/>
            <ac:spMk id="2" creationId="{FFAB9CF5-8139-4A95-B8D6-73CA31DCDB58}"/>
          </ac:spMkLst>
        </pc:spChg>
        <pc:spChg chg="mod">
          <ac:chgData name="John Staveley" userId="c1a451ceb1f1a2ac" providerId="LiveId" clId="{AD6B9193-55DC-4FAB-908E-3BBF028E8029}" dt="2021-09-17T04:36:22.092" v="3695" actId="20577"/>
          <ac:spMkLst>
            <pc:docMk/>
            <pc:sldMk cId="1371344900" sldId="320"/>
            <ac:spMk id="3" creationId="{EEFE9319-2512-4CD5-BB1E-DC13B640AF35}"/>
          </ac:spMkLst>
        </pc:spChg>
        <pc:picChg chg="del">
          <ac:chgData name="John Staveley" userId="c1a451ceb1f1a2ac" providerId="LiveId" clId="{AD6B9193-55DC-4FAB-908E-3BBF028E8029}" dt="2021-09-17T04:30:45.654" v="3538" actId="478"/>
          <ac:picMkLst>
            <pc:docMk/>
            <pc:sldMk cId="1371344900" sldId="320"/>
            <ac:picMk id="5" creationId="{475C7955-5C0E-434A-92C9-B30BDCCDE8BE}"/>
          </ac:picMkLst>
        </pc:picChg>
        <pc:picChg chg="add mod">
          <ac:chgData name="John Staveley" userId="c1a451ceb1f1a2ac" providerId="LiveId" clId="{AD6B9193-55DC-4FAB-908E-3BBF028E8029}" dt="2021-09-17T04:31:39.620" v="3547" actId="1076"/>
          <ac:picMkLst>
            <pc:docMk/>
            <pc:sldMk cId="1371344900" sldId="320"/>
            <ac:picMk id="6" creationId="{A6625B7E-EF6B-4F32-A97C-3F96BDEAF934}"/>
          </ac:picMkLst>
        </pc:picChg>
        <pc:picChg chg="add mod">
          <ac:chgData name="John Staveley" userId="c1a451ceb1f1a2ac" providerId="LiveId" clId="{AD6B9193-55DC-4FAB-908E-3BBF028E8029}" dt="2021-09-17T04:31:37.009" v="3546" actId="14100"/>
          <ac:picMkLst>
            <pc:docMk/>
            <pc:sldMk cId="1371344900" sldId="320"/>
            <ac:picMk id="8" creationId="{BB90862A-6D43-41A1-805C-CF7342299E97}"/>
          </ac:picMkLst>
        </pc:picChg>
        <pc:picChg chg="del">
          <ac:chgData name="John Staveley" userId="c1a451ceb1f1a2ac" providerId="LiveId" clId="{AD6B9193-55DC-4FAB-908E-3BBF028E8029}" dt="2021-09-17T04:30:47.429" v="3539" actId="478"/>
          <ac:picMkLst>
            <pc:docMk/>
            <pc:sldMk cId="1371344900" sldId="320"/>
            <ac:picMk id="9" creationId="{DF51278F-6C6A-4B5E-B259-04BD07ABCAC9}"/>
          </ac:picMkLst>
        </pc:picChg>
        <pc:picChg chg="del">
          <ac:chgData name="John Staveley" userId="c1a451ceb1f1a2ac" providerId="LiveId" clId="{AD6B9193-55DC-4FAB-908E-3BBF028E8029}" dt="2021-09-17T04:30:49.188" v="3540" actId="478"/>
          <ac:picMkLst>
            <pc:docMk/>
            <pc:sldMk cId="1371344900" sldId="320"/>
            <ac:picMk id="11" creationId="{D2D91912-812C-4504-A23E-AE425EFE9353}"/>
          </ac:picMkLst>
        </pc:picChg>
        <pc:picChg chg="add del mod">
          <ac:chgData name="John Staveley" userId="c1a451ceb1f1a2ac" providerId="LiveId" clId="{AD6B9193-55DC-4FAB-908E-3BBF028E8029}" dt="2021-09-17T04:33:02.669" v="3551" actId="478"/>
          <ac:picMkLst>
            <pc:docMk/>
            <pc:sldMk cId="1371344900" sldId="320"/>
            <ac:picMk id="12" creationId="{BE5D4CF4-C851-432F-9E77-9E63E4BB64A5}"/>
          </ac:picMkLst>
        </pc:picChg>
        <pc:picChg chg="add mod">
          <ac:chgData name="John Staveley" userId="c1a451ceb1f1a2ac" providerId="LiveId" clId="{AD6B9193-55DC-4FAB-908E-3BBF028E8029}" dt="2021-09-17T04:34:33.682" v="3609" actId="1076"/>
          <ac:picMkLst>
            <pc:docMk/>
            <pc:sldMk cId="1371344900" sldId="320"/>
            <ac:picMk id="14" creationId="{88AC3DEB-F32F-4893-9DAC-4D106B52AEA9}"/>
          </ac:picMkLst>
        </pc:picChg>
        <pc:picChg chg="add mod">
          <ac:chgData name="John Staveley" userId="c1a451ceb1f1a2ac" providerId="LiveId" clId="{AD6B9193-55DC-4FAB-908E-3BBF028E8029}" dt="2021-09-17T04:34:53.652" v="3640" actId="1076"/>
          <ac:picMkLst>
            <pc:docMk/>
            <pc:sldMk cId="1371344900" sldId="320"/>
            <ac:picMk id="16" creationId="{CA452D97-A6C2-4DCD-BB32-F918242C21FE}"/>
          </ac:picMkLst>
        </pc:picChg>
      </pc:sldChg>
      <pc:sldChg chg="modSp add mod ord modShow">
        <pc:chgData name="John Staveley" userId="c1a451ceb1f1a2ac" providerId="LiveId" clId="{AD6B9193-55DC-4FAB-908E-3BBF028E8029}" dt="2021-10-12T12:32:14.032" v="7208" actId="729"/>
        <pc:sldMkLst>
          <pc:docMk/>
          <pc:sldMk cId="2865987718" sldId="321"/>
        </pc:sldMkLst>
        <pc:spChg chg="mod">
          <ac:chgData name="John Staveley" userId="c1a451ceb1f1a2ac" providerId="LiveId" clId="{AD6B9193-55DC-4FAB-908E-3BBF028E8029}" dt="2021-09-17T04:53:57.821" v="3826" actId="20577"/>
          <ac:spMkLst>
            <pc:docMk/>
            <pc:sldMk cId="2865987718" sldId="321"/>
            <ac:spMk id="3" creationId="{264B8577-BE09-470B-97EC-FD0432B3EB3B}"/>
          </ac:spMkLst>
        </pc:spChg>
      </pc:sldChg>
      <pc:sldChg chg="addSp delSp modSp add mod ord setBg modAnim setClrOvrMap">
        <pc:chgData name="John Staveley" userId="c1a451ceb1f1a2ac" providerId="LiveId" clId="{AD6B9193-55DC-4FAB-908E-3BBF028E8029}" dt="2021-11-02T15:58:20.703" v="7237" actId="20577"/>
        <pc:sldMkLst>
          <pc:docMk/>
          <pc:sldMk cId="530841302" sldId="322"/>
        </pc:sldMkLst>
        <pc:spChg chg="mod">
          <ac:chgData name="John Staveley" userId="c1a451ceb1f1a2ac" providerId="LiveId" clId="{AD6B9193-55DC-4FAB-908E-3BBF028E8029}" dt="2021-11-02T15:58:20.703" v="7237" actId="20577"/>
          <ac:spMkLst>
            <pc:docMk/>
            <pc:sldMk cId="530841302" sldId="322"/>
            <ac:spMk id="2" creationId="{415E3970-CD67-4003-AB29-9C4106802A8B}"/>
          </ac:spMkLst>
        </pc:spChg>
        <pc:spChg chg="mod">
          <ac:chgData name="John Staveley" userId="c1a451ceb1f1a2ac" providerId="LiveId" clId="{AD6B9193-55DC-4FAB-908E-3BBF028E8029}" dt="2021-09-27T16:50:43.759" v="5093" actId="207"/>
          <ac:spMkLst>
            <pc:docMk/>
            <pc:sldMk cId="530841302" sldId="322"/>
            <ac:spMk id="3" creationId="{708583A3-7BF9-45C0-9202-EDDD5DD936C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0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26" creationId="{142BFA2A-77A0-4F60-A32A-685681C84889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1" creationId="{9F4444CE-BC8D-4D61-B303-4C05614E62AB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3" creationId="{62423CA5-E2E1-4789-B759-9906C1C94063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5" creationId="{73772B81-181F-48B7-8826-4D9686D15DF5}"/>
          </ac:spMkLst>
        </pc:spChg>
        <pc:spChg chg="add">
          <ac:chgData name="John Staveley" userId="c1a451ceb1f1a2ac" providerId="LiveId" clId="{AD6B9193-55DC-4FAB-908E-3BBF028E8029}" dt="2021-09-17T04:51:35.913" v="3791" actId="26606"/>
          <ac:spMkLst>
            <pc:docMk/>
            <pc:sldMk cId="530841302" sldId="322"/>
            <ac:spMk id="37" creationId="{B2205F6E-03C6-4E92-877C-E2482F6599AA}"/>
          </ac:spMkLst>
        </pc:spChg>
        <pc:picChg chg="add mod">
          <ac:chgData name="John Staveley" userId="c1a451ceb1f1a2ac" providerId="LiveId" clId="{AD6B9193-55DC-4FAB-908E-3BBF028E8029}" dt="2021-09-17T04:51:35.913" v="3791" actId="26606"/>
          <ac:picMkLst>
            <pc:docMk/>
            <pc:sldMk cId="530841302" sldId="322"/>
            <ac:picMk id="5" creationId="{D48BC99C-316C-4539-A2E5-FFD38E2995CD}"/>
          </ac:picMkLst>
        </pc:pic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17T04:51:35.913" v="3791" actId="26606"/>
          <ac:cxnSpMkLst>
            <pc:docMk/>
            <pc:sldMk cId="530841302" sldId="322"/>
            <ac:cxnSpMk id="14" creationId="{EFECD4E8-AD3E-4228-82A2-9461958EA94D}"/>
          </ac:cxnSpMkLst>
        </pc:cxnChg>
      </pc:sldChg>
      <pc:sldChg chg="add">
        <pc:chgData name="John Staveley" userId="c1a451ceb1f1a2ac" providerId="LiveId" clId="{AD6B9193-55DC-4FAB-908E-3BBF028E8029}" dt="2021-09-28T07:02:26.704" v="5610"/>
        <pc:sldMkLst>
          <pc:docMk/>
          <pc:sldMk cId="178339415" sldId="323"/>
        </pc:sldMkLst>
      </pc:sldChg>
      <pc:sldChg chg="addSp delSp modSp del mod modNotesTx">
        <pc:chgData name="John Staveley" userId="c1a451ceb1f1a2ac" providerId="LiveId" clId="{AD6B9193-55DC-4FAB-908E-3BBF028E8029}" dt="2021-09-28T07:02:15.197" v="5608" actId="2696"/>
        <pc:sldMkLst>
          <pc:docMk/>
          <pc:sldMk cId="3446931311" sldId="323"/>
        </pc:sldMkLst>
        <pc:spChg chg="mod">
          <ac:chgData name="John Staveley" userId="c1a451ceb1f1a2ac" providerId="LiveId" clId="{AD6B9193-55DC-4FAB-908E-3BBF028E8029}" dt="2021-09-23T13:50:14.749" v="3991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4T11:30:55.234" v="4942" actId="20577"/>
          <ac:spMkLst>
            <pc:docMk/>
            <pc:sldMk cId="3446931311" sldId="323"/>
            <ac:spMk id="3" creationId="{264B8577-BE09-470B-97EC-FD0432B3EB3B}"/>
          </ac:spMkLst>
        </pc:spChg>
        <pc:spChg chg="add mod">
          <ac:chgData name="John Staveley" userId="c1a451ceb1f1a2ac" providerId="LiveId" clId="{AD6B9193-55DC-4FAB-908E-3BBF028E8029}" dt="2021-09-24T11:40:53.088" v="5020" actId="1076"/>
          <ac:spMkLst>
            <pc:docMk/>
            <pc:sldMk cId="3446931311" sldId="323"/>
            <ac:spMk id="4" creationId="{052A94C0-51BB-4177-8654-A8C412071432}"/>
          </ac:spMkLst>
        </pc:spChg>
        <pc:spChg chg="add del mod">
          <ac:chgData name="John Staveley" userId="c1a451ceb1f1a2ac" providerId="LiveId" clId="{AD6B9193-55DC-4FAB-908E-3BBF028E8029}" dt="2021-09-24T11:40:48.275" v="5019" actId="478"/>
          <ac:spMkLst>
            <pc:docMk/>
            <pc:sldMk cId="3446931311" sldId="323"/>
            <ac:spMk id="9" creationId="{09130EFF-7391-41F7-AA0B-19CEF1FDDA78}"/>
          </ac:spMkLst>
        </pc:spChg>
        <pc:picChg chg="add del mod">
          <ac:chgData name="John Staveley" userId="c1a451ceb1f1a2ac" providerId="LiveId" clId="{AD6B9193-55DC-4FAB-908E-3BBF028E8029}" dt="2021-09-23T13:50:21.608" v="3994"/>
          <ac:picMkLst>
            <pc:docMk/>
            <pc:sldMk cId="3446931311" sldId="323"/>
            <ac:picMk id="5" creationId="{6872BF89-A280-491D-9015-9F22BA248BD5}"/>
          </ac:picMkLst>
        </pc:picChg>
        <pc:picChg chg="add del mod">
          <ac:chgData name="John Staveley" userId="c1a451ceb1f1a2ac" providerId="LiveId" clId="{AD6B9193-55DC-4FAB-908E-3BBF028E8029}" dt="2021-09-23T13:54:06.170" v="4077" actId="478"/>
          <ac:picMkLst>
            <pc:docMk/>
            <pc:sldMk cId="3446931311" sldId="323"/>
            <ac:picMk id="6" creationId="{C02EB371-B403-4DB7-8BF3-7FA85905D78F}"/>
          </ac:picMkLst>
        </pc:picChg>
        <pc:picChg chg="add mod">
          <ac:chgData name="John Staveley" userId="c1a451ceb1f1a2ac" providerId="LiveId" clId="{AD6B9193-55DC-4FAB-908E-3BBF028E8029}" dt="2021-09-24T11:40:05.215" v="5014" actId="1076"/>
          <ac:picMkLst>
            <pc:docMk/>
            <pc:sldMk cId="3446931311" sldId="323"/>
            <ac:picMk id="8" creationId="{2E152E7B-6E12-46E8-B08B-43676E08EC84}"/>
          </ac:picMkLst>
        </pc:picChg>
        <pc:picChg chg="mod">
          <ac:chgData name="John Staveley" userId="c1a451ceb1f1a2ac" providerId="LiveId" clId="{AD6B9193-55DC-4FAB-908E-3BBF028E8029}" dt="2021-09-24T11:40:08.721" v="5016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mod">
        <pc:chgData name="John Staveley" userId="c1a451ceb1f1a2ac" providerId="LiveId" clId="{AD6B9193-55DC-4FAB-908E-3BBF028E8029}" dt="2021-11-24T09:41:59.979" v="7342" actId="20577"/>
        <pc:sldMkLst>
          <pc:docMk/>
          <pc:sldMk cId="824342496" sldId="324"/>
        </pc:sldMkLst>
        <pc:spChg chg="mod">
          <ac:chgData name="John Staveley" userId="c1a451ceb1f1a2ac" providerId="LiveId" clId="{AD6B9193-55DC-4FAB-908E-3BBF028E8029}" dt="2021-11-24T09:41:59.979" v="7342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11-24T09:41:50.443" v="7338" actId="20577"/>
          <ac:spMkLst>
            <pc:docMk/>
            <pc:sldMk cId="824342496" sldId="324"/>
            <ac:spMk id="3" creationId="{264B8577-BE09-470B-97EC-FD0432B3EB3B}"/>
          </ac:spMkLst>
        </pc:spChg>
      </pc:sldChg>
      <pc:sldChg chg="addSp delSp modSp add del mod">
        <pc:chgData name="John Staveley" userId="c1a451ceb1f1a2ac" providerId="LiveId" clId="{AD6B9193-55DC-4FAB-908E-3BBF028E8029}" dt="2021-09-28T07:04:45.427" v="5621" actId="2696"/>
        <pc:sldMkLst>
          <pc:docMk/>
          <pc:sldMk cId="2512410315" sldId="325"/>
        </pc:sldMkLst>
        <pc:spChg chg="mod">
          <ac:chgData name="John Staveley" userId="c1a451ceb1f1a2ac" providerId="LiveId" clId="{AD6B9193-55DC-4FAB-908E-3BBF028E8029}" dt="2021-09-23T13:50:43.995" v="4004" actId="20577"/>
          <ac:spMkLst>
            <pc:docMk/>
            <pc:sldMk cId="2512410315" sldId="325"/>
            <ac:spMk id="2" creationId="{138DB9D0-7240-4969-9B1C-2E62A8CE3A5F}"/>
          </ac:spMkLst>
        </pc:spChg>
        <pc:spChg chg="mod">
          <ac:chgData name="John Staveley" userId="c1a451ceb1f1a2ac" providerId="LiveId" clId="{AD6B9193-55DC-4FAB-908E-3BBF028E8029}" dt="2021-09-23T13:52:20.756" v="4066" actId="6549"/>
          <ac:spMkLst>
            <pc:docMk/>
            <pc:sldMk cId="2512410315" sldId="325"/>
            <ac:spMk id="3" creationId="{264B8577-BE09-470B-97EC-FD0432B3EB3B}"/>
          </ac:spMkLst>
        </pc:spChg>
        <pc:spChg chg="add del mod">
          <ac:chgData name="John Staveley" userId="c1a451ceb1f1a2ac" providerId="LiveId" clId="{AD6B9193-55DC-4FAB-908E-3BBF028E8029}" dt="2021-09-24T11:40:56.855" v="5021" actId="478"/>
          <ac:spMkLst>
            <pc:docMk/>
            <pc:sldMk cId="2512410315" sldId="325"/>
            <ac:spMk id="5" creationId="{364D6DB4-3608-4803-91E4-579D8BC1DE3D}"/>
          </ac:spMkLst>
        </pc:spChg>
        <pc:spChg chg="add mod">
          <ac:chgData name="John Staveley" userId="c1a451ceb1f1a2ac" providerId="LiveId" clId="{AD6B9193-55DC-4FAB-908E-3BBF028E8029}" dt="2021-09-24T11:41:02.633" v="5023" actId="1076"/>
          <ac:spMkLst>
            <pc:docMk/>
            <pc:sldMk cId="2512410315" sldId="325"/>
            <ac:spMk id="7" creationId="{36730CC4-19FB-45CE-AF61-22B1D76BB5A9}"/>
          </ac:spMkLst>
        </pc:spChg>
        <pc:picChg chg="add mod">
          <ac:chgData name="John Staveley" userId="c1a451ceb1f1a2ac" providerId="LiveId" clId="{AD6B9193-55DC-4FAB-908E-3BBF028E8029}" dt="2021-09-23T13:56:52.939" v="4142" actId="1076"/>
          <ac:picMkLst>
            <pc:docMk/>
            <pc:sldMk cId="2512410315" sldId="325"/>
            <ac:picMk id="6" creationId="{D14CDB2D-30E3-40B3-BC19-7E2ED9DA21C2}"/>
          </ac:picMkLst>
        </pc:picChg>
        <pc:picChg chg="mod">
          <ac:chgData name="John Staveley" userId="c1a451ceb1f1a2ac" providerId="LiveId" clId="{AD6B9193-55DC-4FAB-908E-3BBF028E8029}" dt="2021-09-23T13:56:19.380" v="4138" actId="1076"/>
          <ac:picMkLst>
            <pc:docMk/>
            <pc:sldMk cId="2512410315" sldId="325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AD6B9193-55DC-4FAB-908E-3BBF028E8029}" dt="2021-10-12T12:30:40.330" v="7204" actId="20577"/>
        <pc:sldMkLst>
          <pc:docMk/>
          <pc:sldMk cId="2615027418" sldId="325"/>
        </pc:sldMkLst>
        <pc:spChg chg="mod">
          <ac:chgData name="John Staveley" userId="c1a451ceb1f1a2ac" providerId="LiveId" clId="{AD6B9193-55DC-4FAB-908E-3BBF028E8029}" dt="2021-10-12T12:30:40.330" v="7204" actId="20577"/>
          <ac:spMkLst>
            <pc:docMk/>
            <pc:sldMk cId="2615027418" sldId="325"/>
            <ac:spMk id="2" creationId="{138DB9D0-7240-4969-9B1C-2E62A8CE3A5F}"/>
          </ac:spMkLst>
        </pc:spChg>
      </pc:sldChg>
      <pc:sldChg chg="addSp modSp new mod ord setBg setClrOvrMap modNotesTx">
        <pc:chgData name="John Staveley" userId="c1a451ceb1f1a2ac" providerId="LiveId" clId="{AD6B9193-55DC-4FAB-908E-3BBF028E8029}" dt="2021-11-02T15:58:05.972" v="7228" actId="20577"/>
        <pc:sldMkLst>
          <pc:docMk/>
          <pc:sldMk cId="3033182954" sldId="326"/>
        </pc:sldMkLst>
        <pc:spChg chg="mod">
          <ac:chgData name="John Staveley" userId="c1a451ceb1f1a2ac" providerId="LiveId" clId="{AD6B9193-55DC-4FAB-908E-3BBF028E8029}" dt="2021-11-02T15:58:05.972" v="7228" actId="20577"/>
          <ac:spMkLst>
            <pc:docMk/>
            <pc:sldMk cId="3033182954" sldId="326"/>
            <ac:spMk id="2" creationId="{DA3B20D4-12D7-4723-A123-91F5A3576C93}"/>
          </ac:spMkLst>
        </pc:spChg>
        <pc:spChg chg="mod">
          <ac:chgData name="John Staveley" userId="c1a451ceb1f1a2ac" providerId="LiveId" clId="{AD6B9193-55DC-4FAB-908E-3BBF028E8029}" dt="2021-09-27T17:07:04.181" v="5341" actId="20577"/>
          <ac:spMkLst>
            <pc:docMk/>
            <pc:sldMk cId="3033182954" sldId="326"/>
            <ac:spMk id="3" creationId="{7061A397-B283-4BA9-B500-51D0E5FE5D9F}"/>
          </ac:spMkLst>
        </pc:spChg>
        <pc:spChg chg="add">
          <ac:chgData name="John Staveley" userId="c1a451ceb1f1a2ac" providerId="LiveId" clId="{AD6B9193-55DC-4FAB-908E-3BBF028E8029}" dt="2021-09-24T10:47:27.082" v="4663" actId="26606"/>
          <ac:spMkLst>
            <pc:docMk/>
            <pc:sldMk cId="3033182954" sldId="326"/>
            <ac:spMk id="8" creationId="{86C16C40-7C29-4ACC-B851-7E08E459B596}"/>
          </ac:spMkLst>
        </pc:spChg>
        <pc:grpChg chg="add">
          <ac:chgData name="John Staveley" userId="c1a451ceb1f1a2ac" providerId="LiveId" clId="{AD6B9193-55DC-4FAB-908E-3BBF028E8029}" dt="2021-09-24T10:47:27.082" v="4663" actId="26606"/>
          <ac:grpSpMkLst>
            <pc:docMk/>
            <pc:sldMk cId="3033182954" sldId="326"/>
            <ac:grpSpMk id="10" creationId="{CDD733AE-DD5E-4C77-8BCD-72BF12A06BB1}"/>
          </ac:grpSpMkLst>
        </pc:grpChg>
      </pc:sldChg>
      <pc:sldChg chg="modSp new del mod">
        <pc:chgData name="John Staveley" userId="c1a451ceb1f1a2ac" providerId="LiveId" clId="{AD6B9193-55DC-4FAB-908E-3BBF028E8029}" dt="2021-09-28T07:02:15.197" v="5608" actId="2696"/>
        <pc:sldMkLst>
          <pc:docMk/>
          <pc:sldMk cId="352048856" sldId="327"/>
        </pc:sldMkLst>
        <pc:spChg chg="mod">
          <ac:chgData name="John Staveley" userId="c1a451ceb1f1a2ac" providerId="LiveId" clId="{AD6B9193-55DC-4FAB-908E-3BBF028E8029}" dt="2021-09-24T11:26:42.886" v="4808" actId="20577"/>
          <ac:spMkLst>
            <pc:docMk/>
            <pc:sldMk cId="352048856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09-24T11:31:11.830" v="4958" actId="20577"/>
          <ac:spMkLst>
            <pc:docMk/>
            <pc:sldMk cId="352048856" sldId="327"/>
            <ac:spMk id="3" creationId="{611A4AA6-8217-4300-A4D9-E0136CFA38F0}"/>
          </ac:spMkLst>
        </pc:spChg>
      </pc:sldChg>
      <pc:sldChg chg="modSp add mod">
        <pc:chgData name="John Staveley" userId="c1a451ceb1f1a2ac" providerId="LiveId" clId="{AD6B9193-55DC-4FAB-908E-3BBF028E8029}" dt="2021-11-24T09:38:26.571" v="7325" actId="20577"/>
        <pc:sldMkLst>
          <pc:docMk/>
          <pc:sldMk cId="3275307604" sldId="327"/>
        </pc:sldMkLst>
        <pc:spChg chg="mod">
          <ac:chgData name="John Staveley" userId="c1a451ceb1f1a2ac" providerId="LiveId" clId="{AD6B9193-55DC-4FAB-908E-3BBF028E8029}" dt="2021-11-24T09:38:26.571" v="7325" actId="20577"/>
          <ac:spMkLst>
            <pc:docMk/>
            <pc:sldMk cId="3275307604" sldId="327"/>
            <ac:spMk id="2" creationId="{99E79A11-9D1A-4FDD-AD3C-6693BBA67750}"/>
          </ac:spMkLst>
        </pc:spChg>
        <pc:spChg chg="mod">
          <ac:chgData name="John Staveley" userId="c1a451ceb1f1a2ac" providerId="LiveId" clId="{AD6B9193-55DC-4FAB-908E-3BBF028E8029}" dt="2021-10-06T07:04:17.510" v="6112" actId="20577"/>
          <ac:spMkLst>
            <pc:docMk/>
            <pc:sldMk cId="3275307604" sldId="327"/>
            <ac:spMk id="3" creationId="{611A4AA6-8217-4300-A4D9-E0136CFA38F0}"/>
          </ac:spMkLst>
        </pc:spChg>
      </pc:sldChg>
      <pc:sldChg chg="addSp modSp new del mod setBg">
        <pc:chgData name="John Staveley" userId="c1a451ceb1f1a2ac" providerId="LiveId" clId="{AD6B9193-55DC-4FAB-908E-3BBF028E8029}" dt="2021-09-28T07:04:45.427" v="5621" actId="2696"/>
        <pc:sldMkLst>
          <pc:docMk/>
          <pc:sldMk cId="226248654" sldId="328"/>
        </pc:sldMkLst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9:32.185" v="5282" actId="26606"/>
          <ac:spMkLst>
            <pc:docMk/>
            <pc:sldMk cId="226248654" sldId="328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9:32.185" v="5282" actId="26606"/>
          <ac:grpSpMkLst>
            <pc:docMk/>
            <pc:sldMk cId="226248654" sldId="328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9:32.185" v="5282" actId="26606"/>
          <ac:picMkLst>
            <pc:docMk/>
            <pc:sldMk cId="226248654" sldId="328"/>
            <ac:picMk id="5" creationId="{5E4C55E0-F369-46DE-A9AE-29625C3BED23}"/>
          </ac:picMkLst>
        </pc:picChg>
      </pc:sldChg>
      <pc:sldChg chg="delSp modSp add mod setBg delDesignElem">
        <pc:chgData name="John Staveley" userId="c1a451ceb1f1a2ac" providerId="LiveId" clId="{AD6B9193-55DC-4FAB-908E-3BBF028E8029}" dt="2021-10-09T05:05:42.640" v="7020" actId="20577"/>
        <pc:sldMkLst>
          <pc:docMk/>
          <pc:sldMk cId="2477344021" sldId="328"/>
        </pc:sldMkLst>
        <pc:spChg chg="mod">
          <ac:chgData name="John Staveley" userId="c1a451ceb1f1a2ac" providerId="LiveId" clId="{AD6B9193-55DC-4FAB-908E-3BBF028E8029}" dt="2021-10-09T05:05:42.640" v="7020" actId="20577"/>
          <ac:spMkLst>
            <pc:docMk/>
            <pc:sldMk cId="2477344021" sldId="328"/>
            <ac:spMk id="3" creationId="{CB1FAB51-220C-4C19-9551-163F937A77E2}"/>
          </ac:spMkLst>
        </pc:spChg>
        <pc:spChg chg="del">
          <ac:chgData name="John Staveley" userId="c1a451ceb1f1a2ac" providerId="LiveId" clId="{AD6B9193-55DC-4FAB-908E-3BBF028E8029}" dt="2021-09-28T07:04:52.309" v="5623"/>
          <ac:spMkLst>
            <pc:docMk/>
            <pc:sldMk cId="2477344021" sldId="328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4:52.309" v="5623"/>
          <ac:grpSpMkLst>
            <pc:docMk/>
            <pc:sldMk cId="2477344021" sldId="328"/>
            <ac:grpSpMk id="10" creationId="{B4DE830A-B531-4A3B-96F6-0ECE88B08555}"/>
          </ac:grpSpMkLst>
        </pc:grpChg>
      </pc:sldChg>
      <pc:sldChg chg="modSp add mod">
        <pc:chgData name="John Staveley" userId="c1a451ceb1f1a2ac" providerId="LiveId" clId="{AD6B9193-55DC-4FAB-908E-3BBF028E8029}" dt="2021-10-09T04:33:52.129" v="6999" actId="20577"/>
        <pc:sldMkLst>
          <pc:docMk/>
          <pc:sldMk cId="3039355473" sldId="329"/>
        </pc:sldMkLst>
        <pc:spChg chg="mod">
          <ac:chgData name="John Staveley" userId="c1a451ceb1f1a2ac" providerId="LiveId" clId="{AD6B9193-55DC-4FAB-908E-3BBF028E8029}" dt="2021-09-30T11:57:34.080" v="5938" actId="20577"/>
          <ac:spMkLst>
            <pc:docMk/>
            <pc:sldMk cId="3039355473" sldId="329"/>
            <ac:spMk id="2" creationId="{CB59940D-0B58-44F5-8476-CC3A1A013BBD}"/>
          </ac:spMkLst>
        </pc:spChg>
        <pc:spChg chg="mod">
          <ac:chgData name="John Staveley" userId="c1a451ceb1f1a2ac" providerId="LiveId" clId="{AD6B9193-55DC-4FAB-908E-3BBF028E8029}" dt="2021-10-09T04:33:52.129" v="6999" actId="20577"/>
          <ac:spMkLst>
            <pc:docMk/>
            <pc:sldMk cId="3039355473" sldId="329"/>
            <ac:spMk id="3" creationId="{5879694A-BD0B-4875-8571-E41E164CC970}"/>
          </ac:spMkLst>
        </pc:spChg>
      </pc:sldChg>
      <pc:sldChg chg="delSp add ord setBg delDesignElem">
        <pc:chgData name="John Staveley" userId="c1a451ceb1f1a2ac" providerId="LiveId" clId="{AD6B9193-55DC-4FAB-908E-3BBF028E8029}" dt="2021-09-30T15:17:02.982" v="6073"/>
        <pc:sldMkLst>
          <pc:docMk/>
          <pc:sldMk cId="3209740904" sldId="330"/>
        </pc:sldMkLst>
        <pc:spChg chg="del">
          <ac:chgData name="John Staveley" userId="c1a451ceb1f1a2ac" providerId="LiveId" clId="{AD6B9193-55DC-4FAB-908E-3BBF028E8029}" dt="2021-09-28T07:02:26.704" v="5610"/>
          <ac:spMkLst>
            <pc:docMk/>
            <pc:sldMk cId="3209740904" sldId="330"/>
            <ac:spMk id="22" creationId="{AA330523-F25B-4007-B3E5-ABB5637D160A}"/>
          </ac:spMkLst>
        </pc:spChg>
        <pc:grpChg chg="del">
          <ac:chgData name="John Staveley" userId="c1a451ceb1f1a2ac" providerId="LiveId" clId="{AD6B9193-55DC-4FAB-908E-3BBF028E8029}" dt="2021-09-28T07:02:26.704" v="5610"/>
          <ac:grpSpMkLst>
            <pc:docMk/>
            <pc:sldMk cId="3209740904" sldId="330"/>
            <ac:grpSpMk id="10" creationId="{B4DE830A-B531-4A3B-96F6-0ECE88B08555}"/>
          </ac:grpSpMkLst>
        </pc:grpChg>
      </pc:sldChg>
      <pc:sldChg chg="addSp modSp add del mod ord setBg">
        <pc:chgData name="John Staveley" userId="c1a451ceb1f1a2ac" providerId="LiveId" clId="{AD6B9193-55DC-4FAB-908E-3BBF028E8029}" dt="2021-09-28T07:02:15.197" v="5608" actId="2696"/>
        <pc:sldMkLst>
          <pc:docMk/>
          <pc:sldMk cId="3851607339" sldId="330"/>
        </pc:sldMkLst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" creationId="{35F88BB6-E918-456D-9984-2E1ACF848543}"/>
          </ac:spMkLst>
        </pc:spChg>
        <pc:spChg chg="mo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3" creationId="{CB1FAB51-220C-4C19-9551-163F937A77E2}"/>
          </ac:spMkLst>
        </pc:spChg>
        <pc:spChg chg="add">
          <ac:chgData name="John Staveley" userId="c1a451ceb1f1a2ac" providerId="LiveId" clId="{AD6B9193-55DC-4FAB-908E-3BBF028E8029}" dt="2021-09-27T16:58:52.573" v="5280" actId="26606"/>
          <ac:spMkLst>
            <pc:docMk/>
            <pc:sldMk cId="3851607339" sldId="330"/>
            <ac:spMk id="22" creationId="{AA330523-F25B-4007-B3E5-ABB5637D160A}"/>
          </ac:spMkLst>
        </pc:spChg>
        <pc:grpChg chg="add">
          <ac:chgData name="John Staveley" userId="c1a451ceb1f1a2ac" providerId="LiveId" clId="{AD6B9193-55DC-4FAB-908E-3BBF028E8029}" dt="2021-09-27T16:58:52.573" v="5280" actId="26606"/>
          <ac:grpSpMkLst>
            <pc:docMk/>
            <pc:sldMk cId="3851607339" sldId="330"/>
            <ac:grpSpMk id="10" creationId="{B4DE830A-B531-4A3B-96F6-0ECE88B08555}"/>
          </ac:grpSpMkLst>
        </pc:grpChg>
        <pc:picChg chg="add mod">
          <ac:chgData name="John Staveley" userId="c1a451ceb1f1a2ac" providerId="LiveId" clId="{AD6B9193-55DC-4FAB-908E-3BBF028E8029}" dt="2021-09-27T16:58:52.573" v="5280" actId="26606"/>
          <ac:picMkLst>
            <pc:docMk/>
            <pc:sldMk cId="3851607339" sldId="330"/>
            <ac:picMk id="5" creationId="{7A01DFC6-CA1C-4944-B879-681FB3DDBBD1}"/>
          </ac:picMkLst>
        </pc:picChg>
      </pc:sldChg>
      <pc:sldChg chg="addSp delSp modSp new mod setBg modAnim setClrOvrMap">
        <pc:chgData name="John Staveley" userId="c1a451ceb1f1a2ac" providerId="LiveId" clId="{AD6B9193-55DC-4FAB-908E-3BBF028E8029}" dt="2021-11-02T16:00:09.423" v="7248"/>
        <pc:sldMkLst>
          <pc:docMk/>
          <pc:sldMk cId="4210859182" sldId="331"/>
        </pc:sldMkLst>
        <pc:spChg chg="mod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2" creationId="{8E282BC2-2A6A-4C47-8FB9-C3242ECE6E74}"/>
          </ac:spMkLst>
        </pc:spChg>
        <pc:spChg chg="add del mod">
          <ac:chgData name="John Staveley" userId="c1a451ceb1f1a2ac" providerId="LiveId" clId="{AD6B9193-55DC-4FAB-908E-3BBF028E8029}" dt="2021-09-29T08:29:11.673" v="5705" actId="26606"/>
          <ac:spMkLst>
            <pc:docMk/>
            <pc:sldMk cId="4210859182" sldId="331"/>
            <ac:spMk id="3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8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0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6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18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0" creationId="{A032553A-72E8-4B0D-8405-FF9771C9AF05}"/>
          </ac:spMkLst>
        </pc:spChg>
        <pc:spChg chg="add del mod">
          <ac:chgData name="John Staveley" userId="c1a451ceb1f1a2ac" providerId="LiveId" clId="{AD6B9193-55DC-4FAB-908E-3BBF028E8029}" dt="2021-09-29T09:23:37.995" v="5829" actId="478"/>
          <ac:spMkLst>
            <pc:docMk/>
            <pc:sldMk cId="4210859182" sldId="331"/>
            <ac:spMk id="22" creationId="{3C4C0E4A-B475-4635-8983-4E1B013C3CA4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2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4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8:29:09.994" v="5702" actId="26606"/>
          <ac:spMkLst>
            <pc:docMk/>
            <pc:sldMk cId="4210859182" sldId="331"/>
            <ac:spMk id="26" creationId="{142BFA2A-77A0-4F60-A32A-685681C8488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4" creationId="{E80B86A7-A1EC-475B-9166-88902B033A38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5" creationId="{C2C29CB1-9F74-4879-A6AF-AEA67B6F1F4D}"/>
          </ac:spMkLst>
        </pc:spChg>
        <pc:spChg chg="add mod">
          <ac:chgData name="John Staveley" userId="c1a451ceb1f1a2ac" providerId="LiveId" clId="{AD6B9193-55DC-4FAB-908E-3BBF028E8029}" dt="2021-09-29T09:25:26.306" v="5863" actId="20577"/>
          <ac:spMkLst>
            <pc:docMk/>
            <pc:sldMk cId="4210859182" sldId="331"/>
            <ac:spMk id="36" creationId="{0D043CAB-4AD8-43AD-94F7-F521FC0B5329}"/>
          </ac:spMkLst>
        </pc:spChg>
        <pc:spChg chg="add del">
          <ac:chgData name="John Staveley" userId="c1a451ceb1f1a2ac" providerId="LiveId" clId="{AD6B9193-55DC-4FAB-908E-3BBF028E8029}" dt="2021-09-29T08:33:28.489" v="5799" actId="26606"/>
          <ac:spMkLst>
            <pc:docMk/>
            <pc:sldMk cId="4210859182" sldId="331"/>
            <ac:spMk id="37" creationId="{7E2C7115-5336-410C-AD71-0F0952A2E5A7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2" creationId="{A65AC7D1-EAA9-48F5-B509-60A7F50BF703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44" creationId="{D6320AF9-619A-4175-865B-5663E1AEF4C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0" creationId="{7E018740-5C2B-4A41-AC1A-7E68D1EC1954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2" creationId="{166F75A4-C475-4941-8EE2-B80A06A2C1BB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4" creationId="{A032553A-72E8-4B0D-8405-FF9771C9AF0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6" creationId="{765800AC-C3B9-498E-87BC-29FAE4C76B21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58" creationId="{1F9D6ACB-2FF4-49F9-978A-E0D5327FC635}"/>
          </ac:spMkLst>
        </pc:spChg>
        <pc:spChg chg="add del">
          <ac:chgData name="John Staveley" userId="c1a451ceb1f1a2ac" providerId="LiveId" clId="{AD6B9193-55DC-4FAB-908E-3BBF028E8029}" dt="2021-09-29T09:18:45.949" v="5803" actId="26606"/>
          <ac:spMkLst>
            <pc:docMk/>
            <pc:sldMk cId="4210859182" sldId="331"/>
            <ac:spMk id="60" creationId="{142BFA2A-77A0-4F60-A32A-685681C84889}"/>
          </ac:spMkLst>
        </pc:spChg>
        <pc:grpChg chg="add del">
          <ac:chgData name="John Staveley" userId="c1a451ceb1f1a2ac" providerId="LiveId" clId="{AD6B9193-55DC-4FAB-908E-3BBF028E8029}" dt="2021-09-29T08:29:11.668" v="5704" actId="26606"/>
          <ac:grpSpMkLst>
            <pc:docMk/>
            <pc:sldMk cId="4210859182" sldId="331"/>
            <ac:grpSpMk id="9" creationId="{88C9B83F-64CD-41C1-925F-A08801FFD0BD}"/>
          </ac:grpSpMkLst>
        </pc:grpChg>
        <pc:picChg chg="add mod">
          <ac:chgData name="John Staveley" userId="c1a451ceb1f1a2ac" providerId="LiveId" clId="{AD6B9193-55DC-4FAB-908E-3BBF028E8029}" dt="2021-09-29T09:18:45.949" v="5803" actId="26606"/>
          <ac:picMkLst>
            <pc:docMk/>
            <pc:sldMk cId="4210859182" sldId="331"/>
            <ac:picMk id="4" creationId="{52B89F34-FE69-43F7-ACC2-EE7C71C68E21}"/>
          </ac:picMkLst>
        </pc:picChg>
        <pc:picChg chg="add del">
          <ac:chgData name="John Staveley" userId="c1a451ceb1f1a2ac" providerId="LiveId" clId="{AD6B9193-55DC-4FAB-908E-3BBF028E8029}" dt="2021-09-29T08:29:11.668" v="5704" actId="26606"/>
          <ac:picMkLst>
            <pc:docMk/>
            <pc:sldMk cId="4210859182" sldId="331"/>
            <ac:picMk id="5" creationId="{146C2FBD-55DB-4336-B7BE-4F5081B930AA}"/>
          </ac:picMkLst>
        </pc:picChg>
        <pc:picChg chg="add mod">
          <ac:chgData name="John Staveley" userId="c1a451ceb1f1a2ac" providerId="LiveId" clId="{AD6B9193-55DC-4FAB-908E-3BBF028E8029}" dt="2021-11-02T15:59:30.252" v="7243" actId="1076"/>
          <ac:picMkLst>
            <pc:docMk/>
            <pc:sldMk cId="4210859182" sldId="331"/>
            <ac:picMk id="5" creationId="{EC17D510-EC6E-42A1-89DC-8C26C870A13B}"/>
          </ac:picMkLst>
        </pc:picChg>
        <pc:picChg chg="add del mod">
          <ac:chgData name="John Staveley" userId="c1a451ceb1f1a2ac" providerId="LiveId" clId="{AD6B9193-55DC-4FAB-908E-3BBF028E8029}" dt="2021-09-29T09:30:48.931" v="5907" actId="478"/>
          <ac:picMkLst>
            <pc:docMk/>
            <pc:sldMk cId="4210859182" sldId="331"/>
            <ac:picMk id="6" creationId="{C1715779-EE8C-4B76-BD33-E1249703A768}"/>
          </ac:picMkLst>
        </pc:picChg>
        <pc:picChg chg="add del mod">
          <ac:chgData name="John Staveley" userId="c1a451ceb1f1a2ac" providerId="LiveId" clId="{AD6B9193-55DC-4FAB-908E-3BBF028E8029}" dt="2021-09-29T09:29:09.386" v="5892" actId="478"/>
          <ac:picMkLst>
            <pc:docMk/>
            <pc:sldMk cId="4210859182" sldId="331"/>
            <ac:picMk id="8" creationId="{1C35D1D8-DFF1-42C3-A838-2FAEBE1BBEFF}"/>
          </ac:picMkLst>
        </pc:picChg>
        <pc:picChg chg="add mod">
          <ac:chgData name="John Staveley" userId="c1a451ceb1f1a2ac" providerId="LiveId" clId="{AD6B9193-55DC-4FAB-908E-3BBF028E8029}" dt="2021-09-29T09:23:44.387" v="5830" actId="1076"/>
          <ac:picMkLst>
            <pc:docMk/>
            <pc:sldMk cId="4210859182" sldId="331"/>
            <ac:picMk id="10" creationId="{008F15AB-5C5E-46B7-AA12-0C149EBAA5B4}"/>
          </ac:picMkLst>
        </pc:picChg>
        <pc:picChg chg="add mod">
          <ac:chgData name="John Staveley" userId="c1a451ceb1f1a2ac" providerId="LiveId" clId="{AD6B9193-55DC-4FAB-908E-3BBF028E8029}" dt="2021-09-29T09:29:12.273" v="5893" actId="1076"/>
          <ac:picMkLst>
            <pc:docMk/>
            <pc:sldMk cId="4210859182" sldId="331"/>
            <ac:picMk id="23" creationId="{126BA363-38F7-4791-AE1F-84950B18DE3D}"/>
          </ac:picMkLst>
        </pc:picChg>
        <pc:picChg chg="add mod">
          <ac:chgData name="John Staveley" userId="c1a451ceb1f1a2ac" providerId="LiveId" clId="{AD6B9193-55DC-4FAB-908E-3BBF028E8029}" dt="2021-09-29T09:30:50.850" v="5908" actId="1076"/>
          <ac:picMkLst>
            <pc:docMk/>
            <pc:sldMk cId="4210859182" sldId="331"/>
            <ac:picMk id="24" creationId="{76095204-1334-41AB-B11B-E0B6946B9A75}"/>
          </ac:picMkLst>
        </pc:pic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2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8:29:09.994" v="5702" actId="26606"/>
          <ac:cxnSpMkLst>
            <pc:docMk/>
            <pc:sldMk cId="4210859182" sldId="331"/>
            <ac:cxnSpMk id="14" creationId="{EFECD4E8-AD3E-4228-82A2-9461958EA94D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6" creationId="{063B6EC6-D752-4EE7-908B-F8F19E8C7FEA}"/>
          </ac:cxnSpMkLst>
        </pc:cxnChg>
        <pc:cxnChg chg="add del">
          <ac:chgData name="John Staveley" userId="c1a451ceb1f1a2ac" providerId="LiveId" clId="{AD6B9193-55DC-4FAB-908E-3BBF028E8029}" dt="2021-09-29T09:18:45.949" v="5803" actId="26606"/>
          <ac:cxnSpMkLst>
            <pc:docMk/>
            <pc:sldMk cId="4210859182" sldId="331"/>
            <ac:cxnSpMk id="48" creationId="{EFECD4E8-AD3E-4228-82A2-9461958EA94D}"/>
          </ac:cxnSpMkLst>
        </pc:cxnChg>
      </pc:sldChg>
      <pc:sldChg chg="addSp delSp modSp new mod ord modNotesTx">
        <pc:chgData name="John Staveley" userId="c1a451ceb1f1a2ac" providerId="LiveId" clId="{AD6B9193-55DC-4FAB-908E-3BBF028E8029}" dt="2021-10-09T05:14:26.598" v="7111" actId="313"/>
        <pc:sldMkLst>
          <pc:docMk/>
          <pc:sldMk cId="723422382" sldId="332"/>
        </pc:sldMkLst>
        <pc:spChg chg="mod">
          <ac:chgData name="John Staveley" userId="c1a451ceb1f1a2ac" providerId="LiveId" clId="{AD6B9193-55DC-4FAB-908E-3BBF028E8029}" dt="2021-10-08T06:46:01.631" v="6528" actId="20577"/>
          <ac:spMkLst>
            <pc:docMk/>
            <pc:sldMk cId="723422382" sldId="332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8T06:49:28.536" v="6598" actId="5793"/>
          <ac:spMkLst>
            <pc:docMk/>
            <pc:sldMk cId="723422382" sldId="332"/>
            <ac:spMk id="3" creationId="{C97A7929-3B10-4CCF-AB59-C6DF7851D67F}"/>
          </ac:spMkLst>
        </pc:spChg>
        <pc:spChg chg="add del mod">
          <ac:chgData name="John Staveley" userId="c1a451ceb1f1a2ac" providerId="LiveId" clId="{AD6B9193-55DC-4FAB-908E-3BBF028E8029}" dt="2021-10-06T13:46:57.083" v="6360" actId="478"/>
          <ac:spMkLst>
            <pc:docMk/>
            <pc:sldMk cId="723422382" sldId="332"/>
            <ac:spMk id="5" creationId="{007D6F28-CFEA-4726-AC78-74156E1BD246}"/>
          </ac:spMkLst>
        </pc:spChg>
        <pc:spChg chg="add mod">
          <ac:chgData name="John Staveley" userId="c1a451ceb1f1a2ac" providerId="LiveId" clId="{AD6B9193-55DC-4FAB-908E-3BBF028E8029}" dt="2021-10-08T06:46:31.359" v="6544" actId="1076"/>
          <ac:spMkLst>
            <pc:docMk/>
            <pc:sldMk cId="723422382" sldId="332"/>
            <ac:spMk id="8" creationId="{F208662C-9ED2-48CE-B5EA-541C0BEA7527}"/>
          </ac:spMkLst>
        </pc:spChg>
        <pc:spChg chg="add del mod">
          <ac:chgData name="John Staveley" userId="c1a451ceb1f1a2ac" providerId="LiveId" clId="{AD6B9193-55DC-4FAB-908E-3BBF028E8029}" dt="2021-10-08T06:46:09.408" v="6530" actId="478"/>
          <ac:spMkLst>
            <pc:docMk/>
            <pc:sldMk cId="723422382" sldId="332"/>
            <ac:spMk id="9" creationId="{98D0397C-7094-44CD-91E9-1B2AC84D6FC1}"/>
          </ac:spMkLst>
        </pc:sp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4" creationId="{76A05AB6-9103-423B-A61C-B4603CE4B314}"/>
          </ac:picMkLst>
        </pc:picChg>
        <pc:picChg chg="add mod">
          <ac:chgData name="John Staveley" userId="c1a451ceb1f1a2ac" providerId="LiveId" clId="{AD6B9193-55DC-4FAB-908E-3BBF028E8029}" dt="2021-10-08T06:46:31.359" v="6544" actId="1076"/>
          <ac:picMkLst>
            <pc:docMk/>
            <pc:sldMk cId="723422382" sldId="332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34:20.490" v="6468" actId="478"/>
          <ac:picMkLst>
            <pc:docMk/>
            <pc:sldMk cId="723422382" sldId="332"/>
            <ac:picMk id="7" creationId="{4D504698-B259-49FE-B0D6-3F08CAB90C29}"/>
          </ac:picMkLst>
        </pc:picChg>
        <pc:picChg chg="add del mod">
          <ac:chgData name="John Staveley" userId="c1a451ceb1f1a2ac" providerId="LiveId" clId="{AD6B9193-55DC-4FAB-908E-3BBF028E8029}" dt="2021-10-08T06:46:08.397" v="6529" actId="478"/>
          <ac:picMkLst>
            <pc:docMk/>
            <pc:sldMk cId="723422382" sldId="332"/>
            <ac:picMk id="10" creationId="{445E381B-D768-4DDB-9480-8A4F917D4338}"/>
          </ac:picMkLst>
        </pc:picChg>
        <pc:picChg chg="add del mod">
          <ac:chgData name="John Staveley" userId="c1a451ceb1f1a2ac" providerId="LiveId" clId="{AD6B9193-55DC-4FAB-908E-3BBF028E8029}" dt="2021-10-08T06:45:18.367" v="6516" actId="478"/>
          <ac:picMkLst>
            <pc:docMk/>
            <pc:sldMk cId="723422382" sldId="332"/>
            <ac:picMk id="12" creationId="{13780CFD-9D37-4849-9376-2163820F7615}"/>
          </ac:picMkLst>
        </pc:picChg>
        <pc:picChg chg="add mod">
          <ac:chgData name="John Staveley" userId="c1a451ceb1f1a2ac" providerId="LiveId" clId="{AD6B9193-55DC-4FAB-908E-3BBF028E8029}" dt="2021-10-08T06:46:57.383" v="6549" actId="14100"/>
          <ac:picMkLst>
            <pc:docMk/>
            <pc:sldMk cId="723422382" sldId="332"/>
            <ac:picMk id="14" creationId="{70F09CF5-BB4B-43F5-B178-B835880700D2}"/>
          </ac:picMkLst>
        </pc:picChg>
      </pc:sldChg>
      <pc:sldChg chg="addSp modSp new mod setBg">
        <pc:chgData name="John Staveley" userId="c1a451ceb1f1a2ac" providerId="LiveId" clId="{AD6B9193-55DC-4FAB-908E-3BBF028E8029}" dt="2021-10-09T04:16:42.259" v="6944" actId="20577"/>
        <pc:sldMkLst>
          <pc:docMk/>
          <pc:sldMk cId="1709799263" sldId="333"/>
        </pc:sldMkLst>
        <pc:spChg chg="mod">
          <ac:chgData name="John Staveley" userId="c1a451ceb1f1a2ac" providerId="LiveId" clId="{AD6B9193-55DC-4FAB-908E-3BBF028E8029}" dt="2021-10-08T06:48:19.728" v="6586" actId="26606"/>
          <ac:spMkLst>
            <pc:docMk/>
            <pc:sldMk cId="1709799263" sldId="333"/>
            <ac:spMk id="2" creationId="{C499CCB8-6944-456E-B126-6CED5A4817B1}"/>
          </ac:spMkLst>
        </pc:spChg>
        <pc:spChg chg="mod">
          <ac:chgData name="John Staveley" userId="c1a451ceb1f1a2ac" providerId="LiveId" clId="{AD6B9193-55DC-4FAB-908E-3BBF028E8029}" dt="2021-10-09T04:16:42.259" v="6944" actId="20577"/>
          <ac:spMkLst>
            <pc:docMk/>
            <pc:sldMk cId="1709799263" sldId="333"/>
            <ac:spMk id="3" creationId="{73F41F3D-9D43-447C-AFD2-FBEA7B3DCD37}"/>
          </ac:spMkLst>
        </pc:spChg>
        <pc:picChg chg="add mod">
          <ac:chgData name="John Staveley" userId="c1a451ceb1f1a2ac" providerId="LiveId" clId="{AD6B9193-55DC-4FAB-908E-3BBF028E8029}" dt="2021-10-08T06:48:19.728" v="6586" actId="26606"/>
          <ac:picMkLst>
            <pc:docMk/>
            <pc:sldMk cId="1709799263" sldId="333"/>
            <ac:picMk id="5" creationId="{AC7D53C7-52AA-4B4E-B2E1-FAA73C016514}"/>
          </ac:picMkLst>
        </pc:picChg>
      </pc:sldChg>
      <pc:sldChg chg="addSp delSp modSp add mod modAnim">
        <pc:chgData name="John Staveley" userId="c1a451ceb1f1a2ac" providerId="LiveId" clId="{AD6B9193-55DC-4FAB-908E-3BBF028E8029}" dt="2021-10-09T05:17:00.703" v="7174"/>
        <pc:sldMkLst>
          <pc:docMk/>
          <pc:sldMk cId="2578116292" sldId="334"/>
        </pc:sldMkLst>
        <pc:spChg chg="mod">
          <ac:chgData name="John Staveley" userId="c1a451ceb1f1a2ac" providerId="LiveId" clId="{AD6B9193-55DC-4FAB-908E-3BBF028E8029}" dt="2021-10-08T06:46:17.750" v="6539" actId="20577"/>
          <ac:spMkLst>
            <pc:docMk/>
            <pc:sldMk cId="2578116292" sldId="334"/>
            <ac:spMk id="2" creationId="{A0ADF073-AEA0-4ACB-8D45-06F6B181F757}"/>
          </ac:spMkLst>
        </pc:spChg>
        <pc:spChg chg="mod">
          <ac:chgData name="John Staveley" userId="c1a451ceb1f1a2ac" providerId="LiveId" clId="{AD6B9193-55DC-4FAB-908E-3BBF028E8029}" dt="2021-10-09T05:16:18.073" v="7168" actId="20577"/>
          <ac:spMkLst>
            <pc:docMk/>
            <pc:sldMk cId="2578116292" sldId="334"/>
            <ac:spMk id="3" creationId="{C97A7929-3B10-4CCF-AB59-C6DF7851D67F}"/>
          </ac:spMkLst>
        </pc:spChg>
        <pc:spChg chg="del">
          <ac:chgData name="John Staveley" userId="c1a451ceb1f1a2ac" providerId="LiveId" clId="{AD6B9193-55DC-4FAB-908E-3BBF028E8029}" dt="2021-10-08T06:46:21.184" v="6541" actId="478"/>
          <ac:spMkLst>
            <pc:docMk/>
            <pc:sldMk cId="2578116292" sldId="334"/>
            <ac:spMk id="8" creationId="{F208662C-9ED2-48CE-B5EA-541C0BEA7527}"/>
          </ac:spMkLst>
        </pc:spChg>
        <pc:spChg chg="mod">
          <ac:chgData name="John Staveley" userId="c1a451ceb1f1a2ac" providerId="LiveId" clId="{AD6B9193-55DC-4FAB-908E-3BBF028E8029}" dt="2021-10-09T05:16:27.225" v="7170" actId="1076"/>
          <ac:spMkLst>
            <pc:docMk/>
            <pc:sldMk cId="2578116292" sldId="334"/>
            <ac:spMk id="9" creationId="{98D0397C-7094-44CD-91E9-1B2AC84D6FC1}"/>
          </ac:spMkLst>
        </pc:spChg>
        <pc:picChg chg="del">
          <ac:chgData name="John Staveley" userId="c1a451ceb1f1a2ac" providerId="LiveId" clId="{AD6B9193-55DC-4FAB-908E-3BBF028E8029}" dt="2021-10-08T06:46:20.142" v="6540" actId="478"/>
          <ac:picMkLst>
            <pc:docMk/>
            <pc:sldMk cId="2578116292" sldId="334"/>
            <ac:picMk id="4" creationId="{76A05AB6-9103-423B-A61C-B4603CE4B314}"/>
          </ac:picMkLst>
        </pc:picChg>
        <pc:picChg chg="mod">
          <ac:chgData name="John Staveley" userId="c1a451ceb1f1a2ac" providerId="LiveId" clId="{AD6B9193-55DC-4FAB-908E-3BBF028E8029}" dt="2021-10-09T05:16:31.601" v="7172" actId="1076"/>
          <ac:picMkLst>
            <pc:docMk/>
            <pc:sldMk cId="2578116292" sldId="334"/>
            <ac:picMk id="6" creationId="{D812E7A1-DEC1-4704-8082-9032B9C27DAF}"/>
          </ac:picMkLst>
        </pc:picChg>
        <pc:picChg chg="add del mod">
          <ac:chgData name="John Staveley" userId="c1a451ceb1f1a2ac" providerId="LiveId" clId="{AD6B9193-55DC-4FAB-908E-3BBF028E8029}" dt="2021-10-08T06:50:47.997" v="6604" actId="478"/>
          <ac:picMkLst>
            <pc:docMk/>
            <pc:sldMk cId="2578116292" sldId="334"/>
            <ac:picMk id="7" creationId="{5CB93052-049F-4827-A64F-3316162B0F9A}"/>
          </ac:picMkLst>
        </pc:picChg>
        <pc:picChg chg="mod">
          <ac:chgData name="John Staveley" userId="c1a451ceb1f1a2ac" providerId="LiveId" clId="{AD6B9193-55DC-4FAB-908E-3BBF028E8029}" dt="2021-10-09T05:16:24.665" v="7169" actId="1076"/>
          <ac:picMkLst>
            <pc:docMk/>
            <pc:sldMk cId="2578116292" sldId="334"/>
            <ac:picMk id="10" creationId="{445E381B-D768-4DDB-9480-8A4F917D4338}"/>
          </ac:picMkLst>
        </pc:picChg>
        <pc:picChg chg="add mod">
          <ac:chgData name="John Staveley" userId="c1a451ceb1f1a2ac" providerId="LiveId" clId="{AD6B9193-55DC-4FAB-908E-3BBF028E8029}" dt="2021-10-08T06:50:55.757" v="6606" actId="14100"/>
          <ac:picMkLst>
            <pc:docMk/>
            <pc:sldMk cId="2578116292" sldId="334"/>
            <ac:picMk id="12" creationId="{B3EC2966-99B2-467C-B0A5-E89EE6B20A39}"/>
          </ac:picMkLst>
        </pc:picChg>
        <pc:picChg chg="del">
          <ac:chgData name="John Staveley" userId="c1a451ceb1f1a2ac" providerId="LiveId" clId="{AD6B9193-55DC-4FAB-908E-3BBF028E8029}" dt="2021-10-08T06:48:05.821" v="6585" actId="478"/>
          <ac:picMkLst>
            <pc:docMk/>
            <pc:sldMk cId="2578116292" sldId="334"/>
            <ac:picMk id="14" creationId="{70F09CF5-BB4B-43F5-B178-B835880700D2}"/>
          </ac:picMkLst>
        </pc:picChg>
        <pc:picChg chg="add mod">
          <ac:chgData name="John Staveley" userId="c1a451ceb1f1a2ac" providerId="LiveId" clId="{AD6B9193-55DC-4FAB-908E-3BBF028E8029}" dt="2021-10-08T06:52:11.726" v="6611" actId="1076"/>
          <ac:picMkLst>
            <pc:docMk/>
            <pc:sldMk cId="2578116292" sldId="334"/>
            <ac:picMk id="15" creationId="{6E082675-F687-48D7-893E-F27DDBFB7A45}"/>
          </ac:picMkLst>
        </pc:picChg>
      </pc:sldChg>
      <pc:sldChg chg="modSp add mod">
        <pc:chgData name="John Staveley" userId="c1a451ceb1f1a2ac" providerId="LiveId" clId="{AD6B9193-55DC-4FAB-908E-3BBF028E8029}" dt="2021-11-24T09:42:22.122" v="7370" actId="20577"/>
        <pc:sldMkLst>
          <pc:docMk/>
          <pc:sldMk cId="3862933511" sldId="335"/>
        </pc:sldMkLst>
        <pc:spChg chg="mod">
          <ac:chgData name="John Staveley" userId="c1a451ceb1f1a2ac" providerId="LiveId" clId="{AD6B9193-55DC-4FAB-908E-3BBF028E8029}" dt="2021-11-24T09:42:22.122" v="7370" actId="20577"/>
          <ac:spMkLst>
            <pc:docMk/>
            <pc:sldMk cId="3862933511" sldId="335"/>
            <ac:spMk id="3" creationId="{264B8577-BE09-470B-97EC-FD0432B3EB3B}"/>
          </ac:spMkLst>
        </pc:spChg>
      </pc:sldChg>
      <pc:sldChg chg="addSp delSp modSp new mod ord delAnim modAnim">
        <pc:chgData name="John Staveley" userId="c1a451ceb1f1a2ac" providerId="LiveId" clId="{AD6B9193-55DC-4FAB-908E-3BBF028E8029}" dt="2021-10-09T05:06:23.125" v="7036" actId="20577"/>
        <pc:sldMkLst>
          <pc:docMk/>
          <pc:sldMk cId="1747028150" sldId="336"/>
        </pc:sldMkLst>
        <pc:spChg chg="mod">
          <ac:chgData name="John Staveley" userId="c1a451ceb1f1a2ac" providerId="LiveId" clId="{AD6B9193-55DC-4FAB-908E-3BBF028E8029}" dt="2021-10-09T05:06:23.125" v="7036" actId="20577"/>
          <ac:spMkLst>
            <pc:docMk/>
            <pc:sldMk cId="1747028150" sldId="336"/>
            <ac:spMk id="2" creationId="{3B952EBF-D7BE-4D4F-9895-42A40AF18DDC}"/>
          </ac:spMkLst>
        </pc:spChg>
        <pc:spChg chg="mod">
          <ac:chgData name="John Staveley" userId="c1a451ceb1f1a2ac" providerId="LiveId" clId="{AD6B9193-55DC-4FAB-908E-3BBF028E8029}" dt="2021-10-09T04:05:30.022" v="6839" actId="20577"/>
          <ac:spMkLst>
            <pc:docMk/>
            <pc:sldMk cId="1747028150" sldId="336"/>
            <ac:spMk id="3" creationId="{7775F1B5-0F2D-470D-9B3D-1A86A2EE2AB8}"/>
          </ac:spMkLst>
        </pc:spChg>
        <pc:picChg chg="add mod">
          <ac:chgData name="John Staveley" userId="c1a451ceb1f1a2ac" providerId="LiveId" clId="{AD6B9193-55DC-4FAB-908E-3BBF028E8029}" dt="2021-10-08T06:55:24.430" v="6731" actId="1076"/>
          <ac:picMkLst>
            <pc:docMk/>
            <pc:sldMk cId="1747028150" sldId="336"/>
            <ac:picMk id="4" creationId="{BEA00368-30EE-4260-BE39-9A0BC5015C5B}"/>
          </ac:picMkLst>
        </pc:picChg>
        <pc:picChg chg="add mod">
          <ac:chgData name="John Staveley" userId="c1a451ceb1f1a2ac" providerId="LiveId" clId="{AD6B9193-55DC-4FAB-908E-3BBF028E8029}" dt="2021-10-09T04:05:36.989" v="6840" actId="1076"/>
          <ac:picMkLst>
            <pc:docMk/>
            <pc:sldMk cId="1747028150" sldId="336"/>
            <ac:picMk id="6" creationId="{DED3B736-53D2-405C-B7B4-1D2E6CC8BAB0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8" creationId="{18ED72DA-718F-4ACF-B3FB-82BA4C30D7B9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0" creationId="{18D8E149-4179-4861-A264-25730B9F9474}"/>
          </ac:picMkLst>
        </pc:picChg>
        <pc:picChg chg="add del mod">
          <ac:chgData name="John Staveley" userId="c1a451ceb1f1a2ac" providerId="LiveId" clId="{AD6B9193-55DC-4FAB-908E-3BBF028E8029}" dt="2021-10-09T04:10:39.026" v="6878" actId="21"/>
          <ac:picMkLst>
            <pc:docMk/>
            <pc:sldMk cId="1747028150" sldId="336"/>
            <ac:picMk id="12" creationId="{F1971721-2B15-4DDA-8E76-693C795C9EFE}"/>
          </ac:picMkLst>
        </pc:picChg>
      </pc:sldChg>
      <pc:sldChg chg="addSp delSp modSp new mod ord modAnim">
        <pc:chgData name="John Staveley" userId="c1a451ceb1f1a2ac" providerId="LiveId" clId="{AD6B9193-55DC-4FAB-908E-3BBF028E8029}" dt="2021-10-09T05:06:31.771" v="7052" actId="20577"/>
        <pc:sldMkLst>
          <pc:docMk/>
          <pc:sldMk cId="784752956" sldId="337"/>
        </pc:sldMkLst>
        <pc:spChg chg="mod">
          <ac:chgData name="John Staveley" userId="c1a451ceb1f1a2ac" providerId="LiveId" clId="{AD6B9193-55DC-4FAB-908E-3BBF028E8029}" dt="2021-10-09T05:06:31.771" v="7052" actId="20577"/>
          <ac:spMkLst>
            <pc:docMk/>
            <pc:sldMk cId="784752956" sldId="337"/>
            <ac:spMk id="2" creationId="{B1B84F08-1094-45B4-8D48-ECB0AD421AAB}"/>
          </ac:spMkLst>
        </pc:spChg>
        <pc:spChg chg="del">
          <ac:chgData name="John Staveley" userId="c1a451ceb1f1a2ac" providerId="LiveId" clId="{AD6B9193-55DC-4FAB-908E-3BBF028E8029}" dt="2021-10-09T04:10:43.740" v="6879" actId="478"/>
          <ac:spMkLst>
            <pc:docMk/>
            <pc:sldMk cId="784752956" sldId="337"/>
            <ac:spMk id="3" creationId="{DC44BD45-3A2E-49F3-A532-900430336E96}"/>
          </ac:spMkLst>
        </pc:spChg>
        <pc:picChg chg="add mod">
          <ac:chgData name="John Staveley" userId="c1a451ceb1f1a2ac" providerId="LiveId" clId="{AD6B9193-55DC-4FAB-908E-3BBF028E8029}" dt="2021-10-09T04:10:28.196" v="6877"/>
          <ac:picMkLst>
            <pc:docMk/>
            <pc:sldMk cId="784752956" sldId="337"/>
            <ac:picMk id="4" creationId="{41FE8E1B-BDCC-41DF-8E11-EFB4179AFD9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5" creationId="{740AAED4-525E-4CA2-AD93-9CF68554C16D}"/>
          </ac:picMkLst>
        </pc:picChg>
        <pc:picChg chg="add mod">
          <ac:chgData name="John Staveley" userId="c1a451ceb1f1a2ac" providerId="LiveId" clId="{AD6B9193-55DC-4FAB-908E-3BBF028E8029}" dt="2021-10-09T04:10:53.323" v="6882" actId="1076"/>
          <ac:picMkLst>
            <pc:docMk/>
            <pc:sldMk cId="784752956" sldId="337"/>
            <ac:picMk id="6" creationId="{99FA6C3F-0F96-4998-9269-9B32958CDA6D}"/>
          </ac:picMkLst>
        </pc:picChg>
        <pc:picChg chg="add mod">
          <ac:chgData name="John Staveley" userId="c1a451ceb1f1a2ac" providerId="LiveId" clId="{AD6B9193-55DC-4FAB-908E-3BBF028E8029}" dt="2021-10-09T04:10:49.085" v="6881" actId="1076"/>
          <ac:picMkLst>
            <pc:docMk/>
            <pc:sldMk cId="784752956" sldId="337"/>
            <ac:picMk id="7" creationId="{2F7D3619-88F8-423F-B22C-B17BE4C7A4BC}"/>
          </ac:picMkLst>
        </pc:picChg>
        <pc:picChg chg="add mod">
          <ac:chgData name="John Staveley" userId="c1a451ceb1f1a2ac" providerId="LiveId" clId="{AD6B9193-55DC-4FAB-908E-3BBF028E8029}" dt="2021-10-09T04:11:19.955" v="6885" actId="1076"/>
          <ac:picMkLst>
            <pc:docMk/>
            <pc:sldMk cId="784752956" sldId="337"/>
            <ac:picMk id="9" creationId="{0D35B634-1C14-40D8-B82C-17EA7EB6B6C7}"/>
          </ac:picMkLst>
        </pc:picChg>
        <pc:picChg chg="add mod">
          <ac:chgData name="John Staveley" userId="c1a451ceb1f1a2ac" providerId="LiveId" clId="{AD6B9193-55DC-4FAB-908E-3BBF028E8029}" dt="2021-10-09T04:11:48.964" v="6888" actId="14100"/>
          <ac:picMkLst>
            <pc:docMk/>
            <pc:sldMk cId="784752956" sldId="337"/>
            <ac:picMk id="11" creationId="{FCBAE707-FA98-4853-9E88-A9C985351DBE}"/>
          </ac:picMkLst>
        </pc:picChg>
        <pc:picChg chg="add mod">
          <ac:chgData name="John Staveley" userId="c1a451ceb1f1a2ac" providerId="LiveId" clId="{AD6B9193-55DC-4FAB-908E-3BBF028E8029}" dt="2021-10-09T04:12:33.867" v="6892" actId="1076"/>
          <ac:picMkLst>
            <pc:docMk/>
            <pc:sldMk cId="784752956" sldId="337"/>
            <ac:picMk id="13" creationId="{53125820-81BE-40AF-8FF9-08ACA88CCDDE}"/>
          </ac:picMkLst>
        </pc:picChg>
      </pc:sldChg>
    </pc:docChg>
  </pc:docChgLst>
  <pc:docChgLst>
    <pc:chgData name="johnstaveley" userId="7c6b36a0-3c36-42b0-9887-e0f21422fe94" providerId="ADAL" clId="{90C0B300-DEFF-4D8F-85E7-33CF08CAF0B3}"/>
    <pc:docChg chg="custSel addSld modSld">
      <pc:chgData name="johnstaveley" userId="7c6b36a0-3c36-42b0-9887-e0f21422fe94" providerId="ADAL" clId="{90C0B300-DEFF-4D8F-85E7-33CF08CAF0B3}" dt="2022-02-10T17:24:17.015" v="45" actId="478"/>
      <pc:docMkLst>
        <pc:docMk/>
      </pc:docMkLst>
      <pc:sldChg chg="modSp mod">
        <pc:chgData name="johnstaveley" userId="7c6b36a0-3c36-42b0-9887-e0f21422fe94" providerId="ADAL" clId="{90C0B300-DEFF-4D8F-85E7-33CF08CAF0B3}" dt="2022-02-10T17:17:54.528" v="23" actId="20577"/>
        <pc:sldMkLst>
          <pc:docMk/>
          <pc:sldMk cId="660483981" sldId="256"/>
        </pc:sldMkLst>
        <pc:spChg chg="mod">
          <ac:chgData name="johnstaveley" userId="7c6b36a0-3c36-42b0-9887-e0f21422fe94" providerId="ADAL" clId="{90C0B300-DEFF-4D8F-85E7-33CF08CAF0B3}" dt="2022-02-10T17:17:54.528" v="23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delSp mod">
        <pc:chgData name="johnstaveley" userId="7c6b36a0-3c36-42b0-9887-e0f21422fe94" providerId="ADAL" clId="{90C0B300-DEFF-4D8F-85E7-33CF08CAF0B3}" dt="2022-02-10T17:24:09.379" v="42" actId="21"/>
        <pc:sldMkLst>
          <pc:docMk/>
          <pc:sldMk cId="4103629879" sldId="306"/>
        </pc:sldMkLst>
        <pc:picChg chg="del">
          <ac:chgData name="johnstaveley" userId="7c6b36a0-3c36-42b0-9887-e0f21422fe94" providerId="ADAL" clId="{90C0B300-DEFF-4D8F-85E7-33CF08CAF0B3}" dt="2022-02-10T17:24:09.379" v="42" actId="21"/>
          <ac:picMkLst>
            <pc:docMk/>
            <pc:sldMk cId="4103629879" sldId="306"/>
            <ac:picMk id="7" creationId="{C08E3018-1F85-4F84-8C6A-9D78764FFB53}"/>
          </ac:picMkLst>
        </pc:picChg>
      </pc:sldChg>
      <pc:sldChg chg="modSp mod">
        <pc:chgData name="johnstaveley" userId="7c6b36a0-3c36-42b0-9887-e0f21422fe94" providerId="ADAL" clId="{90C0B300-DEFF-4D8F-85E7-33CF08CAF0B3}" dt="2022-02-01T15:33:37.707" v="11" actId="20577"/>
        <pc:sldMkLst>
          <pc:docMk/>
          <pc:sldMk cId="4053385501" sldId="316"/>
        </pc:sldMkLst>
        <pc:spChg chg="mod">
          <ac:chgData name="johnstaveley" userId="7c6b36a0-3c36-42b0-9887-e0f21422fe94" providerId="ADAL" clId="{90C0B300-DEFF-4D8F-85E7-33CF08CAF0B3}" dt="2022-02-01T15:33:37.707" v="11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addSp delSp modSp new mod">
        <pc:chgData name="johnstaveley" userId="7c6b36a0-3c36-42b0-9887-e0f21422fe94" providerId="ADAL" clId="{90C0B300-DEFF-4D8F-85E7-33CF08CAF0B3}" dt="2022-02-10T17:24:17.015" v="45" actId="478"/>
        <pc:sldMkLst>
          <pc:docMk/>
          <pc:sldMk cId="1777085097" sldId="338"/>
        </pc:sldMkLst>
        <pc:spChg chg="mod">
          <ac:chgData name="johnstaveley" userId="7c6b36a0-3c36-42b0-9887-e0f21422fe94" providerId="ADAL" clId="{90C0B300-DEFF-4D8F-85E7-33CF08CAF0B3}" dt="2022-02-10T17:23:56.026" v="41" actId="20577"/>
          <ac:spMkLst>
            <pc:docMk/>
            <pc:sldMk cId="1777085097" sldId="338"/>
            <ac:spMk id="2" creationId="{8D6676AF-8A35-42BF-B6D6-412F0934B894}"/>
          </ac:spMkLst>
        </pc:spChg>
        <pc:spChg chg="del">
          <ac:chgData name="johnstaveley" userId="7c6b36a0-3c36-42b0-9887-e0f21422fe94" providerId="ADAL" clId="{90C0B300-DEFF-4D8F-85E7-33CF08CAF0B3}" dt="2022-02-10T17:24:17.015" v="45" actId="478"/>
          <ac:spMkLst>
            <pc:docMk/>
            <pc:sldMk cId="1777085097" sldId="338"/>
            <ac:spMk id="3" creationId="{CF20F22E-2D33-44D6-A41C-DB61A5B3074B}"/>
          </ac:spMkLst>
        </pc:spChg>
        <pc:picChg chg="add mod">
          <ac:chgData name="johnstaveley" userId="7c6b36a0-3c36-42b0-9887-e0f21422fe94" providerId="ADAL" clId="{90C0B300-DEFF-4D8F-85E7-33CF08CAF0B3}" dt="2022-02-10T17:24:14.503" v="44" actId="1076"/>
          <ac:picMkLst>
            <pc:docMk/>
            <pc:sldMk cId="1777085097" sldId="338"/>
            <ac:picMk id="4" creationId="{73030F28-9912-483E-9442-74E1791AC0F6}"/>
          </ac:picMkLst>
        </pc:picChg>
      </pc:sldChg>
    </pc:docChg>
  </pc:docChgLst>
  <pc:docChgLst>
    <pc:chgData name="johnstaveley" userId="7c6b36a0-3c36-42b0-9887-e0f21422fe94" providerId="ADAL" clId="{89443B7D-8B3E-41BC-82DC-3B9984BA4444}"/>
    <pc:docChg chg="undo custSel modSld">
      <pc:chgData name="johnstaveley" userId="7c6b36a0-3c36-42b0-9887-e0f21422fe94" providerId="ADAL" clId="{89443B7D-8B3E-41BC-82DC-3B9984BA4444}" dt="2024-03-01T08:04:03.125" v="72" actId="20577"/>
      <pc:docMkLst>
        <pc:docMk/>
      </pc:docMkLst>
      <pc:sldChg chg="modSp mod">
        <pc:chgData name="johnstaveley" userId="7c6b36a0-3c36-42b0-9887-e0f21422fe94" providerId="ADAL" clId="{89443B7D-8B3E-41BC-82DC-3B9984BA4444}" dt="2024-03-01T08:03:48.836" v="65" actId="20577"/>
        <pc:sldMkLst>
          <pc:docMk/>
          <pc:sldMk cId="660483981" sldId="256"/>
        </pc:sldMkLst>
        <pc:spChg chg="mod">
          <ac:chgData name="johnstaveley" userId="7c6b36a0-3c36-42b0-9887-e0f21422fe94" providerId="ADAL" clId="{89443B7D-8B3E-41BC-82DC-3B9984BA4444}" dt="2024-03-01T08:03:48.836" v="65" actId="20577"/>
          <ac:spMkLst>
            <pc:docMk/>
            <pc:sldMk cId="660483981" sldId="256"/>
            <ac:spMk id="3" creationId="{6CAB6126-D4CC-4EE0-9284-56C73141A8B6}"/>
          </ac:spMkLst>
        </pc:spChg>
      </pc:sldChg>
      <pc:sldChg chg="modSp mod">
        <pc:chgData name="johnstaveley" userId="7c6b36a0-3c36-42b0-9887-e0f21422fe94" providerId="ADAL" clId="{89443B7D-8B3E-41BC-82DC-3B9984BA4444}" dt="2023-02-28T08:13:18.930" v="20" actId="1076"/>
        <pc:sldMkLst>
          <pc:docMk/>
          <pc:sldMk cId="2873385486" sldId="295"/>
        </pc:sldMkLst>
        <pc:spChg chg="mod">
          <ac:chgData name="johnstaveley" userId="7c6b36a0-3c36-42b0-9887-e0f21422fe94" providerId="ADAL" clId="{89443B7D-8B3E-41BC-82DC-3B9984BA4444}" dt="2023-02-28T08:13:18.930" v="20" actId="1076"/>
          <ac:spMkLst>
            <pc:docMk/>
            <pc:sldMk cId="2873385486" sldId="295"/>
            <ac:spMk id="3" creationId="{1B424987-585B-4A41-99C1-CE001BEB95BD}"/>
          </ac:spMkLst>
        </pc:spChg>
      </pc:sldChg>
      <pc:sldChg chg="modSp mod">
        <pc:chgData name="johnstaveley" userId="7c6b36a0-3c36-42b0-9887-e0f21422fe94" providerId="ADAL" clId="{89443B7D-8B3E-41BC-82DC-3B9984BA4444}" dt="2023-10-10T16:13:41.771" v="59" actId="1076"/>
        <pc:sldMkLst>
          <pc:docMk/>
          <pc:sldMk cId="4117516527" sldId="310"/>
        </pc:sldMkLst>
        <pc:picChg chg="mod">
          <ac:chgData name="johnstaveley" userId="7c6b36a0-3c36-42b0-9887-e0f21422fe94" providerId="ADAL" clId="{89443B7D-8B3E-41BC-82DC-3B9984BA4444}" dt="2023-10-10T16:13:41.771" v="59" actId="1076"/>
          <ac:picMkLst>
            <pc:docMk/>
            <pc:sldMk cId="4117516527" sldId="310"/>
            <ac:picMk id="5" creationId="{01708077-75D8-43FA-B86D-2BFACE812083}"/>
          </ac:picMkLst>
        </pc:picChg>
      </pc:sldChg>
      <pc:sldChg chg="modSp mod">
        <pc:chgData name="johnstaveley" userId="7c6b36a0-3c36-42b0-9887-e0f21422fe94" providerId="ADAL" clId="{89443B7D-8B3E-41BC-82DC-3B9984BA4444}" dt="2024-03-01T08:04:03.125" v="72" actId="20577"/>
        <pc:sldMkLst>
          <pc:docMk/>
          <pc:sldMk cId="4053385501" sldId="316"/>
        </pc:sldMkLst>
        <pc:spChg chg="mod">
          <ac:chgData name="johnstaveley" userId="7c6b36a0-3c36-42b0-9887-e0f21422fe94" providerId="ADAL" clId="{89443B7D-8B3E-41BC-82DC-3B9984BA4444}" dt="2024-03-01T08:04:03.125" v="72" actId="20577"/>
          <ac:spMkLst>
            <pc:docMk/>
            <pc:sldMk cId="4053385501" sldId="316"/>
            <ac:spMk id="3" creationId="{5879694A-BD0B-4875-8571-E41E164CC970}"/>
          </ac:spMkLst>
        </pc:spChg>
      </pc:sldChg>
      <pc:sldChg chg="modSp mod">
        <pc:chgData name="johnstaveley" userId="7c6b36a0-3c36-42b0-9887-e0f21422fe94" providerId="ADAL" clId="{89443B7D-8B3E-41BC-82DC-3B9984BA4444}" dt="2023-03-01T15:42:30.893" v="22" actId="20577"/>
        <pc:sldMkLst>
          <pc:docMk/>
          <pc:sldMk cId="3033182954" sldId="326"/>
        </pc:sldMkLst>
        <pc:spChg chg="mod">
          <ac:chgData name="johnstaveley" userId="7c6b36a0-3c36-42b0-9887-e0f21422fe94" providerId="ADAL" clId="{89443B7D-8B3E-41BC-82DC-3B9984BA4444}" dt="2023-03-01T15:42:30.893" v="22" actId="20577"/>
          <ac:spMkLst>
            <pc:docMk/>
            <pc:sldMk cId="3033182954" sldId="326"/>
            <ac:spMk id="3" creationId="{7061A397-B283-4BA9-B500-51D0E5FE5D9F}"/>
          </ac:spMkLst>
        </pc:spChg>
      </pc:sldChg>
      <pc:sldChg chg="modSp mod">
        <pc:chgData name="johnstaveley" userId="7c6b36a0-3c36-42b0-9887-e0f21422fe94" providerId="ADAL" clId="{89443B7D-8B3E-41BC-82DC-3B9984BA4444}" dt="2023-03-07T18:25:05.818" v="24" actId="20577"/>
        <pc:sldMkLst>
          <pc:docMk/>
          <pc:sldMk cId="3039355473" sldId="329"/>
        </pc:sldMkLst>
        <pc:spChg chg="mod">
          <ac:chgData name="johnstaveley" userId="7c6b36a0-3c36-42b0-9887-e0f21422fe94" providerId="ADAL" clId="{89443B7D-8B3E-41BC-82DC-3B9984BA4444}" dt="2023-03-07T18:25:05.818" v="24" actId="20577"/>
          <ac:spMkLst>
            <pc:docMk/>
            <pc:sldMk cId="3039355473" sldId="329"/>
            <ac:spMk id="3" creationId="{5879694A-BD0B-4875-8571-E41E164CC970}"/>
          </ac:spMkLst>
        </pc:spChg>
      </pc:sldChg>
    </pc:docChg>
  </pc:docChgLst>
  <pc:docChgLst>
    <pc:chgData name="John Staveley" userId="c1a451ceb1f1a2ac" providerId="LiveId" clId="{0E452A00-4529-415A-843A-569E71FDEF61}"/>
    <pc:docChg chg="custSel addSld modSld">
      <pc:chgData name="John Staveley" userId="c1a451ceb1f1a2ac" providerId="LiveId" clId="{0E452A00-4529-415A-843A-569E71FDEF61}" dt="2021-09-19T06:32:18.230" v="657" actId="20577"/>
      <pc:docMkLst>
        <pc:docMk/>
      </pc:docMkLst>
      <pc:sldChg chg="modSp mod">
        <pc:chgData name="John Staveley" userId="c1a451ceb1f1a2ac" providerId="LiveId" clId="{0E452A00-4529-415A-843A-569E71FDEF61}" dt="2021-09-19T06:24:47.772" v="591" actId="20577"/>
        <pc:sldMkLst>
          <pc:docMk/>
          <pc:sldMk cId="2753111729" sldId="261"/>
        </pc:sldMkLst>
        <pc:spChg chg="mod">
          <ac:chgData name="John Staveley" userId="c1a451ceb1f1a2ac" providerId="LiveId" clId="{0E452A00-4529-415A-843A-569E71FDEF61}" dt="2021-09-19T06:24:47.772" v="591" actId="20577"/>
          <ac:spMkLst>
            <pc:docMk/>
            <pc:sldMk cId="2753111729" sldId="261"/>
            <ac:spMk id="6" creationId="{0DCF2235-A1FF-46C0-8A4E-8980FB7FE51B}"/>
          </ac:spMkLst>
        </pc:spChg>
      </pc:sldChg>
      <pc:sldChg chg="addSp modSp mod modAnim">
        <pc:chgData name="John Staveley" userId="c1a451ceb1f1a2ac" providerId="LiveId" clId="{0E452A00-4529-415A-843A-569E71FDEF61}" dt="2021-09-19T05:51:35.547" v="170"/>
        <pc:sldMkLst>
          <pc:docMk/>
          <pc:sldMk cId="2873385486" sldId="295"/>
        </pc:sldMkLst>
        <pc:picChg chg="add mod">
          <ac:chgData name="John Staveley" userId="c1a451ceb1f1a2ac" providerId="LiveId" clId="{0E452A00-4529-415A-843A-569E71FDEF61}" dt="2021-09-19T05:51:02.906" v="165" actId="1076"/>
          <ac:picMkLst>
            <pc:docMk/>
            <pc:sldMk cId="2873385486" sldId="295"/>
            <ac:picMk id="6" creationId="{48BB264D-934A-4066-A4A1-0EE03298B4B2}"/>
          </ac:picMkLst>
        </pc:picChg>
        <pc:picChg chg="mod">
          <ac:chgData name="John Staveley" userId="c1a451ceb1f1a2ac" providerId="LiveId" clId="{0E452A00-4529-415A-843A-569E71FDEF61}" dt="2021-09-19T05:49:39.992" v="158" actId="1076"/>
          <ac:picMkLst>
            <pc:docMk/>
            <pc:sldMk cId="2873385486" sldId="295"/>
            <ac:picMk id="7" creationId="{1CE14B19-C371-4F64-A782-ACDFEF67078C}"/>
          </ac:picMkLst>
        </pc:picChg>
      </pc:sldChg>
      <pc:sldChg chg="modSp mod">
        <pc:chgData name="John Staveley" userId="c1a451ceb1f1a2ac" providerId="LiveId" clId="{0E452A00-4529-415A-843A-569E71FDEF61}" dt="2021-09-19T06:02:01.902" v="256" actId="20577"/>
        <pc:sldMkLst>
          <pc:docMk/>
          <pc:sldMk cId="253902181" sldId="300"/>
        </pc:sldMkLst>
        <pc:spChg chg="mod">
          <ac:chgData name="John Staveley" userId="c1a451ceb1f1a2ac" providerId="LiveId" clId="{0E452A00-4529-415A-843A-569E71FDEF61}" dt="2021-09-19T06:02:01.902" v="256" actId="20577"/>
          <ac:spMkLst>
            <pc:docMk/>
            <pc:sldMk cId="253902181" sldId="300"/>
            <ac:spMk id="2" creationId="{7C7DEBB5-05C2-4858-AF0B-34B76F523A24}"/>
          </ac:spMkLst>
        </pc:spChg>
      </pc:sldChg>
      <pc:sldChg chg="modSp mod">
        <pc:chgData name="John Staveley" userId="c1a451ceb1f1a2ac" providerId="LiveId" clId="{0E452A00-4529-415A-843A-569E71FDEF61}" dt="2021-09-19T06:19:52.730" v="564" actId="947"/>
        <pc:sldMkLst>
          <pc:docMk/>
          <pc:sldMk cId="2274123315" sldId="303"/>
        </pc:sldMkLst>
        <pc:spChg chg="mod">
          <ac:chgData name="John Staveley" userId="c1a451ceb1f1a2ac" providerId="LiveId" clId="{0E452A00-4529-415A-843A-569E71FDEF61}" dt="2021-09-19T06:19:52.730" v="564" actId="947"/>
          <ac:spMkLst>
            <pc:docMk/>
            <pc:sldMk cId="2274123315" sldId="303"/>
            <ac:spMk id="3" creationId="{89F2B2B6-5F18-42BB-821B-9086C08C6C10}"/>
          </ac:spMkLst>
        </pc:spChg>
      </pc:sldChg>
      <pc:sldChg chg="addSp delSp modSp mod">
        <pc:chgData name="John Staveley" userId="c1a451ceb1f1a2ac" providerId="LiveId" clId="{0E452A00-4529-415A-843A-569E71FDEF61}" dt="2021-09-19T06:11:30.589" v="275" actId="1076"/>
        <pc:sldMkLst>
          <pc:docMk/>
          <pc:sldMk cId="1107983641" sldId="304"/>
        </pc:sldMkLst>
        <pc:spChg chg="del mod">
          <ac:chgData name="John Staveley" userId="c1a451ceb1f1a2ac" providerId="LiveId" clId="{0E452A00-4529-415A-843A-569E71FDEF61}" dt="2021-09-19T06:09:27.997" v="261" actId="478"/>
          <ac:spMkLst>
            <pc:docMk/>
            <pc:sldMk cId="1107983641" sldId="304"/>
            <ac:spMk id="4" creationId="{7F9D48EB-1594-4706-8393-826F904DCCF9}"/>
          </ac:spMkLst>
        </pc:spChg>
        <pc:picChg chg="add mod">
          <ac:chgData name="John Staveley" userId="c1a451ceb1f1a2ac" providerId="LiveId" clId="{0E452A00-4529-415A-843A-569E71FDEF61}" dt="2021-09-19T06:09:32.105" v="262" actId="1076"/>
          <ac:picMkLst>
            <pc:docMk/>
            <pc:sldMk cId="1107983641" sldId="304"/>
            <ac:picMk id="6" creationId="{524EB578-8775-4C05-972B-B44873246EDD}"/>
          </ac:picMkLst>
        </pc:picChg>
        <pc:picChg chg="add mod">
          <ac:chgData name="John Staveley" userId="c1a451ceb1f1a2ac" providerId="LiveId" clId="{0E452A00-4529-415A-843A-569E71FDEF61}" dt="2021-09-19T06:11:30.589" v="275" actId="1076"/>
          <ac:picMkLst>
            <pc:docMk/>
            <pc:sldMk cId="1107983641" sldId="304"/>
            <ac:picMk id="8" creationId="{3A65E45D-41DD-4557-B84B-07CF92F14632}"/>
          </ac:picMkLst>
        </pc:picChg>
        <pc:picChg chg="add mod">
          <ac:chgData name="John Staveley" userId="c1a451ceb1f1a2ac" providerId="LiveId" clId="{0E452A00-4529-415A-843A-569E71FDEF61}" dt="2021-09-19T06:11:28.316" v="274" actId="14100"/>
          <ac:picMkLst>
            <pc:docMk/>
            <pc:sldMk cId="1107983641" sldId="304"/>
            <ac:picMk id="10" creationId="{F3B87465-B5F6-4983-9C9A-9C05E022CFAE}"/>
          </ac:picMkLst>
        </pc:picChg>
      </pc:sldChg>
      <pc:sldChg chg="modSp mod">
        <pc:chgData name="John Staveley" userId="c1a451ceb1f1a2ac" providerId="LiveId" clId="{0E452A00-4529-415A-843A-569E71FDEF61}" dt="2021-09-19T06:24:23.777" v="580" actId="6549"/>
        <pc:sldMkLst>
          <pc:docMk/>
          <pc:sldMk cId="3877581037" sldId="307"/>
        </pc:sldMkLst>
        <pc:spChg chg="mod">
          <ac:chgData name="John Staveley" userId="c1a451ceb1f1a2ac" providerId="LiveId" clId="{0E452A00-4529-415A-843A-569E71FDEF61}" dt="2021-09-19T06:24:23.777" v="580" actId="6549"/>
          <ac:spMkLst>
            <pc:docMk/>
            <pc:sldMk cId="3877581037" sldId="307"/>
            <ac:spMk id="3" creationId="{8ED6C673-3DB5-4AD1-AF25-409BA21EB070}"/>
          </ac:spMkLst>
        </pc:spChg>
      </pc:sldChg>
      <pc:sldChg chg="modSp mod modAnim">
        <pc:chgData name="John Staveley" userId="c1a451ceb1f1a2ac" providerId="LiveId" clId="{0E452A00-4529-415A-843A-569E71FDEF61}" dt="2021-09-19T05:59:50.426" v="253"/>
        <pc:sldMkLst>
          <pc:docMk/>
          <pc:sldMk cId="2455052888" sldId="318"/>
        </pc:sldMkLst>
        <pc:spChg chg="mod">
          <ac:chgData name="John Staveley" userId="c1a451ceb1f1a2ac" providerId="LiveId" clId="{0E452A00-4529-415A-843A-569E71FDEF61}" dt="2021-09-19T05:56:52.214" v="193" actId="20577"/>
          <ac:spMkLst>
            <pc:docMk/>
            <pc:sldMk cId="2455052888" sldId="318"/>
            <ac:spMk id="2" creationId="{3DB5E7A9-0C89-4DED-8D87-7863E9446A4E}"/>
          </ac:spMkLst>
        </pc:spChg>
        <pc:spChg chg="mod">
          <ac:chgData name="John Staveley" userId="c1a451ceb1f1a2ac" providerId="LiveId" clId="{0E452A00-4529-415A-843A-569E71FDEF61}" dt="2021-09-19T05:57:22.415" v="245" actId="27636"/>
          <ac:spMkLst>
            <pc:docMk/>
            <pc:sldMk cId="2455052888" sldId="318"/>
            <ac:spMk id="3" creationId="{EB8033AE-EDA8-4583-A4E0-5D74C8C4A0F8}"/>
          </ac:spMkLst>
        </pc:spChg>
        <pc:picChg chg="mod">
          <ac:chgData name="John Staveley" userId="c1a451ceb1f1a2ac" providerId="LiveId" clId="{0E452A00-4529-415A-843A-569E71FDEF61}" dt="2021-09-19T05:55:38.474" v="174" actId="1076"/>
          <ac:picMkLst>
            <pc:docMk/>
            <pc:sldMk cId="2455052888" sldId="318"/>
            <ac:picMk id="11" creationId="{53EF4095-1546-4728-A228-7D58204D9001}"/>
          </ac:picMkLst>
        </pc:picChg>
      </pc:sldChg>
      <pc:sldChg chg="modSp mod">
        <pc:chgData name="John Staveley" userId="c1a451ceb1f1a2ac" providerId="LiveId" clId="{0E452A00-4529-415A-843A-569E71FDEF61}" dt="2021-09-19T05:16:00.525" v="80" actId="20577"/>
        <pc:sldMkLst>
          <pc:docMk/>
          <pc:sldMk cId="2047606688" sldId="319"/>
        </pc:sldMkLst>
        <pc:spChg chg="mod">
          <ac:chgData name="John Staveley" userId="c1a451ceb1f1a2ac" providerId="LiveId" clId="{0E452A00-4529-415A-843A-569E71FDEF61}" dt="2021-09-19T05:16:00.525" v="80" actId="20577"/>
          <ac:spMkLst>
            <pc:docMk/>
            <pc:sldMk cId="2047606688" sldId="319"/>
            <ac:spMk id="3" creationId="{EEFE9319-2512-4CD5-BB1E-DC13B640AF35}"/>
          </ac:spMkLst>
        </pc:spChg>
      </pc:sldChg>
      <pc:sldChg chg="addSp delSp modSp mod modAnim">
        <pc:chgData name="John Staveley" userId="c1a451ceb1f1a2ac" providerId="LiveId" clId="{0E452A00-4529-415A-843A-569E71FDEF61}" dt="2021-09-19T06:32:18.230" v="657" actId="20577"/>
        <pc:sldMkLst>
          <pc:docMk/>
          <pc:sldMk cId="2865987718" sldId="321"/>
        </pc:sldMkLst>
        <pc:spChg chg="mod">
          <ac:chgData name="John Staveley" userId="c1a451ceb1f1a2ac" providerId="LiveId" clId="{0E452A00-4529-415A-843A-569E71FDEF61}" dt="2021-09-19T06:32:18.230" v="657" actId="20577"/>
          <ac:spMkLst>
            <pc:docMk/>
            <pc:sldMk cId="2865987718" sldId="321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26:11.413" v="626" actId="14100"/>
          <ac:picMkLst>
            <pc:docMk/>
            <pc:sldMk cId="2865987718" sldId="321"/>
            <ac:picMk id="5" creationId="{73757E80-4C8D-418D-84BE-BFA48C58EC5E}"/>
          </ac:picMkLst>
        </pc:picChg>
        <pc:picChg chg="add mod">
          <ac:chgData name="John Staveley" userId="c1a451ceb1f1a2ac" providerId="LiveId" clId="{0E452A00-4529-415A-843A-569E71FDEF61}" dt="2021-09-19T06:27:27.500" v="635" actId="1076"/>
          <ac:picMkLst>
            <pc:docMk/>
            <pc:sldMk cId="2865987718" sldId="321"/>
            <ac:picMk id="7" creationId="{F30D9E1E-57F1-4314-9E97-CC4558AA6730}"/>
          </ac:picMkLst>
        </pc:picChg>
        <pc:picChg chg="add mod">
          <ac:chgData name="John Staveley" userId="c1a451ceb1f1a2ac" providerId="LiveId" clId="{0E452A00-4529-415A-843A-569E71FDEF61}" dt="2021-09-19T06:27:29.593" v="636" actId="1076"/>
          <ac:picMkLst>
            <pc:docMk/>
            <pc:sldMk cId="2865987718" sldId="321"/>
            <ac:picMk id="9" creationId="{C84E40B6-09E5-41C4-83E4-622C6C3DBB45}"/>
          </ac:picMkLst>
        </pc:picChg>
        <pc:picChg chg="add del mod">
          <ac:chgData name="John Staveley" userId="c1a451ceb1f1a2ac" providerId="LiveId" clId="{0E452A00-4529-415A-843A-569E71FDEF61}" dt="2021-09-19T06:30:54.366" v="640" actId="478"/>
          <ac:picMkLst>
            <pc:docMk/>
            <pc:sldMk cId="2865987718" sldId="321"/>
            <ac:picMk id="11" creationId="{E5FA17A7-5BB8-4B5B-A92C-5383B5E3C765}"/>
          </ac:picMkLst>
        </pc:picChg>
        <pc:picChg chg="add mod">
          <ac:chgData name="John Staveley" userId="c1a451ceb1f1a2ac" providerId="LiveId" clId="{0E452A00-4529-415A-843A-569E71FDEF61}" dt="2021-09-19T06:32:15.004" v="654" actId="1076"/>
          <ac:picMkLst>
            <pc:docMk/>
            <pc:sldMk cId="2865987718" sldId="321"/>
            <ac:picMk id="13" creationId="{360708C3-0DB8-4BC8-9F1C-9020ECBEE65C}"/>
          </ac:picMkLst>
        </pc:picChg>
      </pc:sldChg>
      <pc:sldChg chg="addSp modSp mod modAnim">
        <pc:chgData name="John Staveley" userId="c1a451ceb1f1a2ac" providerId="LiveId" clId="{0E452A00-4529-415A-843A-569E71FDEF61}" dt="2021-09-19T05:14:51.538" v="40"/>
        <pc:sldMkLst>
          <pc:docMk/>
          <pc:sldMk cId="530841302" sldId="322"/>
        </pc:sldMkLst>
        <pc:spChg chg="mod">
          <ac:chgData name="John Staveley" userId="c1a451ceb1f1a2ac" providerId="LiveId" clId="{0E452A00-4529-415A-843A-569E71FDEF61}" dt="2021-09-19T05:11:44.780" v="23" actId="20577"/>
          <ac:spMkLst>
            <pc:docMk/>
            <pc:sldMk cId="530841302" sldId="322"/>
            <ac:spMk id="2" creationId="{415E3970-CD67-4003-AB29-9C4106802A8B}"/>
          </ac:spMkLst>
        </pc:spChg>
        <pc:picChg chg="add mod">
          <ac:chgData name="John Staveley" userId="c1a451ceb1f1a2ac" providerId="LiveId" clId="{0E452A00-4529-415A-843A-569E71FDEF61}" dt="2021-09-19T05:11:33.336" v="4" actId="1076"/>
          <ac:picMkLst>
            <pc:docMk/>
            <pc:sldMk cId="530841302" sldId="322"/>
            <ac:picMk id="6" creationId="{8C1B0F7C-BAA1-4FB9-A450-16CA92E88831}"/>
          </ac:picMkLst>
        </pc:picChg>
        <pc:picChg chg="add mod">
          <ac:chgData name="John Staveley" userId="c1a451ceb1f1a2ac" providerId="LiveId" clId="{0E452A00-4529-415A-843A-569E71FDEF61}" dt="2021-09-19T05:12:38.896" v="27" actId="14100"/>
          <ac:picMkLst>
            <pc:docMk/>
            <pc:sldMk cId="530841302" sldId="322"/>
            <ac:picMk id="8" creationId="{A6332F6A-B7DC-4D16-A3F4-2EC1FABB7AA2}"/>
          </ac:picMkLst>
        </pc:picChg>
        <pc:picChg chg="add mod">
          <ac:chgData name="John Staveley" userId="c1a451ceb1f1a2ac" providerId="LiveId" clId="{0E452A00-4529-415A-843A-569E71FDEF61}" dt="2021-09-19T05:13:30.478" v="32" actId="14100"/>
          <ac:picMkLst>
            <pc:docMk/>
            <pc:sldMk cId="530841302" sldId="322"/>
            <ac:picMk id="10" creationId="{3A4DFB0D-FA91-448A-A79D-34237A4DB9FE}"/>
          </ac:picMkLst>
        </pc:picChg>
      </pc:sldChg>
      <pc:sldChg chg="addSp modSp add mod">
        <pc:chgData name="John Staveley" userId="c1a451ceb1f1a2ac" providerId="LiveId" clId="{0E452A00-4529-415A-843A-569E71FDEF61}" dt="2021-09-19T06:16:48.436" v="331" actId="20577"/>
        <pc:sldMkLst>
          <pc:docMk/>
          <pc:sldMk cId="3446931311" sldId="323"/>
        </pc:sldMkLst>
        <pc:spChg chg="mod">
          <ac:chgData name="John Staveley" userId="c1a451ceb1f1a2ac" providerId="LiveId" clId="{0E452A00-4529-415A-843A-569E71FDEF61}" dt="2021-09-19T05:22:19.091" v="149" actId="20577"/>
          <ac:spMkLst>
            <pc:docMk/>
            <pc:sldMk cId="3446931311" sldId="323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6:48.436" v="331" actId="20577"/>
          <ac:spMkLst>
            <pc:docMk/>
            <pc:sldMk cId="3446931311" sldId="323"/>
            <ac:spMk id="3" creationId="{264B8577-BE09-470B-97EC-FD0432B3EB3B}"/>
          </ac:spMkLst>
        </pc:spChg>
        <pc:picChg chg="add mod">
          <ac:chgData name="John Staveley" userId="c1a451ceb1f1a2ac" providerId="LiveId" clId="{0E452A00-4529-415A-843A-569E71FDEF61}" dt="2021-09-19T06:14:22.170" v="278" actId="1076"/>
          <ac:picMkLst>
            <pc:docMk/>
            <pc:sldMk cId="3446931311" sldId="323"/>
            <ac:picMk id="1026" creationId="{D5333C38-614E-445F-9D39-E2E84EC7C6C2}"/>
          </ac:picMkLst>
        </pc:picChg>
      </pc:sldChg>
      <pc:sldChg chg="modSp add mod">
        <pc:chgData name="John Staveley" userId="c1a451ceb1f1a2ac" providerId="LiveId" clId="{0E452A00-4529-415A-843A-569E71FDEF61}" dt="2021-09-19T06:19:07.555" v="555" actId="5793"/>
        <pc:sldMkLst>
          <pc:docMk/>
          <pc:sldMk cId="824342496" sldId="324"/>
        </pc:sldMkLst>
        <pc:spChg chg="mod">
          <ac:chgData name="John Staveley" userId="c1a451ceb1f1a2ac" providerId="LiveId" clId="{0E452A00-4529-415A-843A-569E71FDEF61}" dt="2021-09-19T05:41:58.365" v="157" actId="20577"/>
          <ac:spMkLst>
            <pc:docMk/>
            <pc:sldMk cId="824342496" sldId="324"/>
            <ac:spMk id="2" creationId="{138DB9D0-7240-4969-9B1C-2E62A8CE3A5F}"/>
          </ac:spMkLst>
        </pc:spChg>
        <pc:spChg chg="mod">
          <ac:chgData name="John Staveley" userId="c1a451ceb1f1a2ac" providerId="LiveId" clId="{0E452A00-4529-415A-843A-569E71FDEF61}" dt="2021-09-19T06:19:07.555" v="555" actId="5793"/>
          <ac:spMkLst>
            <pc:docMk/>
            <pc:sldMk cId="824342496" sldId="324"/>
            <ac:spMk id="3" creationId="{264B8577-BE09-470B-97EC-FD0432B3EB3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00D3D4-5C8F-4D0D-8E31-24685501F5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063DA-E1B5-4ADC-920B-0B88B8710B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9DCC4-3950-4EDD-A7AB-6E741F409A1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33761-4ED2-4860-874C-7468B91DA5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1CDB7-CDE5-457E-850B-95B15000D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B0E72-1723-4BEB-BD53-7766303FDB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82298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2BD98-83E6-44AA-A390-E720F46AD6BB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E98928-94B5-403C-B94B-6B48DBBC56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635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7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4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5221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972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1784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077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34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89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69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81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86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1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63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098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63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27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9D842-4202-406B-B506-E26DA8C90340}" type="datetimeFigureOut">
              <a:rPr lang="en-GB" smtClean="0"/>
              <a:t>11/03/2024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0CD6CC7-378C-497D-B2B1-B611A5F20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12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DF2B0-7302-4641-AB8F-ACFFC5FD4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Speech, Neural Voice and Open AI Service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6126-D4CC-4EE0-9284-56C73141A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52" y="4376690"/>
            <a:ext cx="8178110" cy="1808599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 Staveley MVP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14/03/2024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https://uk.linkedin.com/in/johnstaveley/ </a:t>
            </a:r>
          </a:p>
          <a:p>
            <a:pPr>
              <a:lnSpc>
                <a:spcPct val="95000"/>
              </a:lnSpc>
              <a:buClrTx/>
            </a:pPr>
            <a:r>
              <a:rPr lang="en-GB" altLang="en-US" dirty="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@</a:t>
            </a:r>
            <a:r>
              <a:rPr lang="en-GB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rPr>
              <a:t>johnstaveley</a:t>
            </a:r>
            <a:endParaRPr lang="en-GB" altLang="en-US" dirty="0">
              <a:solidFill>
                <a:srgbClr val="000000"/>
              </a:solidFill>
              <a:latin typeface="Times New Roman" panose="02020603050405020304" pitchFamily="18" charset="0"/>
              <a:cs typeface="Lucida Sans Unicode" panose="020B0602030504020204" pitchFamily="34" charset="0"/>
            </a:endParaRP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6D751-2E54-44F8-B0B7-9D4A6B06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595" y="5594120"/>
            <a:ext cx="342900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0483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24A9-11A4-5EB7-186F-A865D98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3EFD0-76F5-E950-4D29-404EB5A2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Content generation</a:t>
            </a:r>
          </a:p>
          <a:p>
            <a:r>
              <a:rPr lang="en-GB" dirty="0"/>
              <a:t>Text summarisation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Personalised recommendations</a:t>
            </a:r>
          </a:p>
          <a:p>
            <a:r>
              <a:rPr lang="en-GB" dirty="0"/>
              <a:t>Q&amp;A chat bot</a:t>
            </a:r>
          </a:p>
          <a:p>
            <a:r>
              <a:rPr lang="en-GB" dirty="0"/>
              <a:t>DEMO: Azure Open AI studio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335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32-DF5E-BD67-5A81-0471A1A3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Problems with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249E3-1734-D268-FFC2-373EE8377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Hallucination</a:t>
            </a:r>
          </a:p>
          <a:p>
            <a:r>
              <a:rPr lang="en-GB" dirty="0"/>
              <a:t>Prompt injection</a:t>
            </a:r>
          </a:p>
          <a:p>
            <a:r>
              <a:rPr lang="en-GB" dirty="0"/>
              <a:t>Incorrect prompting example: Canadian airlines</a:t>
            </a:r>
          </a:p>
        </p:txBody>
      </p:sp>
    </p:spTree>
    <p:extLst>
      <p:ext uri="{BB962C8B-B14F-4D97-AF65-F5344CB8AC3E}">
        <p14:creationId xmlns:p14="http://schemas.microsoft.com/office/powerpoint/2010/main" val="167973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F584-0E9D-D9CA-198B-D468C4903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Open AI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4616F-35C8-949A-51CF-2B192F3AC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Setup Azure Open AI service in Azure</a:t>
            </a:r>
          </a:p>
          <a:p>
            <a:pPr lvl="1"/>
            <a:r>
              <a:rPr lang="en-GB" dirty="0"/>
              <a:t>Deployment</a:t>
            </a:r>
          </a:p>
          <a:p>
            <a:r>
              <a:rPr lang="en-GB" dirty="0"/>
              <a:t>Azure Open AI studio</a:t>
            </a:r>
          </a:p>
          <a:p>
            <a:pPr lvl="1"/>
            <a:r>
              <a:rPr lang="en-GB" dirty="0"/>
              <a:t>Chat playground</a:t>
            </a:r>
          </a:p>
          <a:p>
            <a:pPr lvl="1"/>
            <a:r>
              <a:rPr lang="en-GB" dirty="0"/>
              <a:t>Prompting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 err="1"/>
              <a:t>MaxTokens</a:t>
            </a:r>
            <a:endParaRPr lang="en-US" dirty="0"/>
          </a:p>
          <a:p>
            <a:pPr lvl="1"/>
            <a:r>
              <a:rPr lang="en-US" dirty="0" err="1"/>
              <a:t>PromptFlow</a:t>
            </a:r>
            <a:r>
              <a:rPr lang="en-US" dirty="0"/>
              <a:t> and RAG</a:t>
            </a:r>
          </a:p>
          <a:p>
            <a:r>
              <a:rPr lang="en-GB" dirty="0"/>
              <a:t>Install-Package </a:t>
            </a:r>
            <a:r>
              <a:rPr lang="en-GB" dirty="0" err="1"/>
              <a:t>Azure.AI.OpenAI</a:t>
            </a:r>
            <a:endParaRPr lang="en-GB" dirty="0"/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48111-573F-1CAD-3BA5-E617CF05A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66" y="3288253"/>
            <a:ext cx="4020111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57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EE94-EF76-7DF5-9CB4-EE4710AA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AA5AC6-AA4E-01A9-F084-92BB29AC2C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276" t="9091" r="5701" b="-1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AB45-3977-D1DE-CCB2-8B80FF1FF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n-GB" dirty="0" err="1"/>
              <a:t>Wpf</a:t>
            </a:r>
            <a:r>
              <a:rPr lang="en-GB" dirty="0"/>
              <a:t> and </a:t>
            </a:r>
            <a:r>
              <a:rPr lang="en-GB" dirty="0" err="1"/>
              <a:t>.Net</a:t>
            </a:r>
            <a:r>
              <a:rPr lang="en-GB" dirty="0"/>
              <a:t> 8</a:t>
            </a:r>
          </a:p>
          <a:p>
            <a:r>
              <a:rPr lang="en-GB" dirty="0"/>
              <a:t>Recognises voice to Azure Speech to Text service</a:t>
            </a:r>
          </a:p>
          <a:p>
            <a:r>
              <a:rPr lang="en-GB" dirty="0"/>
              <a:t>Speaks using Azure Text to Speech service</a:t>
            </a:r>
          </a:p>
          <a:p>
            <a:r>
              <a:rPr lang="en-GB" dirty="0" err="1"/>
              <a:t>ChatGpt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193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2F95-45F2-4BB4-809A-8FC738B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4CA08-B490-4E41-AF35-DD174F1B9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3333" y="6323349"/>
            <a:ext cx="1698594" cy="4495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@</a:t>
            </a:r>
            <a:r>
              <a:rPr lang="en-GB" dirty="0" err="1"/>
              <a:t>johnstaveley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4E103-E67F-424C-8DC5-CB6F40438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131" y="1270000"/>
            <a:ext cx="4249738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37104-0551-4C06-A6DB-F8DB7A98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508" y="6363173"/>
            <a:ext cx="50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CF2235-A1FF-46C0-8A4E-8980FB7FE51B}"/>
              </a:ext>
            </a:extLst>
          </p:cNvPr>
          <p:cNvSpPr/>
          <p:nvPr/>
        </p:nvSpPr>
        <p:spPr>
          <a:xfrm>
            <a:off x="438999" y="5786735"/>
            <a:ext cx="77818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Connect: </a:t>
            </a:r>
            <a:r>
              <a:rPr lang="en-GB" altLang="en-US" dirty="0">
                <a:solidFill>
                  <a:srgbClr val="000000"/>
                </a:solidFill>
                <a:cs typeface="Lucida Sans Unicode" panose="020B0602030504020204" pitchFamily="34" charset="0"/>
              </a:rPr>
              <a:t>https://uk.linkedin.com/in/johnstaveley/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3111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John Staveley MVP</a:t>
            </a:r>
          </a:p>
          <a:p>
            <a:r>
              <a:rPr lang="en-GB" dirty="0"/>
              <a:t>IT Contractor in C#, </a:t>
            </a:r>
            <a:r>
              <a:rPr lang="en-GB" dirty="0" err="1"/>
              <a:t>Mvc</a:t>
            </a:r>
            <a:r>
              <a:rPr lang="en-GB" dirty="0"/>
              <a:t>, </a:t>
            </a:r>
            <a:r>
              <a:rPr lang="en-GB" dirty="0" err="1"/>
              <a:t>Sql</a:t>
            </a:r>
            <a:r>
              <a:rPr lang="en-GB" dirty="0"/>
              <a:t> Server, Angular, Azure and IoT</a:t>
            </a:r>
          </a:p>
          <a:p>
            <a:r>
              <a:rPr lang="en-GB" dirty="0"/>
              <a:t>Organise </a:t>
            </a:r>
            <a:r>
              <a:rPr lang="en-GB" dirty="0" err="1"/>
              <a:t>LeedsSharp</a:t>
            </a:r>
            <a:r>
              <a:rPr lang="en-GB" dirty="0"/>
              <a:t>, Leeds Data science and </a:t>
            </a:r>
            <a:r>
              <a:rPr lang="en-GB" dirty="0" err="1"/>
              <a:t>IoTNorth</a:t>
            </a:r>
            <a:r>
              <a:rPr lang="en-GB" dirty="0"/>
              <a:t> (</a:t>
            </a:r>
            <a:r>
              <a:rPr lang="en-GB" dirty="0" err="1"/>
              <a:t>AIoT</a:t>
            </a:r>
            <a:r>
              <a:rPr lang="en-GB" dirty="0"/>
              <a:t>) etc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191C-FE15-5394-CA09-15AA63C58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827" y="3732874"/>
            <a:ext cx="3605644" cy="248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85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940D-0B58-44F5-8476-CC3A1A01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9694A-BD0B-4875-8571-E41E164C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Text to speech</a:t>
            </a:r>
          </a:p>
          <a:p>
            <a:r>
              <a:rPr lang="en-GB" dirty="0"/>
              <a:t>Speech to text</a:t>
            </a:r>
          </a:p>
          <a:p>
            <a:r>
              <a:rPr lang="en-GB" dirty="0"/>
              <a:t>Azure Open AI service (</a:t>
            </a:r>
            <a:r>
              <a:rPr lang="en-GB" dirty="0" err="1"/>
              <a:t>Chatgpt</a:t>
            </a:r>
            <a:r>
              <a:rPr lang="en-GB" dirty="0"/>
              <a:t>)</a:t>
            </a:r>
          </a:p>
          <a:p>
            <a:r>
              <a:rPr lang="en-GB" dirty="0"/>
              <a:t>Meetup assistant - </a:t>
            </a:r>
            <a:r>
              <a:rPr lang="en-GB" dirty="0" err="1"/>
              <a:t>JaaS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F62D89-C336-BC66-FEC1-547311552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981" y="3316832"/>
            <a:ext cx="289600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3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A8CC-08EB-DFA8-7D41-B34257D4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voice synthesiser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F931F-E1B9-47DA-2D45-D1924E7EB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Windows only</a:t>
            </a:r>
          </a:p>
          <a:p>
            <a:r>
              <a:rPr lang="en-GB" dirty="0"/>
              <a:t>3 voices by default, but, extensible with language packs</a:t>
            </a:r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D3CFC-A7E3-0427-915E-33AE7568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74" y="3785179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55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9C19-5253-2D55-544B-0CC63999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Text to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2B21B-65E4-F9C5-51D1-B13C429AD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9A2EAA-0D8F-3538-4C9B-2CF917A9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896" y="4684062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3C1D-39E2-A9F3-9F2A-F4EA04D30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Neural voice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A054-0555-8580-0D01-64E69F39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Extension to Azure Speech service</a:t>
            </a:r>
          </a:p>
          <a:p>
            <a:r>
              <a:rPr lang="en-GB" dirty="0"/>
              <a:t>Not GA – apply for access: User agreements and disclaimers</a:t>
            </a:r>
          </a:p>
          <a:p>
            <a:r>
              <a:rPr lang="en-GB" dirty="0"/>
              <a:t>Pricing: Standard tier</a:t>
            </a:r>
          </a:p>
          <a:p>
            <a:r>
              <a:rPr lang="en-GB" dirty="0"/>
              <a:t>Lite vs Pro plan</a:t>
            </a:r>
          </a:p>
          <a:p>
            <a:r>
              <a:rPr lang="en-GB" dirty="0"/>
              <a:t>Load and train the model</a:t>
            </a:r>
          </a:p>
          <a:p>
            <a:r>
              <a:rPr lang="en-GB" dirty="0"/>
              <a:t>DEMO: Speech studio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1B719-3191-D26C-8A9B-12655A204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753" y="4234416"/>
            <a:ext cx="1657581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1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A1B03-55A3-FEC0-8C21-E4879B6D7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547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86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3BBA7-5106-FA5D-0DD7-C14465A5D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Windows 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E01FE-9470-23CD-2678-51B41CBA9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Install-Package </a:t>
            </a:r>
            <a:r>
              <a:rPr lang="en-GB" dirty="0" err="1"/>
              <a:t>System.Speech</a:t>
            </a:r>
            <a:endParaRPr lang="en-GB" dirty="0"/>
          </a:p>
          <a:p>
            <a:r>
              <a:rPr lang="en-GB" dirty="0"/>
              <a:t>Grammar prompt</a:t>
            </a:r>
          </a:p>
          <a:p>
            <a:r>
              <a:rPr lang="en-GB" dirty="0"/>
              <a:t>DEMO: Code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CCEBBF-42C7-C2D2-E8B4-95F8BA1BF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2" y="3554990"/>
            <a:ext cx="2934109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558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DB6F-002E-70E8-0CE4-0401B045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Speech to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7452-1C0A-C74F-ED88-A202D61F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Setup Speech service in Azure</a:t>
            </a:r>
          </a:p>
          <a:p>
            <a:r>
              <a:rPr lang="en-GB" dirty="0"/>
              <a:t>Install-Package </a:t>
            </a:r>
            <a:r>
              <a:rPr lang="en-GB" dirty="0" err="1"/>
              <a:t>Microsoft.CognitiveServices.Speech</a:t>
            </a:r>
            <a:endParaRPr lang="en-GB" dirty="0"/>
          </a:p>
          <a:p>
            <a:r>
              <a:rPr lang="en-GB" dirty="0"/>
              <a:t>DEMO: Code examples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EB07E9-40AB-1FB9-6137-7FF792518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909" y="4477024"/>
            <a:ext cx="1921190" cy="156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609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</TotalTime>
  <Words>303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Lucida Sans Unicode</vt:lpstr>
      <vt:lpstr>Times New Roman</vt:lpstr>
      <vt:lpstr>Trebuchet MS</vt:lpstr>
      <vt:lpstr>Wingdings 3</vt:lpstr>
      <vt:lpstr>Facet</vt:lpstr>
      <vt:lpstr>Azure Speech, Neural Voice and Open AI Service</vt:lpstr>
      <vt:lpstr>About Me</vt:lpstr>
      <vt:lpstr>What we will cover:</vt:lpstr>
      <vt:lpstr>Windows voice synthesiser</vt:lpstr>
      <vt:lpstr>Azure Text to Speech</vt:lpstr>
      <vt:lpstr>Azure Neural voice</vt:lpstr>
      <vt:lpstr>PowerPoint Presentation</vt:lpstr>
      <vt:lpstr>Windows speech recognition</vt:lpstr>
      <vt:lpstr>Azure Speech to text</vt:lpstr>
      <vt:lpstr>LLMs</vt:lpstr>
      <vt:lpstr>Problems with LLMs</vt:lpstr>
      <vt:lpstr>Azure Open AI service</vt:lpstr>
      <vt:lpstr>JaaS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Birdwatching with Raspberry Pi, Azure IoT Hub, Function and Cognitive Services</dc:title>
  <dc:creator>John Staveley</dc:creator>
  <cp:lastModifiedBy>johnstaveley</cp:lastModifiedBy>
  <cp:revision>24</cp:revision>
  <dcterms:created xsi:type="dcterms:W3CDTF">2021-01-22T09:18:05Z</dcterms:created>
  <dcterms:modified xsi:type="dcterms:W3CDTF">2024-03-11T06:31:04Z</dcterms:modified>
</cp:coreProperties>
</file>