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6" r:id="rId3"/>
    <p:sldId id="329" r:id="rId4"/>
    <p:sldId id="330" r:id="rId5"/>
    <p:sldId id="331" r:id="rId6"/>
    <p:sldId id="332" r:id="rId7"/>
    <p:sldId id="337" r:id="rId8"/>
    <p:sldId id="333" r:id="rId9"/>
    <p:sldId id="334" r:id="rId10"/>
    <p:sldId id="335" r:id="rId11"/>
    <p:sldId id="33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Deployment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Azure Open AI studio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DEMO: Code examples</a:t>
            </a:r>
          </a:p>
          <a:p>
            <a:r>
              <a:rPr lang="en-GB" dirty="0"/>
              <a:t>Deficiencies of </a:t>
            </a:r>
            <a:r>
              <a:rPr lang="en-GB" dirty="0" err="1"/>
              <a:t>ChatGpt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 err="1"/>
              <a:t>ChatGpt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333" y="6323349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08" y="6363173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81" y="3316832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Not GA – apply for access: User agreements and disclaimers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vs Pro plan</a:t>
            </a:r>
          </a:p>
          <a:p>
            <a:r>
              <a:rPr lang="en-GB" dirty="0"/>
              <a:t>Load and train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276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What we will cover:</vt:lpstr>
      <vt:lpstr>Windows voice synthesiser</vt:lpstr>
      <vt:lpstr>Azure Text to Speech</vt:lpstr>
      <vt:lpstr>Azure Neural voice</vt:lpstr>
      <vt:lpstr>PowerPoint Presentation</vt:lpstr>
      <vt:lpstr>Windows speech recognition</vt:lpstr>
      <vt:lpstr>Azure Speech to text</vt:lpstr>
      <vt:lpstr>Azure Open AI service</vt:lpstr>
      <vt:lpstr>JaaS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johnstaveley</cp:lastModifiedBy>
  <cp:revision>23</cp:revision>
  <dcterms:created xsi:type="dcterms:W3CDTF">2021-01-22T09:18:05Z</dcterms:created>
  <dcterms:modified xsi:type="dcterms:W3CDTF">2024-03-11T05:31:20Z</dcterms:modified>
</cp:coreProperties>
</file>