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6" r:id="rId3"/>
    <p:sldId id="329" r:id="rId4"/>
    <p:sldId id="330" r:id="rId5"/>
    <p:sldId id="331" r:id="rId6"/>
    <p:sldId id="332" r:id="rId7"/>
    <p:sldId id="307" r:id="rId8"/>
    <p:sldId id="337" r:id="rId9"/>
    <p:sldId id="333" r:id="rId10"/>
    <p:sldId id="334" r:id="rId11"/>
    <p:sldId id="338" r:id="rId12"/>
    <p:sldId id="339" r:id="rId13"/>
    <p:sldId id="335" r:id="rId14"/>
    <p:sldId id="336" r:id="rId15"/>
    <p:sldId id="34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r>
              <a:rPr lang="en-GB" dirty="0"/>
              <a:t>DEMO: Azure Open AI studio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Keys and endpoint</a:t>
            </a:r>
          </a:p>
          <a:p>
            <a:pPr lvl="1"/>
            <a:r>
              <a:rPr lang="en-GB" dirty="0"/>
              <a:t>Manage Deployments</a:t>
            </a:r>
          </a:p>
          <a:p>
            <a:r>
              <a:rPr lang="en-GB" dirty="0"/>
              <a:t>Azure Open AI studio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System message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r>
              <a:rPr lang="en-GB" dirty="0"/>
              <a:t> – meetup assistant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/>
              <a:t>Rules based</a:t>
            </a:r>
          </a:p>
          <a:p>
            <a:r>
              <a:rPr lang="en-GB" dirty="0" err="1"/>
              <a:t>ChatGpt</a:t>
            </a:r>
            <a:r>
              <a:rPr lang="en-GB" dirty="0"/>
              <a:t>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9F91-B4EB-8214-8A9E-341021A2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did we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B0BD-ABF5-371A-46B4-9107A69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Windows speech recogniser/synthesiser</a:t>
            </a:r>
          </a:p>
          <a:p>
            <a:r>
              <a:rPr lang="en-GB" dirty="0"/>
              <a:t>Azure text to speech and speech to text</a:t>
            </a:r>
          </a:p>
          <a:p>
            <a:r>
              <a:rPr lang="en-GB" dirty="0"/>
              <a:t>Azure </a:t>
            </a:r>
            <a:r>
              <a:rPr lang="en-GB"/>
              <a:t>Neural voice</a:t>
            </a:r>
            <a:endParaRPr lang="en-GB" dirty="0"/>
          </a:p>
          <a:p>
            <a:r>
              <a:rPr lang="en-GB" dirty="0"/>
              <a:t>Azure Open AI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89" y="6156067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64" y="6178228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81" y="3316832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Disclaimers, terms, voice approval….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(50 utterances) vs Pro (300 utterances) plan</a:t>
            </a:r>
          </a:p>
          <a:p>
            <a:r>
              <a:rPr lang="en-GB" dirty="0"/>
              <a:t>Record utterances</a:t>
            </a:r>
          </a:p>
          <a:p>
            <a:r>
              <a:rPr lang="en-GB" dirty="0"/>
              <a:t>Train and publish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83C-3F91-58CD-FD60-6946189A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79A5-6DD2-A934-DF4C-0842838D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Pricing: Standard plan</a:t>
            </a:r>
          </a:p>
          <a:p>
            <a:pPr lvl="1"/>
            <a:r>
              <a:rPr lang="en-GB" dirty="0"/>
              <a:t>£41/compute hr for training (~1.5 hrs)</a:t>
            </a:r>
          </a:p>
          <a:p>
            <a:pPr lvl="1"/>
            <a:r>
              <a:rPr lang="en-GB" dirty="0"/>
              <a:t>£19.83 text to speech for 1 million characters</a:t>
            </a:r>
          </a:p>
          <a:p>
            <a:pPr lvl="1"/>
            <a:r>
              <a:rPr lang="en-GB" dirty="0"/>
              <a:t>£3.24 hosting endpoint per hour</a:t>
            </a:r>
          </a:p>
          <a:p>
            <a:pPr lvl="1"/>
            <a:r>
              <a:rPr lang="en-GB" dirty="0"/>
              <a:t>https://azure.microsoft.com/en-gb/pricing/details/cognitive-services/speech-services/</a:t>
            </a:r>
          </a:p>
          <a:p>
            <a:r>
              <a:rPr lang="en-GB" dirty="0"/>
              <a:t>Press train (~1.5 hrs)</a:t>
            </a:r>
          </a:p>
          <a:p>
            <a:r>
              <a:rPr lang="en-GB" dirty="0"/>
              <a:t>Publish endpoint (~10 minutes)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690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410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Windows voice synthesiser</vt:lpstr>
      <vt:lpstr>Azure Text to Speech</vt:lpstr>
      <vt:lpstr>Azure Neural voice</vt:lpstr>
      <vt:lpstr>Training and Deployment</vt:lpstr>
      <vt:lpstr>PowerPoint Presentation</vt:lpstr>
      <vt:lpstr>Windows speech recognition</vt:lpstr>
      <vt:lpstr>Azure Speech to text</vt:lpstr>
      <vt:lpstr>LLMs</vt:lpstr>
      <vt:lpstr>Problems with LLMs</vt:lpstr>
      <vt:lpstr>Azure Open AI service</vt:lpstr>
      <vt:lpstr>JaaS – meetup assistant</vt:lpstr>
      <vt:lpstr>What did we learn?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30</cp:revision>
  <dcterms:created xsi:type="dcterms:W3CDTF">2021-01-22T09:18:05Z</dcterms:created>
  <dcterms:modified xsi:type="dcterms:W3CDTF">2024-03-13T17:00:47Z</dcterms:modified>
</cp:coreProperties>
</file>