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01/04/2025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Plagiarism/ Copyright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Foundry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DEMO: Azure OpenAI service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r>
              <a:rPr lang="en-GB" dirty="0"/>
              <a:t> – meetup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0103"/>
            <a:ext cx="8596668" cy="1320800"/>
          </a:xfrm>
        </p:spPr>
        <p:txBody>
          <a:bodyPr/>
          <a:lstStyle/>
          <a:p>
            <a:r>
              <a:rPr lang="en-GB" dirty="0"/>
              <a:t>How did we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Neural voice</a:t>
            </a:r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9" y="6156067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4" y="6178228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092"/>
            <a:ext cx="5074537" cy="3880773"/>
          </a:xfrm>
        </p:spPr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22" y="1930400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~£45/compute hr for training (~1.5 hrs)</a:t>
            </a:r>
          </a:p>
          <a:p>
            <a:pPr lvl="1"/>
            <a:r>
              <a:rPr lang="en-GB" dirty="0"/>
              <a:t>~£20 text to speech for 1 million characters</a:t>
            </a:r>
          </a:p>
          <a:p>
            <a:pPr lvl="1"/>
            <a:r>
              <a:rPr lang="en-GB" dirty="0"/>
              <a:t>~£3.50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419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How to build a meetup assistant?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Large Language Models</vt:lpstr>
      <vt:lpstr>Problems with LLMs</vt:lpstr>
      <vt:lpstr>Azure Open AI service</vt:lpstr>
      <vt:lpstr>JaaS – meetup assistant</vt:lpstr>
      <vt:lpstr>How did we build a meetup assistant?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johnstaveley</cp:lastModifiedBy>
  <cp:revision>34</cp:revision>
  <dcterms:created xsi:type="dcterms:W3CDTF">2021-01-22T09:18:05Z</dcterms:created>
  <dcterms:modified xsi:type="dcterms:W3CDTF">2025-02-04T14:13:52Z</dcterms:modified>
</cp:coreProperties>
</file>