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1FB5-1198-DB47-82DC-EAF707E9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E4527-F7D5-9849-B1EF-F298B3F80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9017-9FE0-5C4A-870D-7FA12B09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CC92-0622-C044-826B-47AAB599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F065-DF11-624D-8321-73AD0465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0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561-7E73-BF41-8B6C-B1E7C27C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8526D-F289-A14A-B1A5-11D8FB36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A18F-CB81-C04B-BDEA-C4FFDABA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F29B-F4F0-5441-B6A6-3D5CE3C8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07D5-7BCE-3B48-A205-22722138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3BB1E-9731-194C-9A5E-0A31E90AF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B0430-D6A6-7243-900D-8D6E0203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C0B4D-F31E-AD42-A748-D2A832A6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DE1E-467C-7946-8DCB-81D1EE7D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742C-1D84-0946-954A-95D48A0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4AEC-2CF2-2944-8573-49DAF677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7D15-A679-644A-8A1C-88013D4B0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6CA4-059E-604A-8ACC-32D24A34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A67A-CDF1-6A48-9D33-38931859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2679-2D68-4346-801C-AAB0C4C0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57C9-2FCC-AC46-9FC4-8783E713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1215-3163-424C-BF60-55B964EB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FDB8-6C4F-5949-8BF4-095ADCD9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09AB-BEF1-2E4B-930D-FB25B291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829C-A59A-7842-BE98-B14EE28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9B2C-932A-A647-86FC-5542F241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923F-9E6F-F947-8463-00E2BD4DF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97A3B-E133-B041-8D49-C9CE1D3E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0B23A-4EC0-A245-A27F-8A26499A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6D2C4-C565-1441-A67E-60A6AAA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4F388-2D94-6F49-AB4A-AD36994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DF8A-4396-6540-A580-7867D4EA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D5C1-71EF-9F48-97BE-0A223791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52AD1-72DF-C24B-8010-82110B3F0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2453A-E94E-C545-9120-AC7B85633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63DA1-4308-C648-B051-DA5E2A6A7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E2B2B-0008-384A-B7D5-CE837EA8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5DE15-7B56-EF49-A417-34B74D0A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D59B8-A843-3D43-8F52-29072133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590E-1B07-4D44-B91F-027809F2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60365-087F-784E-BC71-BF7A4126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F71BE-F875-3E4A-A8A0-072A8F54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874EC-7009-3B4C-B5FC-07CB3F84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6F4C-E8DD-CA47-BCEF-3179604C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464CB-909D-6D4B-B86F-B17821CD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E23C7-19FB-8347-BB6E-92829B6E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3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ACBC-EA44-A544-A66A-ACBB8E3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B867-C943-DC45-8439-008F4A71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195E-6292-4B40-82B3-F61C9014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A617-AE19-2443-B5CD-F87B524A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FD38-0C19-8945-A1F6-DD6A73D8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5A0C-B6A8-FF4E-A2C8-610BDBBD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677F-F02A-D543-B190-BE1DD6B8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412F4-9A58-6946-87D2-0F1339335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CC16-606B-0C41-9D8F-5D8B5B3A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ABD6-1ECA-844D-8DEC-EDB89F05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6DBCF-4120-E744-923A-E7801EEC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90823-855B-D64A-877C-6F950C14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EB1A5-1E48-D44E-A01F-854C8240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0E468-7898-5F4C-87AC-E7EE9E81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7FB2-4F14-A44B-8C66-6B8C40123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ED64-0E21-9C4D-93C5-E2E67F517729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06E4-3131-154D-8FAA-D0E7CD6C3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3F21-5354-A54B-A4FF-3CD87563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B7BF-55F8-9E47-B6C8-B860BCC7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" y="172337"/>
            <a:ext cx="2988623" cy="67081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BB696-032E-8E4D-BFEF-11694C39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955720"/>
            <a:ext cx="9405258" cy="56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" y="172337"/>
            <a:ext cx="2988623" cy="67081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FD656-C87A-B243-93BB-E72B782B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13" y="1257413"/>
            <a:ext cx="9215417" cy="54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" y="172337"/>
            <a:ext cx="2988623" cy="67081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506B7-1616-6A40-A119-80D70E45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6" y="1168743"/>
            <a:ext cx="9428018" cy="20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0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" y="172337"/>
            <a:ext cx="2988623" cy="67081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11EEA-DB43-E940-87CF-BA38C5A2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6" y="955462"/>
            <a:ext cx="9273638" cy="31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" y="172337"/>
            <a:ext cx="2988623" cy="67081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31A92-B72D-3D41-B974-7E10B3E8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70" y="995237"/>
            <a:ext cx="9428018" cy="35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064-EC54-1D49-A763-82F85EA0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" y="172337"/>
            <a:ext cx="2988623" cy="67081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6: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34148-C54C-CA40-9217-A9256A2C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96" y="968417"/>
            <a:ext cx="9965928" cy="53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Câu 1:</vt:lpstr>
      <vt:lpstr>Câu 2:</vt:lpstr>
      <vt:lpstr>Câu 3:</vt:lpstr>
      <vt:lpstr>Câu 4:</vt:lpstr>
      <vt:lpstr>Câu 5:</vt:lpstr>
      <vt:lpstr>Câu 6: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Câu 1:</dc:title>
  <dc:creator>Microsoft Office User</dc:creator>
  <cp:lastModifiedBy>Microsoft Office User</cp:lastModifiedBy>
  <cp:revision>6</cp:revision>
  <dcterms:created xsi:type="dcterms:W3CDTF">2019-01-25T05:15:02Z</dcterms:created>
  <dcterms:modified xsi:type="dcterms:W3CDTF">2019-01-26T16:36:39Z</dcterms:modified>
</cp:coreProperties>
</file>