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C1FB5-1198-DB47-82DC-EAF707E90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E4527-F7D5-9849-B1EF-F298B3F80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F9017-9FE0-5C4A-870D-7FA12B09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ED64-0E21-9C4D-93C5-E2E67F517729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FCC92-0622-C044-826B-47AAB5999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5F065-DF11-624D-8321-73AD0465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B7BF-55F8-9E47-B6C8-B860BCC7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0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B561-7E73-BF41-8B6C-B1E7C27C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8526D-F289-A14A-B1A5-11D8FB36C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BA18F-CB81-C04B-BDEA-C4FFDABA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ED64-0E21-9C4D-93C5-E2E67F517729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BF29B-F4F0-5441-B6A6-3D5CE3C8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907D5-7BCE-3B48-A205-227221382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B7BF-55F8-9E47-B6C8-B860BCC7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0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B3BB1E-9731-194C-9A5E-0A31E90AF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B0430-D6A6-7243-900D-8D6E0203B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C0B4D-F31E-AD42-A748-D2A832A6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ED64-0E21-9C4D-93C5-E2E67F517729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DE1E-467C-7946-8DCB-81D1EE7D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5742C-1D84-0946-954A-95D48A01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B7BF-55F8-9E47-B6C8-B860BCC7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6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4AEC-2CF2-2944-8573-49DAF677A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57D15-A679-644A-8A1C-88013D4B0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96CA4-059E-604A-8ACC-32D24A345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ED64-0E21-9C4D-93C5-E2E67F517729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0A67A-CDF1-6A48-9D33-38931859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22679-2D68-4346-801C-AAB0C4C01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B7BF-55F8-9E47-B6C8-B860BCC7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1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957C9-2FCC-AC46-9FC4-8783E713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51215-3163-424C-BF60-55B964EB8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6FDB8-6C4F-5949-8BF4-095ADCD9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ED64-0E21-9C4D-93C5-E2E67F517729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409AB-BEF1-2E4B-930D-FB25B2912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8829C-A59A-7842-BE98-B14EE283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B7BF-55F8-9E47-B6C8-B860BCC7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9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99B2C-932A-A647-86FC-5542F241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E923F-9E6F-F947-8463-00E2BD4DF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97A3B-E133-B041-8D49-C9CE1D3EB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0B23A-4EC0-A245-A27F-8A26499A0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ED64-0E21-9C4D-93C5-E2E67F517729}" type="datetimeFigureOut">
              <a:rPr lang="en-US" smtClean="0"/>
              <a:t>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6D2C4-C565-1441-A67E-60A6AAA9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4F388-2D94-6F49-AB4A-AD36994F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B7BF-55F8-9E47-B6C8-B860BCC7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0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DF8A-4396-6540-A580-7867D4EA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AD5C1-71EF-9F48-97BE-0A2237918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52AD1-72DF-C24B-8010-82110B3F0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2453A-E94E-C545-9120-AC7B85633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F63DA1-4308-C648-B051-DA5E2A6A7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FE2B2B-0008-384A-B7D5-CE837EA88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ED64-0E21-9C4D-93C5-E2E67F517729}" type="datetimeFigureOut">
              <a:rPr lang="en-US" smtClean="0"/>
              <a:t>1/26/19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65DE15-7B56-EF49-A417-34B74D0AE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7D59B8-A843-3D43-8F52-29072133C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B7BF-55F8-9E47-B6C8-B860BCC7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4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590E-1B07-4D44-B91F-027809F24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60365-087F-784E-BC71-BF7A41268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ED64-0E21-9C4D-93C5-E2E67F517729}" type="datetimeFigureOut">
              <a:rPr lang="en-US" smtClean="0"/>
              <a:t>1/26/19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0F71BE-F875-3E4A-A8A0-072A8F54D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874EC-7009-3B4C-B5FC-07CB3F84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B7BF-55F8-9E47-B6C8-B860BCC7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6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76F4C-E8DD-CA47-BCEF-3179604C7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ED64-0E21-9C4D-93C5-E2E67F517729}" type="datetimeFigureOut">
              <a:rPr lang="en-US" smtClean="0"/>
              <a:t>1/26/19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464CB-909D-6D4B-B86F-B17821CDE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E23C7-19FB-8347-BB6E-92829B6E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B7BF-55F8-9E47-B6C8-B860BCC7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3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ACBC-EA44-A544-A66A-ACBB8E325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FB867-C943-DC45-8439-008F4A719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F195E-6292-4B40-82B3-F61C90142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AA617-AE19-2443-B5CD-F87B524AD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ED64-0E21-9C4D-93C5-E2E67F517729}" type="datetimeFigureOut">
              <a:rPr lang="en-US" smtClean="0"/>
              <a:t>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DFD38-0C19-8945-A1F6-DD6A73D8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C5A0C-B6A8-FF4E-A2C8-610BDBBD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B7BF-55F8-9E47-B6C8-B860BCC7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8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A677F-F02A-D543-B190-BE1DD6B8D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F412F4-9A58-6946-87D2-0F1339335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1CC16-606B-0C41-9D8F-5D8B5B3AD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3ABD6-1ECA-844D-8DEC-EDB89F05E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ED64-0E21-9C4D-93C5-E2E67F517729}" type="datetimeFigureOut">
              <a:rPr lang="en-US" smtClean="0"/>
              <a:t>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6DBCF-4120-E744-923A-E7801EEC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90823-855B-D64A-877C-6F950C14A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B7BF-55F8-9E47-B6C8-B860BCC7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3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3EB1A5-1E48-D44E-A01F-854C8240C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0E468-7898-5F4C-87AC-E7EE9E81E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67FB2-4F14-A44B-8C66-6B8C40123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5ED64-0E21-9C4D-93C5-E2E67F517729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006E4-3131-154D-8FAA-D0E7CD6C3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D3F21-5354-A54B-A4FF-3CD87563C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EB7BF-55F8-9E47-B6C8-B860BCC7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5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3064-EC54-1D49-A763-82F85EA0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9038" y="365126"/>
            <a:ext cx="784761" cy="418646"/>
          </a:xfrm>
        </p:spPr>
        <p:txBody>
          <a:bodyPr>
            <a:norm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1#1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D7A3F5-217E-914D-9C53-3FB8B3499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43" y="951542"/>
            <a:ext cx="9297390" cy="324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66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3064-EC54-1D49-A763-82F85EA0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5294" y="365126"/>
            <a:ext cx="618506" cy="323644"/>
          </a:xfrm>
        </p:spPr>
        <p:txBody>
          <a:bodyPr>
            <a:norm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6#1</a:t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4DB633-FCB6-E543-ABA1-F29C6CD9F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70" y="882415"/>
            <a:ext cx="8827160" cy="483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5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3064-EC54-1D49-A763-82F85EA0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4036" y="365125"/>
            <a:ext cx="879764" cy="311769"/>
          </a:xfrm>
        </p:spPr>
        <p:txBody>
          <a:bodyPr>
            <a:norm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6#2</a:t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BC7ADD-44A1-8745-8581-3F9DA2A58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521" y="1031374"/>
            <a:ext cx="9743969" cy="296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388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3064-EC54-1D49-A763-82F85EA0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5916" y="365126"/>
            <a:ext cx="677883" cy="383020"/>
          </a:xfrm>
        </p:spPr>
        <p:txBody>
          <a:bodyPr>
            <a:norm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6#3</a:t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AEBB11-04CD-C54B-9760-0F88BE4A6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87" y="1040495"/>
            <a:ext cx="9775751" cy="485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9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3064-EC54-1D49-A763-82F85EA0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9038" y="365126"/>
            <a:ext cx="784761" cy="489898"/>
          </a:xfrm>
        </p:spPr>
        <p:txBody>
          <a:bodyPr>
            <a:norm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2#1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E781BF-EEC0-354E-AFC7-EDB0A8A25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84" y="1189199"/>
            <a:ext cx="9872554" cy="105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56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3064-EC54-1D49-A763-82F85EA0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9656" y="365125"/>
            <a:ext cx="1034143" cy="299893"/>
          </a:xfrm>
        </p:spPr>
        <p:txBody>
          <a:bodyPr>
            <a:norm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3#1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B45F0A-C566-894E-A56D-43504E1AE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38" y="991399"/>
            <a:ext cx="10474620" cy="58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7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3064-EC54-1D49-A763-82F85EA0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026" y="365126"/>
            <a:ext cx="1259774" cy="394896"/>
          </a:xfrm>
        </p:spPr>
        <p:txBody>
          <a:bodyPr>
            <a:norm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3#2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80D5D7-653A-0B4C-9F69-262BD9F64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70" y="1015452"/>
            <a:ext cx="9368642" cy="246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7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3064-EC54-1D49-A763-82F85EA0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3412" y="365125"/>
            <a:ext cx="820387" cy="204891"/>
          </a:xfrm>
        </p:spPr>
        <p:txBody>
          <a:bodyPr>
            <a:normAutofit fontScale="90000"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4#1</a:t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971E42-E77B-2643-8D34-8EEF59AF2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018" y="1129063"/>
            <a:ext cx="15051972" cy="114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33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3064-EC54-1D49-A763-82F85EA0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64" y="365126"/>
            <a:ext cx="796636" cy="394896"/>
          </a:xfrm>
        </p:spPr>
        <p:txBody>
          <a:bodyPr>
            <a:norm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4#2</a:t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AB15B2-3AE8-B049-AD85-6E534B921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41" y="1020342"/>
            <a:ext cx="9119260" cy="204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3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3064-EC54-1D49-A763-82F85EA0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6" y="365126"/>
            <a:ext cx="903514" cy="466148"/>
          </a:xfrm>
        </p:spPr>
        <p:txBody>
          <a:bodyPr>
            <a:norm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5#1</a:t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EF5CED-22DF-2F4C-99FD-8F158AB4D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18" y="1027217"/>
            <a:ext cx="10474651" cy="31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26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3064-EC54-1D49-A763-82F85EA0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8420" y="365125"/>
            <a:ext cx="535379" cy="371145"/>
          </a:xfrm>
        </p:spPr>
        <p:txBody>
          <a:bodyPr>
            <a:norm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5#2</a:t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A4FA37-5DE7-F04F-838B-3841338C5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89" y="865963"/>
            <a:ext cx="10056089" cy="172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3064-EC54-1D49-A763-82F85EA0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3422" y="365126"/>
            <a:ext cx="440377" cy="454272"/>
          </a:xfrm>
        </p:spPr>
        <p:txBody>
          <a:bodyPr>
            <a:norm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5#3</a:t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D152D5-7DD2-9B41-903F-7420E2540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62" y="929851"/>
            <a:ext cx="10373103" cy="114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39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12</Words>
  <Application>Microsoft Macintosh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1#1</vt:lpstr>
      <vt:lpstr>2#1</vt:lpstr>
      <vt:lpstr>3#1</vt:lpstr>
      <vt:lpstr>3#2</vt:lpstr>
      <vt:lpstr>4#1 </vt:lpstr>
      <vt:lpstr>4#2 </vt:lpstr>
      <vt:lpstr>5#1 </vt:lpstr>
      <vt:lpstr>5#2 </vt:lpstr>
      <vt:lpstr>5#3 </vt:lpstr>
      <vt:lpstr>6#1 </vt:lpstr>
      <vt:lpstr>6#2 </vt:lpstr>
      <vt:lpstr>6#3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Câu 1:</dc:title>
  <dc:creator>Microsoft Office User</dc:creator>
  <cp:lastModifiedBy>Microsoft Office User</cp:lastModifiedBy>
  <cp:revision>6</cp:revision>
  <dcterms:created xsi:type="dcterms:W3CDTF">2019-01-25T05:15:02Z</dcterms:created>
  <dcterms:modified xsi:type="dcterms:W3CDTF">2019-01-26T16:48:37Z</dcterms:modified>
</cp:coreProperties>
</file>