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79862-223C-4F61-8B1E-0EA358C6270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73D37-38A1-4903-9AE8-73558C22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7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73D37-38A1-4903-9AE8-73558C22A8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F349-7B68-4701-890E-1C5215E9B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77FE-75FB-4513-9218-24508BE6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F349-7B68-4701-890E-1C5215E9B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77FE-75FB-4513-9218-24508BE6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F349-7B68-4701-890E-1C5215E9B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77FE-75FB-4513-9218-24508BE6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F349-7B68-4701-890E-1C5215E9B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77FE-75FB-4513-9218-24508BE6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F349-7B68-4701-890E-1C5215E9B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77FE-75FB-4513-9218-24508BE6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F349-7B68-4701-890E-1C5215E9B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77FE-75FB-4513-9218-24508BE6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F349-7B68-4701-890E-1C5215E9B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77FE-75FB-4513-9218-24508BE6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F349-7B68-4701-890E-1C5215E9B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77FE-75FB-4513-9218-24508BE6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F349-7B68-4701-890E-1C5215E9B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77FE-75FB-4513-9218-24508BE6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F349-7B68-4701-890E-1C5215E9B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77FE-75FB-4513-9218-24508BE6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F349-7B68-4701-890E-1C5215E9B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77FE-75FB-4513-9218-24508BE6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1F349-7B68-4701-890E-1C5215E9B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77FE-75FB-4513-9218-24508BE6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DDB3F-7AB8-11AE-CB8C-2F977A02E5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2" t="6484" r="1890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C8FD-CA0C-D63B-2061-08F3ECBE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Object Detection</a:t>
            </a:r>
            <a:br>
              <a:rPr lang="en-US" sz="4400" dirty="0"/>
            </a:br>
            <a:r>
              <a:rPr lang="en-US" sz="4400" dirty="0"/>
              <a:t>Using Yolov5, </a:t>
            </a:r>
            <a:r>
              <a:rPr lang="en-US" sz="4400"/>
              <a:t>FasterCNN</a:t>
            </a:r>
            <a:r>
              <a:rPr lang="en-US" sz="4400" dirty="0"/>
              <a:t>, SSD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A2171-4C9B-CDE6-9CFC-10EAB0C7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 b="1"/>
              <a:t>Team Members: </a:t>
            </a:r>
          </a:p>
          <a:p>
            <a:pPr algn="l"/>
            <a:r>
              <a:rPr lang="en-US" sz="1700" b="0" i="0">
                <a:effectLst/>
                <a:highlight>
                  <a:srgbClr val="FFFFFF"/>
                </a:highlight>
              </a:rPr>
              <a:t>1. MINGYO JEONG , G#01402966</a:t>
            </a:r>
          </a:p>
          <a:p>
            <a:pPr algn="l"/>
            <a:r>
              <a:rPr lang="en-US" sz="1700" b="0" i="0">
                <a:effectLst/>
                <a:highlight>
                  <a:srgbClr val="FFFFFF"/>
                </a:highlight>
              </a:rPr>
              <a:t>2. JOHN STEPHEN GUTAM , G#01413212</a:t>
            </a:r>
          </a:p>
          <a:p>
            <a:pPr algn="l"/>
            <a:endParaRPr lang="en-US" sz="1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59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7CB6-6BBD-3892-162A-E9063A5A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Evaluation of Three Models Using COCO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4BC2-67BB-D93B-55C6-C736CA7B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Objective: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To evaluate the performance of three object detection models, namely YOLOv5, Faster R-CNN, and SSD, using the COCO dataset's validation set. This evaluation aims to compare the accuracy and efficiency of these models in detecting objects across various categories present in real-world images.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Data: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 COCO-labeled dataset is required for this evaluation. The COCO dataset is a large-scale object detection, segmentation, and captioning dataset containing over 200,000 labeled images across 80 object categories. It is widely used for benchmarking object detection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DCE3-0791-3C0E-F967-3AE3C72B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8C45-3DFA-B164-4365-D27A71E2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Load the COCO dataset's validation set, including images and corresponding annotations.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Instantiate the three object detection models: YOLOv5, Faster R-CNN, and SSD.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Evaluate the performance of each model on the validation set using standard evaluation metrics such as mean Average Precision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mAP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) and precision-recall curves.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Analyze and compare the results to determine which model performs best in terms of accuracy and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1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C38A-0FAC-25C9-EA5A-C0816A9B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FEB3-0651-B65F-7F66-FF1FC367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COCO instance names: ['person', 'bicycle', 'car', ...]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Device to be used: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cuda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(if GPU available),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cpu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(otherwise)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Example evaluation results on a sample image: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	YOLOv5: Detected 3 objects (car, person, bicycle)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	Faster R-CNN: Detected 2 objects (person, car)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	SSD: Detected 4 objects (car, person, bicycle, truck)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7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91FA-FA57-87C5-9BAF-599FF481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Process and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7ADF-53D6-E04D-ED62-5553ED5C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Evaluation Method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Perform detection on each model with standardized transformations and confidence thresholding.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Data Visualization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Plot detections on sample images for visual comparison.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Compare accuracy, speed, and detection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C6EB-BA9C-D700-282B-E176FB8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Functions: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294F29-77CC-758A-8CD0-EC2EF3B788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39927" cy="39708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</a:rPr>
              <a:t>perform_detection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: Detect objects and convert detections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</a:rPr>
              <a:t>detections_to_dataframe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: Convert detections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</a:rPr>
              <a:t>plot_detections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: Visualize detections on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</a:rPr>
              <a:t>plot_all_detections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: Plot detections for all models on sample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6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A5DB-9585-B106-3C1E-58C70FF6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Detected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EFEEA-C7A0-F4BB-92DD-B4B7896BE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566" y="2077077"/>
            <a:ext cx="7696867" cy="3848433"/>
          </a:xfrm>
        </p:spPr>
      </p:pic>
    </p:spTree>
    <p:extLst>
      <p:ext uri="{BB962C8B-B14F-4D97-AF65-F5344CB8AC3E}">
        <p14:creationId xmlns:p14="http://schemas.microsoft.com/office/powerpoint/2010/main" val="129485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D6193-C1D4-17D0-001D-3C86E820E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706" y="2103749"/>
            <a:ext cx="8626588" cy="3795089"/>
          </a:xfrm>
        </p:spPr>
      </p:pic>
    </p:spTree>
    <p:extLst>
      <p:ext uri="{BB962C8B-B14F-4D97-AF65-F5344CB8AC3E}">
        <p14:creationId xmlns:p14="http://schemas.microsoft.com/office/powerpoint/2010/main" val="121431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B6A8-2A52-D3B4-6F7F-29468468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 and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A910-D1AF-16FB-4F23-761B1CF19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7947" cy="4478922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and compare performance metrics of YOLOv5, Faster R-CNN, and SSD.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Recommendations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Based on evaluation results, YOLOv5 is the most suitable model for the use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Future Work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Further optimization and fine-tuning for improved performance can be done.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Takeaways: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YOLOv5: Fast and accurate object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Faster R-CNN: High accuracy with slightly slower inference.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SSD: Balanced performance suitable for real-time applications.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5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468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Söhne</vt:lpstr>
      <vt:lpstr>Office 2013 - 2022 Theme</vt:lpstr>
      <vt:lpstr>Object Detection Using Yolov5, FasterCNN, SSD </vt:lpstr>
      <vt:lpstr>Evaluation of Three Models Using COCO Dataset</vt:lpstr>
      <vt:lpstr>Our Approach</vt:lpstr>
      <vt:lpstr>Sample Data</vt:lpstr>
      <vt:lpstr>Evaluation Process and Visualization</vt:lpstr>
      <vt:lpstr>Key Functions:</vt:lpstr>
      <vt:lpstr>Output Detected Images</vt:lpstr>
      <vt:lpstr>PowerPoint Presentation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John Stephen Gutam</dc:creator>
  <cp:lastModifiedBy>John Stephen Gutam</cp:lastModifiedBy>
  <cp:revision>29</cp:revision>
  <dcterms:created xsi:type="dcterms:W3CDTF">2024-04-29T20:46:54Z</dcterms:created>
  <dcterms:modified xsi:type="dcterms:W3CDTF">2024-04-29T21:32:39Z</dcterms:modified>
</cp:coreProperties>
</file>