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Lexe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" y="6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bcd3e25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4bcd3e25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4bcd3e25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4bcd3e25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53ff716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53ff716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53ff7163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53ff7163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bcd3e2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4bcd3e2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3c6346d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3c6346d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2e8cf0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2e8cf0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3efa4e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3efa4e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ec24c1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5ec24c1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best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Quantitative = numbers that make the model.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ec24c1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ec24c1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Parameters -  weights and biases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of certain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on different tasks. Some focus on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Size of parameters range from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db2c37d5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db2c37d5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Lots of need for model so should be </a:t>
            </a:r>
            <a:r>
              <a:rPr lang="en-US"/>
              <a:t>bigger size.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3c6346d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3c6346d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ec24c1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5ec24c1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bcd3e2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4bcd3e2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pink">
  <p:cSld name="SECTION_HEADER_1_1">
    <p:bg>
      <p:bgPr>
        <a:solidFill>
          <a:schemeClr val="accent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lue">
  <p:cSld name="SECTION_HEADER_1_1_1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green">
  <p:cSld name="SECTION_HEADER_1_1_1_1">
    <p:bg>
      <p:bgPr>
        <a:solidFill>
          <a:schemeClr val="accen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yellow">
  <p:cSld name="SECTION_HEADER_1_1_1_1_1">
    <p:bg>
      <p:bgPr>
        <a:solidFill>
          <a:schemeClr val="accent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t="3094" b="310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 2">
  <p:cSld name="TITLE_AND_BODY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 1">
  <p:cSld name="MAIN_POINT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200" tIns="182875" rIns="182875" bIns="18287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sz="1400" b="0" i="0" u="none" strike="noStrike" cap="non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kamradt/LLMTest_NeedleInAHaysta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research/gpt-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huggingface.co/spaces/HuggingFaceH4/open_llm_leaderboard" TargetMode="External"/><Relationship Id="rId4" Type="http://schemas.openxmlformats.org/officeDocument/2006/relationships/hyperlink" Target="https://blog.google/technology/ai/google-gemini-ai/#performa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kamradt/LLMTest_NeedleInAHaystack/blob/main/tests/test_evaluators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ZAiXYceB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Model Quality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there context length limits?</a:t>
            </a:r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limit computationally, but the quality of responses decreases to a level that isn't satisfactory to the user.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tested their 2 million limit to the context window size by using the NeedleInAHaystack benchmark test.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https://github.com/gkamradt/LLMTest_NeedleInAHaystack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 tests on AI models help accurately describe the quality of a model in a specific bounds.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 wide variety of benchmarks, but there are some common ones used in most model’s release notes.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GPT 4 and Gemini’s benchmark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https://openai.com/research/gpt-4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https://blog.google/technology/ai/google-gemini-ai/#performance</a:t>
            </a: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HuggingFace’s Open LLM Leaderboard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https://huggingface.co/spaces/HuggingFaceH4/open_llm_leaderboard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 are essentially a set of prompts (specific to a topic/task) with expected answers.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prompts are passed through the model and the model’s response is then graded based on the expected response.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https://github.com/gkamradt/LLMTest_NeedleInAHaystack/blob/main/tests/test_evaluators.py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Critical Thinking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important to be a bit critical of the provided benchmark evaluations, because they are used as a selling point.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topic is this benchmark focused 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the benchmark test?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different are the scores compared to other models?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this difference show through personal experience?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Google’s Gemini was initially very controversial for misrepresenting the model’s features and performance.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their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promo video</a:t>
            </a:r>
            <a:r>
              <a:rPr lang="en"/>
              <a:t>: “Sequences shortened throughout”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GPT 4 to Gemini Ultra before Ultra had been released.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“Previous SOTA model listed when capability is not supported in GPT 4V”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different models affect our response?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Bigger isn’t always better. Smaller parameter sizes can cut costs and computation while performing better for task specific use.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length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short (under a paragraph or two) prompts will work fine for almost any model. If you’re looking to add a large amount of data for the model to reference, not all models can support that (depending on data size).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Benchmarks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with better benchmark evaluations will perform better. For specific tasks, check for task specific benchmarks.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</a:t>
            </a:r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Evaluate/compare two AI models (GPT 4 and Claude 3 Sonnet) based on context length and benchmarks.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one is best suited to help with programming related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Prompt Engineering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Prompt Engineering?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prompt engineering important?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OpenAI Playground to build an AI assistant that generates a summary of a book.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system message to focus on specific elements and properly format the response.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and share the preset link.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Quality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quality is important to consider when using AI systems.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models are better at different tasks.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choose which model to use?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Size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size is a model specification that helps users understand the size of the model.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account for all the nodes and connections between nodes in the AI system.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 of parameters in an AI model can range from 1 billion to over 1.75 trillion. 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4572000" y="1152475"/>
            <a:ext cx="394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113" y="2795925"/>
            <a:ext cx="4631776" cy="21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Size</a:t>
            </a: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models have 2-3 model sizes available to choose from.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Bigger parameter sizes improve the strength of the model’s responses, but it requires more computational power to run.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Smaller parameter sizes are sometimes viewed as more valuable when trying to build task specific tools with limited resources.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4572000" y="1152475"/>
            <a:ext cx="394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Length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length is the amount of data that a model can process and store in memory at a given time.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context length is measured in units of tokens which are numerical representations of the data that the model is dealing with.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tokens?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normal chat bot, like Chat GPT, the user prompts the model with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converts (tokenizes) the text into numerical representations of the text (tokens).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tokens get processed through the model, where a bunch of computations happen, and the model generates a set of response tokens.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output tokens are tokenized and turned back into text to be returned to the user.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Length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Depending on the model, context length can be an issue with tasks that require a lot of data processing.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 3.5 Turbo, which is the model that runs Chat GPT (free version) has a 16k context length.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around 20 pages of text for reference.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has more recent models, like GPT 4o, which have a 128k context window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Recently Google has announced their newest model, Gemini 1.5 Pro, which will have a context length of 2 million tokens.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8" ma:contentTypeDescription="Create a new document." ma:contentTypeScope="" ma:versionID="842b5a30ef8e75c1bb6ca031dc92a618">
  <xsd:schema xmlns:xsd="http://www.w3.org/2001/XMLSchema" xmlns:xs="http://www.w3.org/2001/XMLSchema" xmlns:p="http://schemas.microsoft.com/office/2006/metadata/properties" xmlns:ns2="a6b70a04-6881-4fa1-9707-171733e8d550" targetNamespace="http://schemas.microsoft.com/office/2006/metadata/properties" ma:root="true" ma:fieldsID="4ca368da57bdf076d2f9729cd2cc4baf" ns2:_="">
    <xsd:import namespace="a6b70a04-6881-4fa1-9707-171733e8d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CD1BBE-3824-42AE-B34F-4EB4FA849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70a04-6881-4fa1-9707-171733e8d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5DE27-413A-49C4-9BD9-EBB98EF59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5C92DE-EEBD-40C9-9767-C6F9C7083D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919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Lexend</vt:lpstr>
      <vt:lpstr>Arial</vt:lpstr>
      <vt:lpstr>CanCode Communities</vt:lpstr>
      <vt:lpstr>AI Model Quality</vt:lpstr>
      <vt:lpstr>Review Prompt Engineering</vt:lpstr>
      <vt:lpstr>Take Home Exercise</vt:lpstr>
      <vt:lpstr>Model Quality</vt:lpstr>
      <vt:lpstr>Parameter Size</vt:lpstr>
      <vt:lpstr>Parameter Size</vt:lpstr>
      <vt:lpstr>Context Length</vt:lpstr>
      <vt:lpstr>Tokens</vt:lpstr>
      <vt:lpstr>Context Length</vt:lpstr>
      <vt:lpstr>Why are there context length limits?</vt:lpstr>
      <vt:lpstr>Benchmarks</vt:lpstr>
      <vt:lpstr>Benchmarks</vt:lpstr>
      <vt:lpstr>Benchmark Critical Thinking</vt:lpstr>
      <vt:lpstr>Review</vt:lpstr>
      <vt:lpstr>Take Home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Johnston</cp:lastModifiedBy>
  <cp:revision>2</cp:revision>
  <dcterms:modified xsi:type="dcterms:W3CDTF">2024-06-13T21:31:05Z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