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8324575c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8324575c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324575c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8324575c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324575c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8324575c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4bd5964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4bd5964d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4bd5964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4bd5964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with the students a pick a topic some examples could include covid data, sports data, or income statistics.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62c5d3a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62c5d3a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daea85e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daea85e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52264c8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52264c8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62c5d3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62c5d3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4bd5964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4bd5964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8324575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8324575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324575c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324575c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2c5d3a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2c5d3a7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8324575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8324575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324575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8324575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?sso=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ython.langchain.com/docs/modules/model_io/output_parsers/" TargetMode="External"/><Relationship Id="rId5" Type="http://schemas.openxmlformats.org/officeDocument/2006/relationships/hyperlink" Target="https://python.langchain.com/docs/modules/model_io/prompts/" TargetMode="External"/><Relationship Id="rId4" Type="http://schemas.openxmlformats.org/officeDocument/2006/relationships/hyperlink" Target="https://platform.openai.com/playground?mode=cha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Shot Prompting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Supplying example prompt and response pairs for the AI to understand the task better and follow the output format.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2935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to Most Prompting</a:t>
            </a: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 broad prompt and gradually add details to refine the AI's answer.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22935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Prompting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your prompt based on the AI's initial responses to get progressively better results.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implement prompt engineering?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(prompt) text box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Chat GPT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message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OpenAI Playground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Langchain API - </a:t>
            </a:r>
            <a:r>
              <a:rPr lang="en" u="sng">
                <a:solidFill>
                  <a:schemeClr val="hlink"/>
                </a:solidFill>
                <a:hlinkClick r:id="rId5"/>
              </a:rPr>
              <a:t>Input</a:t>
            </a: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6"/>
              </a:rPr>
              <a:t>Output</a:t>
            </a:r>
            <a:r>
              <a:rPr lang="en"/>
              <a:t> Formatting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1938600" y="2047800"/>
            <a:ext cx="5266800" cy="1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using OpenAI Playground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use the OpenAI Playground and build a helpful system message for a better response.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characteristics of the response that we value?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belongs in the user prompt and system message?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</a:t>
            </a:r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OpenAI Playground to build an AI assistant that generates a summary of a book.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system message to focus on specific elements and properly format the response.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and share the preset link.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 Review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conversation with ChatGPT and Google Gemini.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asking the model the same question multiple times.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asking the same question to both models.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asking the model a broad question and then a detailed question.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any noticeable differences between the responses?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undesirable responses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AI systems are impressive and helpful, but they do have some faulty/undesirable responses which can minimize their effectiveness.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Generation failure - When the AI doesn’t produce a response due to a timeout or internal issue.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Hallucinations - When an AI generates inaccurate, biased, or otherwise unintended information as a response.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Safety responses - When an AI generates a formulaic safety response instead of responding to the prompt. </a:t>
            </a:r>
            <a:endParaRPr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Most AI models have safety guardrails to prevent it from generating harmful information.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Prompt Engineering?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engineering is a way to guide AI to generate desired responses.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done by optimizing the input prompt.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helps reduce the risk of hallucinations and improves the efficiency of the AI model.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experience you have with AI models, the better you will get at creating prompts that invoke the model to respond the way you want.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 Best Practices 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Specificity: The more specific the prompt, the better the AI can understand what is wanted and tailor its response.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Context: Give the AI relevant information and context to work with. This can include background information, datasets, or even a desired perspective to have when responding.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Desired Output: Directly ask for the kind of response you want. Is it creative writing, or is it a factual summary? Response format can also be specified.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Home Practice of last class and come up with 3 examples of making the prompts more effective.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 Techniques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26575" y="1830600"/>
            <a:ext cx="431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</a:t>
            </a: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complex tasks into a series of steps (all in one prompt), allowing the AI to reason through the problem.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54225" y="1369450"/>
            <a:ext cx="4440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Meta-Prompting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universal prompt that can be adapted to various tasks with minimal changes.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8" ma:contentTypeDescription="Create a new document." ma:contentTypeScope="" ma:versionID="842b5a30ef8e75c1bb6ca031dc92a618">
  <xsd:schema xmlns:xsd="http://www.w3.org/2001/XMLSchema" xmlns:xs="http://www.w3.org/2001/XMLSchema" xmlns:p="http://schemas.microsoft.com/office/2006/metadata/properties" xmlns:ns2="a6b70a04-6881-4fa1-9707-171733e8d550" targetNamespace="http://schemas.microsoft.com/office/2006/metadata/properties" ma:root="true" ma:fieldsID="4ca368da57bdf076d2f9729cd2cc4baf" ns2:_="">
    <xsd:import namespace="a6b70a04-6881-4fa1-9707-171733e8d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0B86C9-F656-41F2-AEB1-93171B58F7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C2CEC-504B-4FB2-AD5D-95F0DCE996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70a04-6881-4fa1-9707-171733e8d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CBB13D-4A18-4A37-BABB-12D1CAD59C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CanCode Communities</vt:lpstr>
      <vt:lpstr>Prompt Engineering</vt:lpstr>
      <vt:lpstr>Take Home Exercise Review</vt:lpstr>
      <vt:lpstr>Identifying undesirable responses</vt:lpstr>
      <vt:lpstr>What is Prompt Engineering?</vt:lpstr>
      <vt:lpstr>Prompting Best Practices </vt:lpstr>
      <vt:lpstr>Exercise</vt:lpstr>
      <vt:lpstr>Prompt Engineering Techniques</vt:lpstr>
      <vt:lpstr>Chain-of-Thought  Prompting</vt:lpstr>
      <vt:lpstr>Meta-Prompting</vt:lpstr>
      <vt:lpstr>Few Shot Prompting</vt:lpstr>
      <vt:lpstr>Least to Most Prompting</vt:lpstr>
      <vt:lpstr>Iterative Prompting</vt:lpstr>
      <vt:lpstr>Where do we implement prompt engineering?</vt:lpstr>
      <vt:lpstr>Walkthrough using OpenAI Playground</vt:lpstr>
      <vt:lpstr>Exercise</vt:lpstr>
      <vt:lpstr>Take 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Engineering</dc:title>
  <cp:revision>1</cp:revision>
  <dcterms:modified xsi:type="dcterms:W3CDTF">2024-06-10T17:07:52Z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