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4"/>
  </p:sldMasterIdLst>
  <p:notesMasterIdLst>
    <p:notesMasterId r:id="rId20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embeddedFontLst>
    <p:embeddedFont>
      <p:font typeface="Lexen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A71B2-7E78-43BB-A281-5426E28C1EAE}" v="1" dt="2024-06-25T21:40:09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ed Zeleke" userId="S::yared.zeleke@talent.cancode.org::e93376a1-8963-4e34-bc58-f79f35037ba5" providerId="AD" clId="Web-{303A71B2-7E78-43BB-A281-5426E28C1EAE}"/>
    <pc:docChg chg="sldOrd">
      <pc:chgData name="Yared Zeleke" userId="S::yared.zeleke@talent.cancode.org::e93376a1-8963-4e34-bc58-f79f35037ba5" providerId="AD" clId="Web-{303A71B2-7E78-43BB-A281-5426E28C1EAE}" dt="2024-06-25T21:40:09.917" v="0"/>
      <pc:docMkLst>
        <pc:docMk/>
      </pc:docMkLst>
      <pc:sldChg chg="ord">
        <pc:chgData name="Yared Zeleke" userId="S::yared.zeleke@talent.cancode.org::e93376a1-8963-4e34-bc58-f79f35037ba5" providerId="AD" clId="Web-{303A71B2-7E78-43BB-A281-5426E28C1EAE}" dt="2024-06-25T21:40:09.917" v="0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53fc2f40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53fc2f40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53fc2f40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53fc2f40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5ec24c13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5ec24c13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53fc2f40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53fc2f40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adf089e4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adf089e4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3c6346d0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3c6346d0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2e8cf01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2e8cf01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3fc2f4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53fc2f4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5ec24c1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5ec24c1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5ec24c1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5ec24c1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5ec24c1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5ec24c1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b0ac85f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b0ac85f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3c6346d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3c6346d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53fc2f4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53fc2f4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Regression</a:t>
            </a: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Tabular regression is the task of predicting a numerical value given a set of attributes/features.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couple use cases for tabular regression are stock price predictions, property valuations, and sales forecasting.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technique that optimizes an AI model for better responses.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agent is taking actions within an environment and the environment returns a state and a reward.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reward is the objective we want to optimize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state represents the current condition of the environment.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agent uses a policy to decide the best next action to take based on the state and reward that it received from the environment.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the model to learn how to solve complex problems better with the more experience it has.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from Human Feedback</a:t>
            </a: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 from human feedback (RLHF) is used on AI models, especially chatbots, because the environment includes a human that determines how valuable the action was.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feedback can be used to personalize responses to specific user preferences, but also is used to optimize the responses for the average human experience with the model.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Architecture</a:t>
            </a:r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models that we deal with have reinforcement learning implemented into the model architecture.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usually includes another neural network that will take the state of the environment and produce the reward value.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reward value then will be used to optimize the parameters within the main model for a better response in the future.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what types of human feedback features are present in algorithmic products outside of AI. (Ex. Pandora, YouTube, or Social Media)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Exercise</a:t>
            </a: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 and explain the functionality of all the user feedback features in Chat GPT that could help optimize the model.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Exercise Review</a:t>
            </a:r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chatbot to help code a simple calculator. Try adding more features and make it user friendly with multiple revisional prompts.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natural language?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language is any language that occurs ordinarily in a human community. (English, Music, Body,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 (NLP) studies how computers and humans interact in natural languages.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Summarization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is to create models that allow computers to interpret, generate, and manipulate human languages.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Training Data</a:t>
            </a: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training an AI model, the data is broken down into tokens (numerical representations).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can train on any type of data; not only text.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Image, Audio,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Test</a:t>
            </a: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for determining whether or not a computer is capable of thinking like a human being.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evaluator has a text conversation with a human and with the AI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evaluator can’t reliably tell the machine from the computer, then the AI has passed.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2014, Google’s “Eugene Goostman” was the first chatbot to pass.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tasks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Classifying the emotional intent of text.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can be used to implement safety features.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“I really like the new design of your website!” → Positive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of speech tagging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Determining the part of speech of a particular word based on its use and context.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The(DT) quick(JJ) brown(JJ) fox(NN) jumps(VBZ) over(IN) the(DT) lazy(JJ) dog(NN).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DT = determiner, JJ = adjective, NN = noun, VBZ = verb, IN = preposition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entity recognition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Extracting entities in text into predefined categories like names, organizations, locations, etc.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Mark Zuckerberg(Person) is one of the founders of Facebook(Company), a company from the United States(Location).</a:t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4572000" y="1152475"/>
            <a:ext cx="394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tasks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Summarization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Shortening text to highlight the most relevant information. 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Book summary - Sparknotes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Word sense disambiguation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Selecting the meaning of the word with multiple meanings through a process of semantic analysis.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“He always wanted to be a Bollywood star.” The word ‘star’ can be described as “A famous and good singer, performer, sports player, actor, personality, etc.”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“The Milky Way galaxy contains between 200 and 400 billion stars”. In this, the word star means “a big ball of burning gas in space that we view as a point of light in the night sky.”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Machine translation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Automates translation between two languages. Google Translate is a popular example.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Artificial intelligence is fun to learn → La inteligencia artificial es divertida de aprender (English to Spanish)</a:t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4572000" y="1152475"/>
            <a:ext cx="394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processing</a:t>
            </a:r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Tabular processing is a less popular style of AI modeling, but still very helpful (especially for data analysis).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main types of tabular processing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Tabular classification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Tabular regression.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Essentially, tabular processing is having the model read a tabular dataset, build a column for new data, and generate that column’s data based on each row’s corresponding data.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Classification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task of classifying a target category (a group) based on a set of attributes.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three types of categorical variables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(1 or 0)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Ordinal (rankings e.g. good, insufficient, etc.)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Nominal (no ranking)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couple use cases for tabular classification are fraud detection with credit card transactions, or disease diagnosis based on patient symptoms and medical history.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8" ma:contentTypeDescription="Create a new document." ma:contentTypeScope="" ma:versionID="842b5a30ef8e75c1bb6ca031dc92a618">
  <xsd:schema xmlns:xsd="http://www.w3.org/2001/XMLSchema" xmlns:xs="http://www.w3.org/2001/XMLSchema" xmlns:p="http://schemas.microsoft.com/office/2006/metadata/properties" xmlns:ns2="a6b70a04-6881-4fa1-9707-171733e8d550" targetNamespace="http://schemas.microsoft.com/office/2006/metadata/properties" ma:root="true" ma:fieldsID="4ca368da57bdf076d2f9729cd2cc4baf" ns2:_="">
    <xsd:import namespace="a6b70a04-6881-4fa1-9707-171733e8d5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FF096D-85AC-4759-81F4-13C202C812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A621AE-5354-4A00-879E-1292FFA906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69D88-CBBC-48FC-A0DF-2B6363171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b70a04-6881-4fa1-9707-171733e8d5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CanCode Communities</vt:lpstr>
      <vt:lpstr>AI Data</vt:lpstr>
      <vt:lpstr>Take Home Exercise Review</vt:lpstr>
      <vt:lpstr>Natural Language  </vt:lpstr>
      <vt:lpstr>AI Training Data</vt:lpstr>
      <vt:lpstr>Turing Test</vt:lpstr>
      <vt:lpstr>NLP tasks  </vt:lpstr>
      <vt:lpstr>NLP tasks  </vt:lpstr>
      <vt:lpstr>Tabular processing</vt:lpstr>
      <vt:lpstr>Tabular Classification</vt:lpstr>
      <vt:lpstr>Tabular Regression</vt:lpstr>
      <vt:lpstr>Reinforcement Learning</vt:lpstr>
      <vt:lpstr>Reinforcement Learning from Human Feedback</vt:lpstr>
      <vt:lpstr>RL Architecture</vt:lpstr>
      <vt:lpstr>Exercise</vt:lpstr>
      <vt:lpstr>Take Home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Data</dc:title>
  <cp:revision>2</cp:revision>
  <dcterms:modified xsi:type="dcterms:W3CDTF">2024-06-25T21:40:10Z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0x010100D5EB6FE831B64449A40FF2B3DC8E82A3</vt:lpwstr>
  </property>
</Properties>
</file>