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3C52E-6E1E-D902-9F76-03CE53878DB1}" v="1" dt="2024-07-07T18:47:19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ed Zeleke" userId="S::yared.zeleke@talent.cancode.org::e93376a1-8963-4e34-bc58-f79f35037ba5" providerId="AD" clId="Web-{2243C52E-6E1E-D902-9F76-03CE53878DB1}"/>
    <pc:docChg chg="addSld">
      <pc:chgData name="Yared Zeleke" userId="S::yared.zeleke@talent.cancode.org::e93376a1-8963-4e34-bc58-f79f35037ba5" providerId="AD" clId="Web-{2243C52E-6E1E-D902-9F76-03CE53878DB1}" dt="2024-07-07T18:47:19.964" v="0"/>
      <pc:docMkLst>
        <pc:docMk/>
      </pc:docMkLst>
      <pc:sldChg chg="new">
        <pc:chgData name="Yared Zeleke" userId="S::yared.zeleke@talent.cancode.org::e93376a1-8963-4e34-bc58-f79f35037ba5" providerId="AD" clId="Web-{2243C52E-6E1E-D902-9F76-03CE53878DB1}" dt="2024-07-07T18:47:19.964" v="0"/>
        <pc:sldMkLst>
          <pc:docMk/>
          <pc:sldMk cId="118980128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7c1522b71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7c1522b71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7c1522b7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7c1522b7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7c1522b7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7c1522b7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7c1522b71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7c1522b71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7c1522b7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7c1522b7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 = pd.read_csv('https://raw.githubusercontent.com/BriDeWaltCCC/PFDADataSets/main/MockDataForFilteringandFixing.csv')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7c1522b7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7c1522b7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7c1522b7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7c1522b7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cca7295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cca7295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00b046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700b046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7c1522b7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7c1522b7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7c1522b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7c1522b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7c1522b7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7c1522b7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Tasks:</a:t>
            </a: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3. 	Function Description</a:t>
            </a:r>
            <a:endParaRPr/>
          </a:p>
          <a:p>
            <a:pPr marL="914400" lvl="0" indent="-33432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Detail the intended use of the functions in natural language so the model can understand when to use the functions properly.</a:t>
            </a:r>
            <a:endParaRPr/>
          </a:p>
          <a:p>
            <a:pPr marL="9144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Determine what arguments (if any) are necessary for each function.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4. 	Function Calling Implementation</a:t>
            </a:r>
            <a:endParaRPr/>
          </a:p>
          <a:p>
            <a:pPr marL="914400" lvl="0" indent="-33432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Use the response object to call the function(s) chosen by the model.</a:t>
            </a:r>
            <a:endParaRPr/>
          </a:p>
          <a:p>
            <a:pPr marL="9144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Append the function result to the message list for the model to generate the natural language response.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Tasks:</a:t>
            </a: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5. 	Documentation</a:t>
            </a:r>
            <a:endParaRPr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Create detailed documentation explaining the generation steps, assumptions, and decisions.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Include comments in the code to make it more understandable and maintainable.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6. 	Testing and Validation</a:t>
            </a:r>
            <a:endParaRPr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Test the function calling with multiple prompts that invoke different (or multiple) functions to be called.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Validate the results against the expected outcomes.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for Submission:</a:t>
            </a:r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documented generation process, including code comments and explanations.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script for the conversational function calling chatbot.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additional documentation or instructions for using the chatbot.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265500" y="18304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Exercise Review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2"/>
          </p:nvPr>
        </p:nvSpPr>
        <p:spPr>
          <a:xfrm>
            <a:off x="493045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Assistants and Playground tabs on OpenAI to create a coding assistant that helps build a simple pong game.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Questions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is the data formatted for fine-tuning?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some initial approaches before deciding to fine-tune a model?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three helpful features of assistants?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Overview:</a:t>
            </a: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aims to develop a chatbot using the OpenAI API implements function calling to connect the chatbot to external data sources. Students will be provided a list of libraries and APIs that can be easily attached to the chatbot to expand its ability.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F3F0-8D77-D722-F64A-2D4FB616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41DD7-73FF-6611-887B-F086D3E57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0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APIs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library that can return the current time and date.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Psutil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library that can return the battery status of the device the script is running 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 aggregation API that can return the current top headlines.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OpenWeatherMap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 API that returns current weather based on location.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Wolfram Alpha Short Answers API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 engine that returns factual information.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Submission</a:t>
            </a: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A273C"/>
                </a:solidFill>
              </a:rPr>
              <a:t>Your project will be due on </a:t>
            </a:r>
            <a:r>
              <a:rPr lang="en" sz="1700">
                <a:solidFill>
                  <a:srgbClr val="0A273C"/>
                </a:solidFill>
                <a:highlight>
                  <a:srgbClr val="FFD966"/>
                </a:highlight>
              </a:rPr>
              <a:t>7/12/2024</a:t>
            </a:r>
            <a:endParaRPr sz="1700">
              <a:solidFill>
                <a:srgbClr val="0A273C"/>
              </a:solidFill>
              <a:highlight>
                <a:srgbClr val="FFD96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A273C"/>
              </a:solidFill>
              <a:highlight>
                <a:srgbClr val="FFD96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A273C"/>
                </a:solidFill>
              </a:rPr>
              <a:t>There will be a Teams assignment created that you will use to submit your project, you can use one of the following two options to submit your project:</a:t>
            </a:r>
            <a:endParaRPr sz="1700">
              <a:solidFill>
                <a:srgbClr val="0A273C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A273C"/>
              </a:buClr>
              <a:buSzPts val="1700"/>
              <a:buAutoNum type="arabicPeriod"/>
            </a:pPr>
            <a:r>
              <a:rPr lang="en" sz="1700">
                <a:solidFill>
                  <a:srgbClr val="0A273C"/>
                </a:solidFill>
              </a:rPr>
              <a:t>You can upload the required files directly to Teams and then submit your project.</a:t>
            </a:r>
            <a:endParaRPr sz="1700">
              <a:solidFill>
                <a:srgbClr val="0A273C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A273C"/>
              </a:buClr>
              <a:buSzPts val="1700"/>
              <a:buAutoNum type="arabicPeriod"/>
            </a:pPr>
            <a:r>
              <a:rPr lang="en" sz="1700">
                <a:solidFill>
                  <a:srgbClr val="0A273C"/>
                </a:solidFill>
              </a:rPr>
              <a:t>You can first upload the required files to a public GitHub repository, then link to your GitHub repository as your Teams assignment submission.</a:t>
            </a:r>
            <a:endParaRPr sz="1700">
              <a:solidFill>
                <a:srgbClr val="0A273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A273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A273C"/>
                </a:solidFill>
              </a:rPr>
              <a:t>The required items can be seen below.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Objectives:</a:t>
            </a: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conversational chatbot using the OpenAI Chat Completions API.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at least 3 functions that retrieve data from the list of libraries and APIs provided.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the tool list that describes these functions and the arguments necessary for the function in natural language.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Append the data returned from the called function to the message list with the role “tool” and make another API call for the final response.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 the entire process for reproducibility and future reference.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Tasks:</a:t>
            </a:r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Conversational Chatbot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a loop where the prompt and response pairs are appended to the message list.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Manage the message list based on the total tokens in the response object so that the chatbot doesn’t hit the context limit.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Retrieval Functions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 up accounts and API keys for the chosen data source APIs.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the python libraries and APIs within functions to return the desired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8" ma:contentTypeDescription="Create a new document." ma:contentTypeScope="" ma:versionID="842b5a30ef8e75c1bb6ca031dc92a618">
  <xsd:schema xmlns:xsd="http://www.w3.org/2001/XMLSchema" xmlns:xs="http://www.w3.org/2001/XMLSchema" xmlns:p="http://schemas.microsoft.com/office/2006/metadata/properties" xmlns:ns2="a6b70a04-6881-4fa1-9707-171733e8d550" targetNamespace="http://schemas.microsoft.com/office/2006/metadata/properties" ma:root="true" ma:fieldsID="4ca368da57bdf076d2f9729cd2cc4baf" ns2:_="">
    <xsd:import namespace="a6b70a04-6881-4fa1-9707-171733e8d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27D681-4AF1-4F37-8679-1BEFD52A6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b70a04-6881-4fa1-9707-171733e8d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B2F00E-9EB3-4AF4-963A-0AFC052511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76F430-4D4A-44B3-BDDF-0B2B99DAB4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CanCode Communities</vt:lpstr>
      <vt:lpstr>Project 1</vt:lpstr>
      <vt:lpstr>Take Home Exercise Review</vt:lpstr>
      <vt:lpstr>Review Questions</vt:lpstr>
      <vt:lpstr>Project Overview:</vt:lpstr>
      <vt:lpstr>PowerPoint Presentation</vt:lpstr>
      <vt:lpstr>Libraries and APIs</vt:lpstr>
      <vt:lpstr>Project Submission</vt:lpstr>
      <vt:lpstr>Project Objectives:</vt:lpstr>
      <vt:lpstr>Project Tasks:</vt:lpstr>
      <vt:lpstr>Project Tasks:</vt:lpstr>
      <vt:lpstr>Project Tasks:</vt:lpstr>
      <vt:lpstr>Items for Submission:</vt:lpstr>
      <vt:lpstr>Questions?</vt:lpstr>
      <vt:lpstr>Project 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cp:revision>2</cp:revision>
  <dcterms:modified xsi:type="dcterms:W3CDTF">2024-07-07T18:47:20Z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0x010100D5EB6FE831B64449A40FF2B3DC8E82A3</vt:lpwstr>
  </property>
</Properties>
</file>