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5"/>
      <p:italic r:id="rId15"/>
      <p:boldItalic r:id="rId15"/>
    </p:embeddedFont>
    <p:embeddedFont>
      <p:font typeface="Montserrat" pitchFamily="2" charset="77"/>
      <p:regular r:id="rId15"/>
      <p:bold r:id="rId15"/>
      <p:italic r:id="rId15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NUL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7e9fecd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57e9fecd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57e9fecd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57e9fecd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7e9fecd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7e9fecd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59733af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59733af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59733af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59733af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59733af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59733af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59733af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59733af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59733af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59733af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57e9fec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57e9fec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7e9fec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7e9fec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7e9fec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7e9fec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924925"/>
            <a:ext cx="3982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Todd Schanzlin, John Swierczynski, &amp; Erin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052550" y="1455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Queries</a:t>
            </a:r>
            <a:endParaRPr sz="27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25" y="222300"/>
            <a:ext cx="4133850" cy="46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75" y="399475"/>
            <a:ext cx="2006825" cy="4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00" y="424825"/>
            <a:ext cx="1625300" cy="460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278600" y="1451975"/>
            <a:ext cx="18003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used the Pandas groupby function to explore the top 20 most common graduate majors among all NASA astronauts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6718700" y="1376975"/>
            <a:ext cx="2111100" cy="24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Similarly, we found the top 20 companies who have sent the greatest amount of spacecraft into space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581888" y="53575"/>
            <a:ext cx="2829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NASA Astronauts (1959-Present)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450150" y="28225"/>
            <a:ext cx="2829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Company Responsible for Launch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Spacewalk Firsts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180025" y="1617500"/>
            <a:ext cx="157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were also able to search the data using SQLAlchemy to observe US Spacewalk firsts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76" y="1060750"/>
            <a:ext cx="6941576" cy="3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81650" y="1046275"/>
            <a:ext cx="7470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Source: https://www.kaggle.com/datasets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this project we used 4 csv files and loaded them into DataFrames: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Astronauts.csv</a:t>
            </a:r>
            <a:r>
              <a:rPr lang="en" sz="1300" b="1"/>
              <a:t>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Biographical and mission data for each NASA astronaut from 1959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Space_walks.csv 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US and Russian extra-vehicular activity (“EVA”) from 1965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Space_missions.csv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Equipment, mission, and launch location / date information from 1957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Global_space_launches.csv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Equipment, mission, and launch location / date information from 1957</a:t>
            </a:r>
            <a:endParaRPr sz="13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7456"/>
            <a:ext cx="9144001" cy="85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401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Transform</a:t>
            </a:r>
            <a:endParaRPr sz="26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28131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first cleaned the data by dropping unwanted columns.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0" y="2156977"/>
            <a:ext cx="7564725" cy="1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Transform</a:t>
            </a:r>
            <a:endParaRPr sz="270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878200" y="1307850"/>
            <a:ext cx="2763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finished cleaning our data by renaming columns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64000"/>
            <a:ext cx="6198450" cy="22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318075" y="1765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810500" y="665825"/>
            <a:ext cx="284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converted the dates so that they would be in the same format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verify that all entries were converted, we checked for null values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spacewalks df had 44 unconverted “null” entries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125" y="89553"/>
            <a:ext cx="4892626" cy="229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125" y="2513700"/>
            <a:ext cx="4892626" cy="25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5" y="2677947"/>
            <a:ext cx="3185500" cy="2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89925" y="322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Load</a:t>
            </a:r>
            <a:endParaRPr sz="2800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205075" y="1676500"/>
            <a:ext cx="3117600" cy="2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pandas to sql to load our data into a Postgres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also imported the dataframes into a SQLite database</a:t>
            </a:r>
            <a:endParaRPr sz="16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650" y="804200"/>
            <a:ext cx="5594900" cy="39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Astronauts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25" y="1228250"/>
            <a:ext cx="8312451" cy="17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21" y="3049700"/>
            <a:ext cx="5245175" cy="1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158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Launches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3209"/>
            <a:ext cx="9143999" cy="197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250350" y="3459350"/>
            <a:ext cx="70389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Space Missions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675" y="3003800"/>
            <a:ext cx="5829175" cy="1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Spacewalks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0" y="1367974"/>
            <a:ext cx="7616974" cy="2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255</Words>
  <Application>Microsoft Macintosh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Montserrat</vt:lpstr>
      <vt:lpstr>Arial</vt:lpstr>
      <vt:lpstr>Focus</vt:lpstr>
      <vt:lpstr>ETL Project</vt:lpstr>
      <vt:lpstr>Extract</vt:lpstr>
      <vt:lpstr>Transform</vt:lpstr>
      <vt:lpstr>Transform</vt:lpstr>
      <vt:lpstr>Transform</vt:lpstr>
      <vt:lpstr>Load</vt:lpstr>
      <vt:lpstr>Astronauts</vt:lpstr>
      <vt:lpstr>Global Launches</vt:lpstr>
      <vt:lpstr>Spacewalks</vt:lpstr>
      <vt:lpstr>Queries</vt:lpstr>
      <vt:lpstr>PowerPoint Presentation</vt:lpstr>
      <vt:lpstr>Spacewalk Firsts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cp:lastModifiedBy>Erin Lee</cp:lastModifiedBy>
  <cp:revision>1</cp:revision>
  <dcterms:modified xsi:type="dcterms:W3CDTF">2020-09-09T11:42:19Z</dcterms:modified>
</cp:coreProperties>
</file>