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544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CFF7-BFF9-4366-87BA-7FD27CB512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08C-695C-4A92-B0EF-DDD212E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6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CFF7-BFF9-4366-87BA-7FD27CB512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08C-695C-4A92-B0EF-DDD212E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CFF7-BFF9-4366-87BA-7FD27CB512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08C-695C-4A92-B0EF-DDD212E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2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CFF7-BFF9-4366-87BA-7FD27CB512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08C-695C-4A92-B0EF-DDD212E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6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CFF7-BFF9-4366-87BA-7FD27CB512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08C-695C-4A92-B0EF-DDD212E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3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CFF7-BFF9-4366-87BA-7FD27CB512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08C-695C-4A92-B0EF-DDD212E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4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CFF7-BFF9-4366-87BA-7FD27CB512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08C-695C-4A92-B0EF-DDD212E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4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CFF7-BFF9-4366-87BA-7FD27CB512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08C-695C-4A92-B0EF-DDD212E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4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CFF7-BFF9-4366-87BA-7FD27CB512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08C-695C-4A92-B0EF-DDD212E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2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CFF7-BFF9-4366-87BA-7FD27CB512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08C-695C-4A92-B0EF-DDD212E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1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CFF7-BFF9-4366-87BA-7FD27CB512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08C-695C-4A92-B0EF-DDD212E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2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0CFF7-BFF9-4366-87BA-7FD27CB512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008C-695C-4A92-B0EF-DDD212E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amk\Documents\presentations\lita2015\images\AMPHonnold1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3400"/>
            <a:ext cx="9121303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9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amk\Documents\presentations\lita2015\images\AMPHonnold2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3400"/>
            <a:ext cx="9143999" cy="583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72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mk\Documents\presentations\lita2015\images\AMPHonnold3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560363"/>
            <a:ext cx="9124950" cy="584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05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amk\Documents\presentations\lita2015\images\AMPHonnold4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595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27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Claremont University Consortium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Kome</dc:creator>
  <cp:lastModifiedBy>Sam Kome</cp:lastModifiedBy>
  <cp:revision>2</cp:revision>
  <dcterms:created xsi:type="dcterms:W3CDTF">2016-08-29T21:00:45Z</dcterms:created>
  <dcterms:modified xsi:type="dcterms:W3CDTF">2016-08-29T21:18:48Z</dcterms:modified>
</cp:coreProperties>
</file>