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DD57-A25E-4205-9F00-583C2C5EB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CEAA9-D0E3-4B62-859C-26DC5C72B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9B63-EFCE-4602-96CC-FC4BB099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0AF6-73D0-4B44-BB81-1971D246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DB16E-6219-42FE-9E1C-6ECD1E1C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91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EFEA-2AF1-42CB-9991-054AFABC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8DDC5-C1EE-4BF1-8B43-71FE592CF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A3BEE-28EC-4BBD-8F18-1C0E05D0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C8193-848C-471C-A9B3-7256344F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A7586-44F4-48BD-B2A1-5ED898DB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71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15B64-42A0-41E2-9D06-CEF6537BB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7909A-EC81-412F-A177-3D0CCF760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56F8-4E22-401A-BD23-BBC09294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21196-9661-4487-B692-8C9CC4C3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1085-06C5-433B-84A6-42FD9639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41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01D0-F402-4110-A714-D51FD3FE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445B-B1A3-4AB1-A349-F67D22A8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A4074-FF15-4483-ACCF-E86E1A0A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DC2BE-D0F9-4274-AC28-C594ADAB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59F93-88FD-4924-AA41-E462B454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16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65C6-4747-43F4-A662-6AAE39CD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FB5F5-0802-40ED-AC24-63BAEED9B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3F226-CF3A-45D1-BAB6-8AA4354E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D935-FFED-406C-B078-78E25551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397B7-472E-469D-B6ED-E84B54A1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01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08FE-CD3E-4964-B52A-50540456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EC89-9A0F-4310-AE6E-87CB6682D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63940-3DB3-4021-9D64-4C0DAF7D6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1CBF9-B636-4561-9B9C-7BCFF6B3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F1D19-C64B-4E18-B259-A8DF5F6C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58BCE-52A8-47AD-8495-AF8B6F78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43D4-89F0-4AB9-8DFC-A76F9124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BA102-D3CC-4B47-AE22-8C2A12E4B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9A024-5CC1-4884-A28C-E3D84502B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16E29-2C9C-4FC0-9C7E-F2C02467D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4D822-B66E-4B9D-8263-11A7F69DB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792B7-42F7-4544-9C04-ED8CE6AF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480E7-BDB2-4567-9639-3340B541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9C56A-8F7E-4774-9973-FCFEE29E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02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955B-58E4-4721-89C1-0B788F8F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53A18-3B6C-4966-8775-955C4AD2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4A185-A972-4C5D-929C-0B7E67BA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7B688-C339-422B-A411-6639EF27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83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E8662-0234-4108-8166-A9E8DF81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D92E6-CC6B-4818-972E-8A1F5B4B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3D4B6-BC24-47B4-A7C3-7010D928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1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F0CB-924F-4880-876E-865C5087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244CF-40AA-41FE-85D4-99A28263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AAEC7-3B3C-49C7-9D97-66E65B7D5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2BA5C-969E-4243-A1D1-882CFCD6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975F5-B66E-4783-BACC-1D9D755D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15DE8-04E8-427A-A7F5-E8093CF8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0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CC30-BE84-49C6-A566-2C4714AA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7715D-3C43-4CAC-BCBD-66EF239B3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6F0D2-F216-4E8A-8D34-CDD1F8352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0F107-2525-409C-89CE-C1FA51E6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728F-AB40-4770-8D1C-323E160175FA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733B9-CA2A-4562-A7E8-545577EB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3D5B6-639E-4E8C-A6F1-D58C745E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07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FFB33-9AC1-4831-89B2-7FF36491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EBE3-B76D-4E10-86BF-8ED0E009D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9F569-BE1F-47C0-AF18-5691B30F6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1728F-AB40-4770-8D1C-323E160175FA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3785F-58D2-467C-A3DB-E215D2B70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AE530-ED06-4E7C-AE64-5F1453AD5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3653E-DA0D-4B07-B119-9CCBBCBA48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61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C0295AF-E323-4ADD-A8E0-77961EA4C1B5}"/>
              </a:ext>
            </a:extLst>
          </p:cNvPr>
          <p:cNvGrpSpPr/>
          <p:nvPr/>
        </p:nvGrpSpPr>
        <p:grpSpPr>
          <a:xfrm>
            <a:off x="463994" y="718456"/>
            <a:ext cx="8387410" cy="6193532"/>
            <a:chOff x="463994" y="718456"/>
            <a:chExt cx="8387410" cy="61935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A133309-4958-44F6-9539-0386E32E1597}"/>
                </a:ext>
              </a:extLst>
            </p:cNvPr>
            <p:cNvGrpSpPr/>
            <p:nvPr/>
          </p:nvGrpSpPr>
          <p:grpSpPr>
            <a:xfrm>
              <a:off x="463994" y="718456"/>
              <a:ext cx="8387410" cy="5325521"/>
              <a:chOff x="463994" y="718456"/>
              <a:chExt cx="8387410" cy="5325521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B9624AE-C724-4ED7-ABE7-AB06EF042B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994" y="718456"/>
                <a:ext cx="3952364" cy="416922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E46F494-1DB7-4E74-AC5C-24D3D4E47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9616" y="814022"/>
                <a:ext cx="3448531" cy="522995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2F4A0A6-2F41-4D63-B5EE-912306C1B1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547084" y="2257076"/>
                <a:ext cx="758326" cy="1850315"/>
              </a:xfrm>
              <a:prstGeom prst="rect">
                <a:avLst/>
              </a:prstGeom>
            </p:spPr>
          </p:pic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CEFDF2E2-37C9-4AED-9236-419C81C1A6C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631403" y="1250576"/>
                <a:ext cx="3231978" cy="1945106"/>
              </a:xfrm>
              <a:prstGeom prst="bentConnector3">
                <a:avLst>
                  <a:gd name="adj1" fmla="val 29613"/>
                </a:avLst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0C29F302-948D-4B67-9DEC-8502D87506B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631404" y="1573306"/>
                <a:ext cx="3238795" cy="1793544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0A93A2BA-7D65-4AD1-91C3-69DD66436B4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766753" y="1779494"/>
                <a:ext cx="5103446" cy="1279834"/>
              </a:xfrm>
              <a:prstGeom prst="bentConnector3">
                <a:avLst>
                  <a:gd name="adj1" fmla="val 50000"/>
                </a:avLst>
              </a:prstGeom>
              <a:ln w="508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38684B-CE70-4A87-9529-B903844A8430}"/>
                  </a:ext>
                </a:extLst>
              </p:cNvPr>
              <p:cNvSpPr txBox="1"/>
              <p:nvPr/>
            </p:nvSpPr>
            <p:spPr>
              <a:xfrm>
                <a:off x="830576" y="4928809"/>
                <a:ext cx="25549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Raspberry Pi GPIO Pins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C804E0E-2E4C-47F5-9E51-B1904F366632}"/>
                </a:ext>
              </a:extLst>
            </p:cNvPr>
            <p:cNvSpPr txBox="1"/>
            <p:nvPr/>
          </p:nvSpPr>
          <p:spPr>
            <a:xfrm>
              <a:off x="830576" y="5988658"/>
              <a:ext cx="61705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DHT Sensor : VCC / 5V pin To   Pi’s :   GPIO Pin 2 =  5 V</a:t>
              </a:r>
            </a:p>
            <a:p>
              <a:r>
                <a:rPr lang="en-IN" dirty="0"/>
                <a:t>DHT Sensor : Ground pin    To   Pi’s :   GPIO Pin 5  = Ground </a:t>
              </a:r>
            </a:p>
            <a:p>
              <a:r>
                <a:rPr lang="en-IN" dirty="0"/>
                <a:t>DHT Sensor : Signal               To  Pi’s  : GPIO  Pin 7  = GPIO 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664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32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Sylvester</dc:creator>
  <cp:lastModifiedBy>John Sylvester</cp:lastModifiedBy>
  <cp:revision>3</cp:revision>
  <dcterms:created xsi:type="dcterms:W3CDTF">2018-07-09T04:12:34Z</dcterms:created>
  <dcterms:modified xsi:type="dcterms:W3CDTF">2018-07-09T04:24:23Z</dcterms:modified>
</cp:coreProperties>
</file>