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ylvester" userId="a58612e4689a43aa" providerId="LiveId" clId="{EAC29A80-E229-4A9A-879C-846CD2BD5497}"/>
    <pc:docChg chg="custSel modSld">
      <pc:chgData name="John Sylvester" userId="a58612e4689a43aa" providerId="LiveId" clId="{EAC29A80-E229-4A9A-879C-846CD2BD5497}" dt="2018-07-10T03:58:16.331" v="48" actId="164"/>
      <pc:docMkLst>
        <pc:docMk/>
      </pc:docMkLst>
      <pc:sldChg chg="addSp delSp modSp">
        <pc:chgData name="John Sylvester" userId="a58612e4689a43aa" providerId="LiveId" clId="{EAC29A80-E229-4A9A-879C-846CD2BD5497}" dt="2018-07-10T03:58:16.331" v="48" actId="164"/>
        <pc:sldMkLst>
          <pc:docMk/>
          <pc:sldMk cId="2806640180" sldId="256"/>
        </pc:sldMkLst>
        <pc:spChg chg="mod">
          <ac:chgData name="John Sylvester" userId="a58612e4689a43aa" providerId="LiveId" clId="{EAC29A80-E229-4A9A-879C-846CD2BD5497}" dt="2018-07-10T03:46:52.839" v="24" actId="6549"/>
          <ac:spMkLst>
            <pc:docMk/>
            <pc:sldMk cId="2806640180" sldId="256"/>
            <ac:spMk id="31" creationId="{BC804E0E-2E4C-47F5-9E51-B1904F366632}"/>
          </ac:spMkLst>
        </pc:spChg>
        <pc:grpChg chg="add mod">
          <ac:chgData name="John Sylvester" userId="a58612e4689a43aa" providerId="LiveId" clId="{EAC29A80-E229-4A9A-879C-846CD2BD5497}" dt="2018-07-10T03:58:16.331" v="48" actId="164"/>
          <ac:grpSpMkLst>
            <pc:docMk/>
            <pc:sldMk cId="2806640180" sldId="256"/>
            <ac:grpSpMk id="10" creationId="{30C5245C-EAB0-4D72-93B0-E37B95A82FFD}"/>
          </ac:grpSpMkLst>
        </pc:grpChg>
        <pc:grpChg chg="mod">
          <ac:chgData name="John Sylvester" userId="a58612e4689a43aa" providerId="LiveId" clId="{EAC29A80-E229-4A9A-879C-846CD2BD5497}" dt="2018-07-10T03:58:16.331" v="48" actId="164"/>
          <ac:grpSpMkLst>
            <pc:docMk/>
            <pc:sldMk cId="2806640180" sldId="256"/>
            <ac:grpSpMk id="32" creationId="{CC0295AF-E323-4ADD-A8E0-77961EA4C1B5}"/>
          </ac:grpSpMkLst>
        </pc:grpChg>
        <pc:picChg chg="add del mod">
          <ac:chgData name="John Sylvester" userId="a58612e4689a43aa" providerId="LiveId" clId="{EAC29A80-E229-4A9A-879C-846CD2BD5497}" dt="2018-07-10T03:47:58.656" v="32" actId="478"/>
          <ac:picMkLst>
            <pc:docMk/>
            <pc:sldMk cId="2806640180" sldId="256"/>
            <ac:picMk id="3" creationId="{266054A8-3409-4FC3-919D-EC40DF255D40}"/>
          </ac:picMkLst>
        </pc:picChg>
        <pc:picChg chg="add mod ord">
          <ac:chgData name="John Sylvester" userId="a58612e4689a43aa" providerId="LiveId" clId="{EAC29A80-E229-4A9A-879C-846CD2BD5497}" dt="2018-07-10T03:58:16.331" v="48" actId="164"/>
          <ac:picMkLst>
            <pc:docMk/>
            <pc:sldMk cId="2806640180" sldId="256"/>
            <ac:picMk id="5" creationId="{1722283C-EDFC-445D-8939-C987436DAD50}"/>
          </ac:picMkLst>
        </pc:picChg>
        <pc:picChg chg="del">
          <ac:chgData name="John Sylvester" userId="a58612e4689a43aa" providerId="LiveId" clId="{EAC29A80-E229-4A9A-879C-846CD2BD5497}" dt="2018-07-10T03:46:21.986" v="21" actId="478"/>
          <ac:picMkLst>
            <pc:docMk/>
            <pc:sldMk cId="2806640180" sldId="256"/>
            <ac:picMk id="13" creationId="{D2F4A0A6-2F41-4D63-B5EE-912306C1B10B}"/>
          </ac:picMkLst>
        </pc:picChg>
        <pc:cxnChg chg="mod">
          <ac:chgData name="John Sylvester" userId="a58612e4689a43aa" providerId="LiveId" clId="{EAC29A80-E229-4A9A-879C-846CD2BD5497}" dt="2018-07-10T03:57:14.142" v="42" actId="14100"/>
          <ac:cxnSpMkLst>
            <pc:docMk/>
            <pc:sldMk cId="2806640180" sldId="256"/>
            <ac:cxnSpMk id="17" creationId="{CEFDF2E2-37C9-4AED-9236-419C81C1A6CB}"/>
          </ac:cxnSpMkLst>
        </pc:cxnChg>
        <pc:cxnChg chg="mod">
          <ac:chgData name="John Sylvester" userId="a58612e4689a43aa" providerId="LiveId" clId="{EAC29A80-E229-4A9A-879C-846CD2BD5497}" dt="2018-07-10T03:57:47.566" v="47" actId="14100"/>
          <ac:cxnSpMkLst>
            <pc:docMk/>
            <pc:sldMk cId="2806640180" sldId="256"/>
            <ac:cxnSpMk id="18" creationId="{0C29F302-948D-4B67-9DEC-8502D87506BA}"/>
          </ac:cxnSpMkLst>
        </pc:cxnChg>
        <pc:cxnChg chg="mod">
          <ac:chgData name="John Sylvester" userId="a58612e4689a43aa" providerId="LiveId" clId="{EAC29A80-E229-4A9A-879C-846CD2BD5497}" dt="2018-07-10T03:57:07.037" v="41" actId="14100"/>
          <ac:cxnSpMkLst>
            <pc:docMk/>
            <pc:sldMk cId="2806640180" sldId="256"/>
            <ac:cxnSpMk id="27" creationId="{0A93A2BA-7D65-4AD1-91C3-69DD66436B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DD57-A25E-4205-9F00-583C2C5E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EAA9-D0E3-4B62-859C-26DC5C72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9B63-EFCE-4602-96CC-FC4BB09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0AF6-73D0-4B44-BB81-1971D246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B16E-6219-42FE-9E1C-6ECD1E1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1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FEA-2AF1-42CB-9991-054AFABC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8DDC5-C1EE-4BF1-8B43-71FE592C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3BEE-28EC-4BBD-8F18-1C0E05D0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8193-848C-471C-A9B3-7256344F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7586-44F4-48BD-B2A1-5ED898DB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5B64-42A0-41E2-9D06-CEF6537BB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7909A-EC81-412F-A177-3D0CCF76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56F8-4E22-401A-BD23-BBC09294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1196-9661-4487-B692-8C9CC4C3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1085-06C5-433B-84A6-42FD9639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1D0-F402-4110-A714-D51FD3F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445B-B1A3-4AB1-A349-F67D22A8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4074-FF15-4483-ACCF-E86E1A0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C2BE-D0F9-4274-AC28-C594ADA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9F93-88FD-4924-AA41-E462B454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65C6-4747-43F4-A662-6AAE39CD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B5F5-0802-40ED-AC24-63BAEED9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226-CF3A-45D1-BAB6-8AA4354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D935-FFED-406C-B078-78E25551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97B7-472E-469D-B6ED-E84B54A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08FE-CD3E-4964-B52A-5054045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EC89-9A0F-4310-AE6E-87CB6682D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3940-3DB3-4021-9D64-4C0DAF7D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CBF9-B636-4561-9B9C-7BCFF6B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1D19-C64B-4E18-B259-A8DF5F6C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8BCE-52A8-47AD-8495-AF8B6F78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43D4-89F0-4AB9-8DFC-A76F9124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A102-D3CC-4B47-AE22-8C2A12E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9A024-5CC1-4884-A28C-E3D84502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16E29-2C9C-4FC0-9C7E-F2C02467D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D822-B66E-4B9D-8263-11A7F69D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792B7-42F7-4544-9C04-ED8CE6AF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480E7-BDB2-4567-9639-3340B541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9C56A-8F7E-4774-9973-FCFEE29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2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955B-58E4-4721-89C1-0B788F8F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3A18-3B6C-4966-8775-955C4AD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A185-A972-4C5D-929C-0B7E67BA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7B688-C339-422B-A411-6639EF27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3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E8662-0234-4108-8166-A9E8DF81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D92E6-CC6B-4818-972E-8A1F5B4B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D4B6-BC24-47B4-A7C3-7010D92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F0CB-924F-4880-876E-865C5087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44CF-40AA-41FE-85D4-99A28263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AEC7-3B3C-49C7-9D97-66E65B7D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BA5C-969E-4243-A1D1-882CFCD6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75F5-B66E-4783-BACC-1D9D755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5DE8-04E8-427A-A7F5-E8093CF8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CC30-BE84-49C6-A566-2C4714AA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7715D-3C43-4CAC-BCBD-66EF239B3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F0D2-F216-4E8A-8D34-CDD1F835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F107-2525-409C-89CE-C1FA51E6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33B9-CA2A-4562-A7E8-545577EB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D5B6-639E-4E8C-A6F1-D58C745E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7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FFB33-9AC1-4831-89B2-7FF36491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EBE3-B76D-4E10-86BF-8ED0E009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F569-BE1F-47C0-AF18-5691B30F6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728F-AB40-4770-8D1C-323E160175FA}" type="datetimeFigureOut">
              <a:rPr lang="en-IN" smtClean="0"/>
              <a:t>10-07-2018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785F-58D2-467C-A3DB-E215D2B70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E530-ED06-4E7C-AE64-5F1453AD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C5245C-EAB0-4D72-93B0-E37B95A82FFD}"/>
              </a:ext>
            </a:extLst>
          </p:cNvPr>
          <p:cNvGrpSpPr/>
          <p:nvPr/>
        </p:nvGrpSpPr>
        <p:grpSpPr>
          <a:xfrm>
            <a:off x="463994" y="718456"/>
            <a:ext cx="7894153" cy="6193532"/>
            <a:chOff x="463994" y="718456"/>
            <a:chExt cx="7894153" cy="619353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0295AF-E323-4ADD-A8E0-77961EA4C1B5}"/>
                </a:ext>
              </a:extLst>
            </p:cNvPr>
            <p:cNvGrpSpPr/>
            <p:nvPr/>
          </p:nvGrpSpPr>
          <p:grpSpPr>
            <a:xfrm>
              <a:off x="463994" y="718456"/>
              <a:ext cx="7894153" cy="6193532"/>
              <a:chOff x="463994" y="718456"/>
              <a:chExt cx="7894153" cy="61935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A133309-4958-44F6-9539-0386E32E1597}"/>
                  </a:ext>
                </a:extLst>
              </p:cNvPr>
              <p:cNvGrpSpPr/>
              <p:nvPr/>
            </p:nvGrpSpPr>
            <p:grpSpPr>
              <a:xfrm>
                <a:off x="463994" y="718456"/>
                <a:ext cx="7894153" cy="5325521"/>
                <a:chOff x="463994" y="718456"/>
                <a:chExt cx="7894153" cy="5325521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B9624AE-C724-4ED7-ABE7-AB06EF042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994" y="718456"/>
                  <a:ext cx="3952364" cy="4169229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E46F494-1DB7-4E74-AC5C-24D3D4E47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616" y="814022"/>
                  <a:ext cx="3448531" cy="5229955"/>
                </a:xfrm>
                <a:prstGeom prst="rect">
                  <a:avLst/>
                </a:prstGeom>
              </p:spPr>
            </p:pic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EFDF2E2-37C9-4AED-9236-419C81C1A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631404" y="1250576"/>
                  <a:ext cx="3952365" cy="1941216"/>
                </a:xfrm>
                <a:prstGeom prst="bentConnector3">
                  <a:avLst>
                    <a:gd name="adj1" fmla="val 50000"/>
                  </a:avLst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0C29F302-948D-4B67-9DEC-8502D8750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631405" y="1573307"/>
                  <a:ext cx="3716068" cy="1855693"/>
                </a:xfrm>
                <a:prstGeom prst="bentConnector3">
                  <a:avLst>
                    <a:gd name="adj1" fmla="val 50000"/>
                  </a:avLst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or: Elbow 26">
                  <a:extLst>
                    <a:ext uri="{FF2B5EF4-FFF2-40B4-BE49-F238E27FC236}">
                      <a16:creationId xmlns:a16="http://schemas.microsoft.com/office/drawing/2014/main" id="{0A93A2BA-7D65-4AD1-91C3-69DD66436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766754" y="1779494"/>
                  <a:ext cx="5838903" cy="1292698"/>
                </a:xfrm>
                <a:prstGeom prst="bentConnector3">
                  <a:avLst>
                    <a:gd name="adj1" fmla="val 50000"/>
                  </a:avLst>
                </a:prstGeom>
                <a:ln w="508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138684B-CE70-4A87-9529-B903844A8430}"/>
                    </a:ext>
                  </a:extLst>
                </p:cNvPr>
                <p:cNvSpPr txBox="1"/>
                <p:nvPr/>
              </p:nvSpPr>
              <p:spPr>
                <a:xfrm>
                  <a:off x="830576" y="4928809"/>
                  <a:ext cx="2554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Raspberry Pi GPIO Pins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04E0E-2E4C-47F5-9E51-B1904F366632}"/>
                  </a:ext>
                </a:extLst>
              </p:cNvPr>
              <p:cNvSpPr txBox="1"/>
              <p:nvPr/>
            </p:nvSpPr>
            <p:spPr>
              <a:xfrm>
                <a:off x="830576" y="5988658"/>
                <a:ext cx="61705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KY008 Sensor : VCC / 5V pin   To   Pi’s :   GPIO Pin 2 =  5 V</a:t>
                </a:r>
              </a:p>
              <a:p>
                <a:r>
                  <a:rPr lang="en-IN" dirty="0"/>
                  <a:t>KY008  Sensor : Ground pin    To   Pi’s :   GPIO Pin 5  = Ground </a:t>
                </a:r>
              </a:p>
              <a:p>
                <a:r>
                  <a:rPr lang="en-IN" dirty="0"/>
                  <a:t>KY008  Sensor : Signal              To  Pi’s  : GPIO  Pin 7  = GPIO 4 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22283C-EDFC-445D-8939-C987436DA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81592">
              <a:off x="7155910" y="2742239"/>
              <a:ext cx="1194235" cy="899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2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Sylvester</dc:creator>
  <cp:lastModifiedBy>John Sylvester</cp:lastModifiedBy>
  <cp:revision>4</cp:revision>
  <dcterms:created xsi:type="dcterms:W3CDTF">2018-07-09T04:12:34Z</dcterms:created>
  <dcterms:modified xsi:type="dcterms:W3CDTF">2018-07-10T03:58:46Z</dcterms:modified>
</cp:coreProperties>
</file>