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0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Sylvester" userId="a58612e4689a43aa" providerId="LiveId" clId="{B562E93D-42C3-4C0D-B7C7-758D4A46F2CF}"/>
    <pc:docChg chg="custSel addSld modSld">
      <pc:chgData name="John Sylvester" userId="a58612e4689a43aa" providerId="LiveId" clId="{B562E93D-42C3-4C0D-B7C7-758D4A46F2CF}" dt="2018-08-15T07:54:00.484" v="106" actId="164"/>
      <pc:docMkLst>
        <pc:docMk/>
      </pc:docMkLst>
      <pc:sldChg chg="addSp delSp modSp add">
        <pc:chgData name="John Sylvester" userId="a58612e4689a43aa" providerId="LiveId" clId="{B562E93D-42C3-4C0D-B7C7-758D4A46F2CF}" dt="2018-08-15T07:39:10.172" v="92" actId="164"/>
        <pc:sldMkLst>
          <pc:docMk/>
          <pc:sldMk cId="3886994872" sldId="256"/>
        </pc:sldMkLst>
        <pc:spChg chg="del">
          <ac:chgData name="John Sylvester" userId="a58612e4689a43aa" providerId="LiveId" clId="{B562E93D-42C3-4C0D-B7C7-758D4A46F2CF}" dt="2018-08-15T07:33:32.349" v="1" actId="478"/>
          <ac:spMkLst>
            <pc:docMk/>
            <pc:sldMk cId="3886994872" sldId="256"/>
            <ac:spMk id="2" creationId="{9AC23CAA-6F65-4BB4-86DD-6BB6BC9E77A5}"/>
          </ac:spMkLst>
        </pc:spChg>
        <pc:spChg chg="del">
          <ac:chgData name="John Sylvester" userId="a58612e4689a43aa" providerId="LiveId" clId="{B562E93D-42C3-4C0D-B7C7-758D4A46F2CF}" dt="2018-08-15T07:33:34.461" v="2" actId="478"/>
          <ac:spMkLst>
            <pc:docMk/>
            <pc:sldMk cId="3886994872" sldId="256"/>
            <ac:spMk id="3" creationId="{CF482286-73EE-4D06-A252-4D64BDE49418}"/>
          </ac:spMkLst>
        </pc:spChg>
        <pc:grpChg chg="add mod">
          <ac:chgData name="John Sylvester" userId="a58612e4689a43aa" providerId="LiveId" clId="{B562E93D-42C3-4C0D-B7C7-758D4A46F2CF}" dt="2018-08-15T07:39:10.172" v="92" actId="164"/>
          <ac:grpSpMkLst>
            <pc:docMk/>
            <pc:sldMk cId="3886994872" sldId="256"/>
            <ac:grpSpMk id="21" creationId="{843787A1-41A1-4EBE-8843-B80E905877A3}"/>
          </ac:grpSpMkLst>
        </pc:grpChg>
        <pc:picChg chg="add mod">
          <ac:chgData name="John Sylvester" userId="a58612e4689a43aa" providerId="LiveId" clId="{B562E93D-42C3-4C0D-B7C7-758D4A46F2CF}" dt="2018-08-15T07:39:10.172" v="92" actId="164"/>
          <ac:picMkLst>
            <pc:docMk/>
            <pc:sldMk cId="3886994872" sldId="256"/>
            <ac:picMk id="5" creationId="{D1EFD608-E5EA-49B4-97EC-6FCFF69245D6}"/>
          </ac:picMkLst>
        </pc:picChg>
        <pc:picChg chg="add mod">
          <ac:chgData name="John Sylvester" userId="a58612e4689a43aa" providerId="LiveId" clId="{B562E93D-42C3-4C0D-B7C7-758D4A46F2CF}" dt="2018-08-15T07:39:10.172" v="92" actId="164"/>
          <ac:picMkLst>
            <pc:docMk/>
            <pc:sldMk cId="3886994872" sldId="256"/>
            <ac:picMk id="7" creationId="{BD2D0DC4-94D8-41C4-BECA-3DB65CDB46F3}"/>
          </ac:picMkLst>
        </pc:picChg>
        <pc:cxnChg chg="add del mod">
          <ac:chgData name="John Sylvester" userId="a58612e4689a43aa" providerId="LiveId" clId="{B562E93D-42C3-4C0D-B7C7-758D4A46F2CF}" dt="2018-08-15T07:35:34.371" v="39" actId="478"/>
          <ac:cxnSpMkLst>
            <pc:docMk/>
            <pc:sldMk cId="3886994872" sldId="256"/>
            <ac:cxnSpMk id="9" creationId="{D6FBD4BF-512A-437C-907E-4A1900746C52}"/>
          </ac:cxnSpMkLst>
        </pc:cxnChg>
        <pc:cxnChg chg="add mod">
          <ac:chgData name="John Sylvester" userId="a58612e4689a43aa" providerId="LiveId" clId="{B562E93D-42C3-4C0D-B7C7-758D4A46F2CF}" dt="2018-08-15T07:39:10.172" v="92" actId="164"/>
          <ac:cxnSpMkLst>
            <pc:docMk/>
            <pc:sldMk cId="3886994872" sldId="256"/>
            <ac:cxnSpMk id="11" creationId="{6B9B8122-81C0-4D13-90C7-910DFDB34993}"/>
          </ac:cxnSpMkLst>
        </pc:cxnChg>
        <pc:cxnChg chg="add mod">
          <ac:chgData name="John Sylvester" userId="a58612e4689a43aa" providerId="LiveId" clId="{B562E93D-42C3-4C0D-B7C7-758D4A46F2CF}" dt="2018-08-15T07:39:10.172" v="92" actId="164"/>
          <ac:cxnSpMkLst>
            <pc:docMk/>
            <pc:sldMk cId="3886994872" sldId="256"/>
            <ac:cxnSpMk id="16" creationId="{2104C988-496F-427B-AFD0-3F678522A455}"/>
          </ac:cxnSpMkLst>
        </pc:cxnChg>
        <pc:cxnChg chg="add mod">
          <ac:chgData name="John Sylvester" userId="a58612e4689a43aa" providerId="LiveId" clId="{B562E93D-42C3-4C0D-B7C7-758D4A46F2CF}" dt="2018-08-15T07:39:10.172" v="92" actId="164"/>
          <ac:cxnSpMkLst>
            <pc:docMk/>
            <pc:sldMk cId="3886994872" sldId="256"/>
            <ac:cxnSpMk id="19" creationId="{D9527B92-C444-48E7-B309-99DD2F1C8D4D}"/>
          </ac:cxnSpMkLst>
        </pc:cxnChg>
      </pc:sldChg>
      <pc:sldChg chg="addSp delSp modSp add">
        <pc:chgData name="John Sylvester" userId="a58612e4689a43aa" providerId="LiveId" clId="{B562E93D-42C3-4C0D-B7C7-758D4A46F2CF}" dt="2018-08-15T07:54:00.484" v="106" actId="164"/>
        <pc:sldMkLst>
          <pc:docMk/>
          <pc:sldMk cId="404831499" sldId="257"/>
        </pc:sldMkLst>
        <pc:spChg chg="del">
          <ac:chgData name="John Sylvester" userId="a58612e4689a43aa" providerId="LiveId" clId="{B562E93D-42C3-4C0D-B7C7-758D4A46F2CF}" dt="2018-08-15T07:53:01.911" v="94" actId="478"/>
          <ac:spMkLst>
            <pc:docMk/>
            <pc:sldMk cId="404831499" sldId="257"/>
            <ac:spMk id="2" creationId="{6D62B433-ADB4-42C5-9E7C-3181359A4F76}"/>
          </ac:spMkLst>
        </pc:spChg>
        <pc:spChg chg="del">
          <ac:chgData name="John Sylvester" userId="a58612e4689a43aa" providerId="LiveId" clId="{B562E93D-42C3-4C0D-B7C7-758D4A46F2CF}" dt="2018-08-15T07:53:03.005" v="95" actId="478"/>
          <ac:spMkLst>
            <pc:docMk/>
            <pc:sldMk cId="404831499" sldId="257"/>
            <ac:spMk id="3" creationId="{690FABBE-D81F-4012-92A7-29CD787EC285}"/>
          </ac:spMkLst>
        </pc:spChg>
        <pc:spChg chg="add mod">
          <ac:chgData name="John Sylvester" userId="a58612e4689a43aa" providerId="LiveId" clId="{B562E93D-42C3-4C0D-B7C7-758D4A46F2CF}" dt="2018-08-15T07:54:00.484" v="106" actId="164"/>
          <ac:spMkLst>
            <pc:docMk/>
            <pc:sldMk cId="404831499" sldId="257"/>
            <ac:spMk id="6" creationId="{381FCCC1-B30A-4FFB-8B6B-191AA1C3E1CC}"/>
          </ac:spMkLst>
        </pc:spChg>
        <pc:grpChg chg="add mod">
          <ac:chgData name="John Sylvester" userId="a58612e4689a43aa" providerId="LiveId" clId="{B562E93D-42C3-4C0D-B7C7-758D4A46F2CF}" dt="2018-08-15T07:54:00.484" v="106" actId="164"/>
          <ac:grpSpMkLst>
            <pc:docMk/>
            <pc:sldMk cId="404831499" sldId="257"/>
            <ac:grpSpMk id="7" creationId="{62DA73FF-3171-4DA7-8A9F-909492A0D850}"/>
          </ac:grpSpMkLst>
        </pc:grpChg>
        <pc:picChg chg="add mod">
          <ac:chgData name="John Sylvester" userId="a58612e4689a43aa" providerId="LiveId" clId="{B562E93D-42C3-4C0D-B7C7-758D4A46F2CF}" dt="2018-08-15T07:54:00.484" v="106" actId="164"/>
          <ac:picMkLst>
            <pc:docMk/>
            <pc:sldMk cId="404831499" sldId="257"/>
            <ac:picMk id="5" creationId="{10EB75D4-7DF0-4E99-9E5A-07888B64ACC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6FDE-DD27-44E2-AAC0-F58ABF4CE4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E6B57-DB3A-43F0-8F9C-6428FABB7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1909E-335B-4662-A48C-B4648CB7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5404-4806-4A30-B153-71676FAC3C3B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EBE7D-E9BE-45E4-855C-99E27E6B6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C09B6-699D-4236-846B-DB5ADD91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3E54-21ED-4095-AE58-3EAF0564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10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844B-3CCA-420E-A28B-BCAD3CB4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B96DB-D21D-4810-BB22-192CEB7A2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E3C08-AADB-46EC-A9E1-EE9BDA9C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5404-4806-4A30-B153-71676FAC3C3B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0F902-600C-4BBF-86F9-5FFD9BC8E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5E814-A05B-4A1B-BDF2-4A40F364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3E54-21ED-4095-AE58-3EAF0564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01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2639C-4EDE-41B1-86A3-C416D6983F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D1E0BF-04DB-4838-AE49-39C3B47F4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2A5E1-4173-4C28-83DD-43887EE7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5404-4806-4A30-B153-71676FAC3C3B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095D0-68BE-40B9-AA84-D16B989F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DD223-FE49-49BE-849C-F7851610F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3E54-21ED-4095-AE58-3EAF0564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36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8952-3224-475D-B224-3CA26EC2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7DBB2-9B2E-4C09-B808-676DDB0A5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B1DC5-20DA-48BA-AB3B-C1B0FFD1F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5404-4806-4A30-B153-71676FAC3C3B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A1EB4-3224-46CD-914B-24925978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27142-334A-4DC1-B4E6-2F255E6B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3E54-21ED-4095-AE58-3EAF0564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113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38B5-3B74-495D-8B3E-49334F8D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C24C2B-CD74-4A17-91E2-86B700D5D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0F933-D268-4506-BF8B-8AA9837E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5404-4806-4A30-B153-71676FAC3C3B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53AF5-FB41-4738-9738-ABAE30DFD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DCE5B-9B2B-49EE-A431-2CDC58FC8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3E54-21ED-4095-AE58-3EAF0564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12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82381-C75E-4255-9AD8-30429A2A1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2035A-78D8-476D-91B6-5B8591563D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501D36-541E-4F39-B7F0-1354857D2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35970-EAFB-45BE-9D2A-60C693F1D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5404-4806-4A30-B153-71676FAC3C3B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F74248-CAB0-4B4D-BDE3-5E7A8837D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F6937-DBBE-4CBF-81DE-C8CF8A72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3E54-21ED-4095-AE58-3EAF0564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72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8D44-09A5-4F6C-B05E-C102A03B7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DDDAB-62DC-4F1F-800E-49BFC96E8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A73E6-6F57-46CF-87B0-31A85C870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F3AB92-7BAC-4274-9E40-7F1CD8225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4ECD79-DF16-4C32-957C-977BA3795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966BB3-06CE-47CB-BF29-0F3553274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5404-4806-4A30-B153-71676FAC3C3B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FA209-9567-41F7-9D48-FCF8A37A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3CB17D-20FB-438C-B223-0DA87F0A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3E54-21ED-4095-AE58-3EAF0564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280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EC12-4F55-4ED2-A7B4-50475D1F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CF89-8E92-4925-A863-2FE81AACB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5404-4806-4A30-B153-71676FAC3C3B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A7206D-B5A0-4759-98A0-C5F4C796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B368B-DDD7-44A8-9B2F-C375350FB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3E54-21ED-4095-AE58-3EAF0564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371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F0E285-28D4-4CF6-AD36-C9121C8E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5404-4806-4A30-B153-71676FAC3C3B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90E38D-FE95-44EB-9F9F-E4DB861B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0866A-3ABD-4006-BF85-7098C881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3E54-21ED-4095-AE58-3EAF0564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28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85860-98D9-40AB-B425-8D86735E0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37C0-8B1D-4532-9B32-D1C89C9AD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1A995-49E0-4B9E-B43E-E222CCA85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92695-E0A0-41D8-9029-F1C802F46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5404-4806-4A30-B153-71676FAC3C3B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BC2A3-9AE3-47E6-A242-32150BEC3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FA936-DDD4-49DC-BDA6-E3F7BC23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3E54-21ED-4095-AE58-3EAF0564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15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2AF9F-AB50-44CB-B5AC-432C3932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DE7DBC-F442-457A-A63E-6D5CB0607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71EDC-DC72-45A5-B129-717C719FE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CF19D-B64D-4516-9187-CAEC33C7B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5404-4806-4A30-B153-71676FAC3C3B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C5CD5-89FF-46A9-9FE9-0D601EE4A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336E2-6566-4252-883F-7442C3B7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83E54-21ED-4095-AE58-3EAF0564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763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5FABF-A713-4674-BDBE-183DEA736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D234-E5EC-49BD-9AC3-42381E165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59DBF-0D0A-4958-B36B-53ECAF6623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75404-4806-4A30-B153-71676FAC3C3B}" type="datetimeFigureOut">
              <a:rPr lang="en-IN" smtClean="0"/>
              <a:t>15-08-2018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10764-D0AC-4C47-8495-D33851A78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F6B1B-FE0A-45FD-A424-96586DA61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83E54-21ED-4095-AE58-3EAF05646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073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843787A1-41A1-4EBE-8843-B80E905877A3}"/>
              </a:ext>
            </a:extLst>
          </p:cNvPr>
          <p:cNvGrpSpPr/>
          <p:nvPr/>
        </p:nvGrpSpPr>
        <p:grpSpPr>
          <a:xfrm>
            <a:off x="0" y="78526"/>
            <a:ext cx="12192000" cy="6708689"/>
            <a:chOff x="0" y="78526"/>
            <a:chExt cx="12192000" cy="670868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1EFD608-E5EA-49B4-97EC-6FCFF6924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8526"/>
              <a:ext cx="12192000" cy="582041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2D0DC4-94D8-41C4-BECA-3DB65CDB4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4092" y="5299903"/>
              <a:ext cx="1487312" cy="1487312"/>
            </a:xfrm>
            <a:prstGeom prst="rect">
              <a:avLst/>
            </a:prstGeom>
          </p:spPr>
        </p:pic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6B9B8122-81C0-4D13-90C7-910DFDB34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4489" y="4955822"/>
              <a:ext cx="914400" cy="801513"/>
            </a:xfrm>
            <a:prstGeom prst="bentConnector3">
              <a:avLst>
                <a:gd name="adj1" fmla="val 100617"/>
              </a:avLst>
            </a:prstGeom>
            <a:ln w="254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2104C988-496F-427B-AFD0-3F678522A455}"/>
                </a:ext>
              </a:extLst>
            </p:cNvPr>
            <p:cNvCxnSpPr/>
            <p:nvPr/>
          </p:nvCxnSpPr>
          <p:spPr>
            <a:xfrm flipV="1">
              <a:off x="2754489" y="4955822"/>
              <a:ext cx="733778" cy="722489"/>
            </a:xfrm>
            <a:prstGeom prst="bentConnector3">
              <a:avLst>
                <a:gd name="adj1" fmla="val 97692"/>
              </a:avLst>
            </a:prstGeom>
            <a:ln w="28575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D9527B92-C444-48E7-B309-99DD2F1C8D4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229925" y="2575399"/>
              <a:ext cx="4424278" cy="1632859"/>
            </a:xfrm>
            <a:prstGeom prst="bentConnector3">
              <a:avLst/>
            </a:prstGeom>
            <a:ln w="254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699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2DA73FF-3171-4DA7-8A9F-909492A0D850}"/>
              </a:ext>
            </a:extLst>
          </p:cNvPr>
          <p:cNvGrpSpPr/>
          <p:nvPr/>
        </p:nvGrpSpPr>
        <p:grpSpPr>
          <a:xfrm>
            <a:off x="3524250" y="0"/>
            <a:ext cx="5143500" cy="6858000"/>
            <a:chOff x="3524250" y="0"/>
            <a:chExt cx="51435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0EB75D4-7DF0-4E99-9E5A-07888B64A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4250" y="0"/>
              <a:ext cx="514350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1FCCC1-B30A-4FFB-8B6B-191AA1C3E1CC}"/>
                </a:ext>
              </a:extLst>
            </p:cNvPr>
            <p:cNvSpPr/>
            <p:nvPr/>
          </p:nvSpPr>
          <p:spPr>
            <a:xfrm>
              <a:off x="6453051" y="3213463"/>
              <a:ext cx="1110343" cy="313508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04831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Sylvester</dc:creator>
  <cp:lastModifiedBy>John Sylvester</cp:lastModifiedBy>
  <cp:revision>2</cp:revision>
  <dcterms:created xsi:type="dcterms:W3CDTF">2018-08-15T07:33:17Z</dcterms:created>
  <dcterms:modified xsi:type="dcterms:W3CDTF">2018-08-15T09:36:52Z</dcterms:modified>
</cp:coreProperties>
</file>