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33"/>
    <p:restoredTop sz="93873"/>
  </p:normalViewPr>
  <p:slideViewPr>
    <p:cSldViewPr snapToGrid="0" snapToObjects="1">
      <p:cViewPr varScale="1">
        <p:scale>
          <a:sx n="72" d="100"/>
          <a:sy n="72" d="100"/>
        </p:scale>
        <p:origin x="208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7459-7864-3B4A-A170-ADD1EBCD4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7E213-773E-2C44-9E05-1E651441B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8EBD4-FDB2-6243-B840-1FF720A2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BCB4-EE29-C746-A882-F3845F329EB3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27581-1DA2-7640-8AB8-CD084F84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CFBED-47C6-3646-951C-F4A08E19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CD42-A45E-BE48-8D02-AE89151A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9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4DACF-F90E-9A41-B8C3-13D52F48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757F8-37DA-FC4A-9D1B-E00F5ED34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CF517-4D03-DE44-8578-02A5345B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BCB4-EE29-C746-A882-F3845F329EB3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1009D-D665-EB4D-83C9-EB627910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51C01-B2AB-294B-849B-5B1BC1BE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CD42-A45E-BE48-8D02-AE89151A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8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D16E6B-F4EA-BE46-93B2-D6430AEC4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55E4B-A43F-1342-9D94-01FED8C71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3EB6-30FF-CB48-ABE1-730E8AA7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BCB4-EE29-C746-A882-F3845F329EB3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DE36-7F25-1F40-8D13-B1F125ADF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50259-BB2D-3C4D-B6FC-D922D8E8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CD42-A45E-BE48-8D02-AE89151A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3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05A50-557D-3041-B898-FAC9AF02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28FEA-0EE4-604D-8F7F-2CC1B7CD7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32B85-25B7-F149-9DFF-746F8F5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BCB4-EE29-C746-A882-F3845F329EB3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85DC-DE50-AC46-A2C4-49F97A6E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9A54F-A6C5-A44C-BDED-36A18689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CD42-A45E-BE48-8D02-AE89151A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60E4-ED53-E94D-94AB-DEB259819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723EA-90F3-FC4B-B90B-16985E1EB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82486-FB20-F54D-9A58-64620E22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BCB4-EE29-C746-A882-F3845F329EB3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994C7-3D4B-9146-B387-D1F13CC3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DBE73-8106-8945-906A-A2CCCC76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CD42-A45E-BE48-8D02-AE89151A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2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49D6-5426-8048-A336-F20C25FF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44378-8246-CA44-8A49-525012555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AF2AB-7AC3-DC4E-B188-83DD66C3B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0A8F4-32D5-7946-8B26-882D5136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BCB4-EE29-C746-A882-F3845F329EB3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CC8FA-F7D6-064B-B4F6-8ADB26B9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54F97-AC77-EA42-B587-3E887289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CD42-A45E-BE48-8D02-AE89151A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1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B363-4FF8-FE42-8F10-AA9837880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D1BE5-DAA7-5B4F-B3F4-69ED20839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B01B0-1D90-5A4D-8415-492036038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22276-879D-5941-9A56-5295E1280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8E47D-3E6B-264F-AB56-1F20214F8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40B85-2FFE-7046-81C5-6101E09D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BCB4-EE29-C746-A882-F3845F329EB3}" type="datetimeFigureOut">
              <a:rPr lang="en-US" smtClean="0"/>
              <a:t>2/15/22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87F1-1A75-0747-8D56-43178556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C16F9A-D235-6D41-A0B6-52B48DC9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CD42-A45E-BE48-8D02-AE89151A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3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CF11-B2B0-264A-9586-C0CFE0CC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C6154B-AA31-0946-87EC-703816F2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BCB4-EE29-C746-A882-F3845F329EB3}" type="datetimeFigureOut">
              <a:rPr lang="en-US" smtClean="0"/>
              <a:t>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EB249-FE34-D240-A1E3-41FBAA2F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9631A-E1BA-B940-9818-6B63736A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CD42-A45E-BE48-8D02-AE89151A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7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CBAE34-D1CD-3943-AC64-AE4B2A06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BCB4-EE29-C746-A882-F3845F329EB3}" type="datetimeFigureOut">
              <a:rPr lang="en-US" smtClean="0"/>
              <a:t>2/15/22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07CA6-43BC-524D-BF39-150BFF391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6BBA8-A2F3-4E46-990C-60D9BCAC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CD42-A45E-BE48-8D02-AE89151A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4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E4BE3-D8DF-864D-876A-4F1834D3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83F79-ED1C-0441-AD05-A6516CA50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0EA9C-AB13-EC4C-9D2E-969E4249E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C693C-ABCE-7C45-BA16-6EE168E3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BCB4-EE29-C746-A882-F3845F329EB3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73C5B-39DE-894F-8142-B7D22BB8B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5E944-9746-5744-9B9C-A54BA8B3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CD42-A45E-BE48-8D02-AE89151A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3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8413-D6F9-8E43-9695-0C924A75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969DE-CDCE-6640-8E38-8DF3C35D2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EC6F1-D0CA-DF46-B6CC-66F93C751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97F2A-20EF-404C-A0DD-5369C0A1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BCB4-EE29-C746-A882-F3845F329EB3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10B51-D72F-2844-BCFA-34602112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28BE8-C71B-3C4A-95A1-22D8C2A2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CD42-A45E-BE48-8D02-AE89151A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0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BA4C3-FAB5-E247-A7A9-B75346A82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CC63A-6EBE-664F-9FE9-C9C3076F2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FA6D9-61A1-3E44-9285-3FDB14A08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BBCB4-EE29-C746-A882-F3845F329EB3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FCA1B-20AA-1446-8D4A-56E9D6E2E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607AB-A31D-E54D-A631-B46FF2956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8CD42-A45E-BE48-8D02-AE89151A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8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41EF5D-ADE0-744F-85BD-E2C336B661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8868B-A9FB-0046-8C05-7DAA6655C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endParaRPr lang="en-US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66358-F41A-3643-9703-1AC573C3D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41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62D3C4-1E8E-2D4A-8CFE-5D54E92DD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5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E48DCF-3FC5-0046-A3BD-8701C4948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6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B991B3-6DDF-244E-ABF0-93B2A4155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4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AED58A-6E09-984F-8774-2624A0E6F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97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78170B-5A3D-3341-BAF2-E7A072C73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22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7A9283-9E47-6C4A-B1F3-54FC00812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0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991878-CC8A-7B4C-9ED8-E981ED980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48207"/>
            <a:ext cx="10905066" cy="556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5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32FC35-3A3E-C44E-AC8F-08D4AC79F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07204"/>
            <a:ext cx="10905066" cy="504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12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2022-02-15T20:49:55Z</dcterms:created>
  <dcterms:modified xsi:type="dcterms:W3CDTF">2022-02-15T21:28:17Z</dcterms:modified>
</cp:coreProperties>
</file>