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99" r:id="rId3"/>
    <p:sldId id="316" r:id="rId4"/>
    <p:sldId id="300" r:id="rId5"/>
    <p:sldId id="301" r:id="rId6"/>
    <p:sldId id="303" r:id="rId7"/>
    <p:sldId id="304" r:id="rId8"/>
    <p:sldId id="305" r:id="rId9"/>
    <p:sldId id="306" r:id="rId10"/>
    <p:sldId id="302" r:id="rId11"/>
    <p:sldId id="308" r:id="rId12"/>
    <p:sldId id="307" r:id="rId13"/>
    <p:sldId id="296" r:id="rId14"/>
    <p:sldId id="309" r:id="rId15"/>
    <p:sldId id="315" r:id="rId16"/>
    <p:sldId id="310" r:id="rId17"/>
    <p:sldId id="311" r:id="rId18"/>
    <p:sldId id="312" r:id="rId19"/>
    <p:sldId id="313" r:id="rId20"/>
    <p:sldId id="3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27513-8B0B-4E7A-900A-77B0296EDA9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C34A6E-B362-411F-8977-51037D047155}">
      <dgm:prSet/>
      <dgm:spPr/>
      <dgm:t>
        <a:bodyPr/>
        <a:lstStyle/>
        <a:p>
          <a:r>
            <a:rPr lang="en-US"/>
            <a:t>You need to edit one of the 2 .html files.  Change the photo to be one of yours. Also change the name that will be shown</a:t>
          </a:r>
        </a:p>
      </dgm:t>
    </dgm:pt>
    <dgm:pt modelId="{878C9881-2EE3-40E7-AB06-D6C075DFDB14}" type="parTrans" cxnId="{2FBD1360-5413-4994-ACAA-ABC52FC876FA}">
      <dgm:prSet/>
      <dgm:spPr/>
      <dgm:t>
        <a:bodyPr/>
        <a:lstStyle/>
        <a:p>
          <a:endParaRPr lang="en-US"/>
        </a:p>
      </dgm:t>
    </dgm:pt>
    <dgm:pt modelId="{05FFC9E5-F0C5-439B-BD07-A3CC9E00381A}" type="sibTrans" cxnId="{2FBD1360-5413-4994-ACAA-ABC52FC876FA}">
      <dgm:prSet/>
      <dgm:spPr/>
      <dgm:t>
        <a:bodyPr/>
        <a:lstStyle/>
        <a:p>
          <a:endParaRPr lang="en-US"/>
        </a:p>
      </dgm:t>
    </dgm:pt>
    <dgm:pt modelId="{4596DB25-45A3-4712-B6F9-8ACE0C31E63D}">
      <dgm:prSet/>
      <dgm:spPr/>
      <dgm:t>
        <a:bodyPr/>
        <a:lstStyle/>
        <a:p>
          <a:r>
            <a:rPr lang="en-US"/>
            <a:t>Make sure you understand how this works. Not how it watches the database for changes. </a:t>
          </a:r>
        </a:p>
      </dgm:t>
    </dgm:pt>
    <dgm:pt modelId="{F338CCD5-DB6A-405E-98A2-EFD33E241192}" type="parTrans" cxnId="{2DCD9D01-EE92-413C-9F81-269F3A2892A9}">
      <dgm:prSet/>
      <dgm:spPr/>
      <dgm:t>
        <a:bodyPr/>
        <a:lstStyle/>
        <a:p>
          <a:endParaRPr lang="en-US"/>
        </a:p>
      </dgm:t>
    </dgm:pt>
    <dgm:pt modelId="{6D709F2D-B11E-4F58-9D02-ADF910D32606}" type="sibTrans" cxnId="{2DCD9D01-EE92-413C-9F81-269F3A2892A9}">
      <dgm:prSet/>
      <dgm:spPr/>
      <dgm:t>
        <a:bodyPr/>
        <a:lstStyle/>
        <a:p>
          <a:endParaRPr lang="en-US"/>
        </a:p>
      </dgm:t>
    </dgm:pt>
    <dgm:pt modelId="{79F124BF-8981-564E-9CE2-E49775222D79}" type="pres">
      <dgm:prSet presAssocID="{5B627513-8B0B-4E7A-900A-77B0296EDA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82140C-3577-C14D-8A09-7B97BFBABC5A}" type="pres">
      <dgm:prSet presAssocID="{94C34A6E-B362-411F-8977-51037D047155}" presName="hierRoot1" presStyleCnt="0"/>
      <dgm:spPr/>
    </dgm:pt>
    <dgm:pt modelId="{3C802EFE-3B0D-3449-A500-61B15060FA7E}" type="pres">
      <dgm:prSet presAssocID="{94C34A6E-B362-411F-8977-51037D047155}" presName="composite" presStyleCnt="0"/>
      <dgm:spPr/>
    </dgm:pt>
    <dgm:pt modelId="{36CFF451-DE77-8447-AF38-A2994C70EC16}" type="pres">
      <dgm:prSet presAssocID="{94C34A6E-B362-411F-8977-51037D047155}" presName="background" presStyleLbl="node0" presStyleIdx="0" presStyleCnt="2"/>
      <dgm:spPr/>
    </dgm:pt>
    <dgm:pt modelId="{2B2F24AC-44DF-4447-96DA-09E0D15E51B4}" type="pres">
      <dgm:prSet presAssocID="{94C34A6E-B362-411F-8977-51037D047155}" presName="text" presStyleLbl="fgAcc0" presStyleIdx="0" presStyleCnt="2">
        <dgm:presLayoutVars>
          <dgm:chPref val="3"/>
        </dgm:presLayoutVars>
      </dgm:prSet>
      <dgm:spPr/>
    </dgm:pt>
    <dgm:pt modelId="{8DF0244A-D494-B54D-B1EC-1748D91F4E47}" type="pres">
      <dgm:prSet presAssocID="{94C34A6E-B362-411F-8977-51037D047155}" presName="hierChild2" presStyleCnt="0"/>
      <dgm:spPr/>
    </dgm:pt>
    <dgm:pt modelId="{462499C9-F28C-054C-B7C8-1652FF812FB8}" type="pres">
      <dgm:prSet presAssocID="{4596DB25-45A3-4712-B6F9-8ACE0C31E63D}" presName="hierRoot1" presStyleCnt="0"/>
      <dgm:spPr/>
    </dgm:pt>
    <dgm:pt modelId="{D3C2CB04-41C6-A348-8362-84CEC64E1A42}" type="pres">
      <dgm:prSet presAssocID="{4596DB25-45A3-4712-B6F9-8ACE0C31E63D}" presName="composite" presStyleCnt="0"/>
      <dgm:spPr/>
    </dgm:pt>
    <dgm:pt modelId="{2D47CD01-0DFE-2045-A50B-8516D007CE86}" type="pres">
      <dgm:prSet presAssocID="{4596DB25-45A3-4712-B6F9-8ACE0C31E63D}" presName="background" presStyleLbl="node0" presStyleIdx="1" presStyleCnt="2"/>
      <dgm:spPr/>
    </dgm:pt>
    <dgm:pt modelId="{15F7ABE4-EB1F-1C49-AFFA-65B65A849450}" type="pres">
      <dgm:prSet presAssocID="{4596DB25-45A3-4712-B6F9-8ACE0C31E63D}" presName="text" presStyleLbl="fgAcc0" presStyleIdx="1" presStyleCnt="2">
        <dgm:presLayoutVars>
          <dgm:chPref val="3"/>
        </dgm:presLayoutVars>
      </dgm:prSet>
      <dgm:spPr/>
    </dgm:pt>
    <dgm:pt modelId="{D6A214FF-F5AB-2846-BA10-4095A99384A4}" type="pres">
      <dgm:prSet presAssocID="{4596DB25-45A3-4712-B6F9-8ACE0C31E63D}" presName="hierChild2" presStyleCnt="0"/>
      <dgm:spPr/>
    </dgm:pt>
  </dgm:ptLst>
  <dgm:cxnLst>
    <dgm:cxn modelId="{2DCD9D01-EE92-413C-9F81-269F3A2892A9}" srcId="{5B627513-8B0B-4E7A-900A-77B0296EDA91}" destId="{4596DB25-45A3-4712-B6F9-8ACE0C31E63D}" srcOrd="1" destOrd="0" parTransId="{F338CCD5-DB6A-405E-98A2-EFD33E241192}" sibTransId="{6D709F2D-B11E-4F58-9D02-ADF910D32606}"/>
    <dgm:cxn modelId="{108EBB19-C4E2-D946-9B12-34464D905B6A}" type="presOf" srcId="{94C34A6E-B362-411F-8977-51037D047155}" destId="{2B2F24AC-44DF-4447-96DA-09E0D15E51B4}" srcOrd="0" destOrd="0" presId="urn:microsoft.com/office/officeart/2005/8/layout/hierarchy1"/>
    <dgm:cxn modelId="{2FBD1360-5413-4994-ACAA-ABC52FC876FA}" srcId="{5B627513-8B0B-4E7A-900A-77B0296EDA91}" destId="{94C34A6E-B362-411F-8977-51037D047155}" srcOrd="0" destOrd="0" parTransId="{878C9881-2EE3-40E7-AB06-D6C075DFDB14}" sibTransId="{05FFC9E5-F0C5-439B-BD07-A3CC9E00381A}"/>
    <dgm:cxn modelId="{3562D296-0EF3-B241-856A-0FF4D328F844}" type="presOf" srcId="{5B627513-8B0B-4E7A-900A-77B0296EDA91}" destId="{79F124BF-8981-564E-9CE2-E49775222D79}" srcOrd="0" destOrd="0" presId="urn:microsoft.com/office/officeart/2005/8/layout/hierarchy1"/>
    <dgm:cxn modelId="{807852DF-9265-5247-82C3-8C44CBC6C316}" type="presOf" srcId="{4596DB25-45A3-4712-B6F9-8ACE0C31E63D}" destId="{15F7ABE4-EB1F-1C49-AFFA-65B65A849450}" srcOrd="0" destOrd="0" presId="urn:microsoft.com/office/officeart/2005/8/layout/hierarchy1"/>
    <dgm:cxn modelId="{97760CD0-8870-FB45-B7DB-7CD0FF6933F4}" type="presParOf" srcId="{79F124BF-8981-564E-9CE2-E49775222D79}" destId="{D282140C-3577-C14D-8A09-7B97BFBABC5A}" srcOrd="0" destOrd="0" presId="urn:microsoft.com/office/officeart/2005/8/layout/hierarchy1"/>
    <dgm:cxn modelId="{3B1DE990-F33C-B84F-A772-F936203D3CBC}" type="presParOf" srcId="{D282140C-3577-C14D-8A09-7B97BFBABC5A}" destId="{3C802EFE-3B0D-3449-A500-61B15060FA7E}" srcOrd="0" destOrd="0" presId="urn:microsoft.com/office/officeart/2005/8/layout/hierarchy1"/>
    <dgm:cxn modelId="{0E6CBBD0-383C-FE45-BCA7-DB29E7B7E876}" type="presParOf" srcId="{3C802EFE-3B0D-3449-A500-61B15060FA7E}" destId="{36CFF451-DE77-8447-AF38-A2994C70EC16}" srcOrd="0" destOrd="0" presId="urn:microsoft.com/office/officeart/2005/8/layout/hierarchy1"/>
    <dgm:cxn modelId="{DC81BED9-CF24-E640-8E58-D94FB4E38EC6}" type="presParOf" srcId="{3C802EFE-3B0D-3449-A500-61B15060FA7E}" destId="{2B2F24AC-44DF-4447-96DA-09E0D15E51B4}" srcOrd="1" destOrd="0" presId="urn:microsoft.com/office/officeart/2005/8/layout/hierarchy1"/>
    <dgm:cxn modelId="{8BF07858-7624-6546-972F-19DB1B20C2A0}" type="presParOf" srcId="{D282140C-3577-C14D-8A09-7B97BFBABC5A}" destId="{8DF0244A-D494-B54D-B1EC-1748D91F4E47}" srcOrd="1" destOrd="0" presId="urn:microsoft.com/office/officeart/2005/8/layout/hierarchy1"/>
    <dgm:cxn modelId="{E1270952-7CAB-FE45-8F8B-A8F68E035BFF}" type="presParOf" srcId="{79F124BF-8981-564E-9CE2-E49775222D79}" destId="{462499C9-F28C-054C-B7C8-1652FF812FB8}" srcOrd="1" destOrd="0" presId="urn:microsoft.com/office/officeart/2005/8/layout/hierarchy1"/>
    <dgm:cxn modelId="{EE0CEF25-34F4-8841-8918-EBDA2B4FE3DD}" type="presParOf" srcId="{462499C9-F28C-054C-B7C8-1652FF812FB8}" destId="{D3C2CB04-41C6-A348-8362-84CEC64E1A42}" srcOrd="0" destOrd="0" presId="urn:microsoft.com/office/officeart/2005/8/layout/hierarchy1"/>
    <dgm:cxn modelId="{8F8495E5-7052-E141-947F-0568656CB023}" type="presParOf" srcId="{D3C2CB04-41C6-A348-8362-84CEC64E1A42}" destId="{2D47CD01-0DFE-2045-A50B-8516D007CE86}" srcOrd="0" destOrd="0" presId="urn:microsoft.com/office/officeart/2005/8/layout/hierarchy1"/>
    <dgm:cxn modelId="{ACB35785-3A61-6649-907A-40E00F0D72A4}" type="presParOf" srcId="{D3C2CB04-41C6-A348-8362-84CEC64E1A42}" destId="{15F7ABE4-EB1F-1C49-AFFA-65B65A849450}" srcOrd="1" destOrd="0" presId="urn:microsoft.com/office/officeart/2005/8/layout/hierarchy1"/>
    <dgm:cxn modelId="{4FC237E6-9E77-F64D-A9D0-B900E760B398}" type="presParOf" srcId="{462499C9-F28C-054C-B7C8-1652FF812FB8}" destId="{D6A214FF-F5AB-2846-BA10-4095A99384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FF451-DE77-8447-AF38-A2994C70EC16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2F24AC-44DF-4447-96DA-09E0D15E51B4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You need to edit one of the 2 .html files.  Change the photo to be one of yours. Also change the name that will be shown</a:t>
          </a:r>
        </a:p>
      </dsp:txBody>
      <dsp:txXfrm>
        <a:off x="678914" y="525899"/>
        <a:ext cx="4067491" cy="2525499"/>
      </dsp:txXfrm>
    </dsp:sp>
    <dsp:sp modelId="{2D47CD01-0DFE-2045-A50B-8516D007CE86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F7ABE4-EB1F-1C49-AFFA-65B65A849450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Make sure you understand how this works. Not how it watches the database for changes. </a:t>
          </a:r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DDCE0-6E83-074E-95B0-7EA22E99BA5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44A9B-6B38-AE4E-B310-2CA52A81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6DF65-296B-F843-995C-858E1D512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2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224-131E-F049-B8CD-5D2ABC3AB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6E429-64C6-E94C-B5E1-BC61335EA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FDBD4-2050-084C-85FF-14DC84C5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BD1E-E2AD-9E48-932D-DF4B88A7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6FFD-86C5-BD4D-AB32-C8315ED0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606A-3F4A-7443-BAB4-A2D7001E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7D852-26DF-974E-BBD8-B768EDC04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1029-5000-CE4C-BD71-6549AA30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78FF-0A26-DB4B-99A6-778E914A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A020D-9D06-5942-8F17-52C36170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C2E26-4B51-6A47-A6FC-01DEAC046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C2B8E-B4D9-EB4D-A06A-B73522704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8075-0892-4040-B8E2-0AF0D552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8EA9-4A67-0E44-9ECD-0D4342E9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73567-2E17-A141-8311-C2438149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2A87-8B89-BF47-B389-9A7A07CF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5BF9-EFDE-A642-9CCF-9A3BFD0F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F638-7EB7-BD4B-A4EA-5CB5F76A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309C-F381-7446-B3AB-F642BAF6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DCAC8-8B1B-234D-BDA8-3A7F985F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56B9-589B-964A-BD2C-4FBC7F49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4F016-A89E-8D41-B1B2-A334A12B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FB588-7EEA-3045-94C0-FBCDD862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C7B-C76D-CB43-81AC-0C278859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569F-DFC1-BA44-8ED6-786AF521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7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9C1B-C6C2-2B47-ABFC-59CAD63A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15CE-A42C-4344-92F1-B893DB9C7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E2BDD-18D7-DF45-9453-B05C07A04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7C256-410F-2942-BDA3-CA7A5229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9C8EA-8D40-804B-9E60-FF423264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0387C-B9CD-2848-91F3-A774F4D0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F7DC-EBA1-0B47-AE91-D2814AD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62B95-7BAC-9949-B819-0EE4DC96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7DF52-AFFF-9F44-A665-88E6569E1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83208-897D-9546-9122-2286AB9FC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2813C-5544-CE44-BE9C-6B53E9EC2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36537-B62C-D34C-A12F-E2F8BBD1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8EB00-0370-D744-9555-B524C209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A7F8E-9910-C546-A0B1-45313846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CEAB-9588-0F47-8BFD-93759CA0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406B4-993A-8C48-9AFF-E3043F5F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89244-33EA-CC4F-94B5-E232F15E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8EC92-2990-734D-BE90-A65D7445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3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F923E-FDA4-DA46-8DC5-8725800C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63435-843C-6945-95CF-4B6B5CC8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44F0F-99AF-9C45-8835-450BC5F0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7A32-80B8-A144-BDB0-E81439B6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B686-F6B9-2F42-8031-7CA7753FC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FA7C8-0283-3D4B-BEFE-8430D67B1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FB5E6-199F-204E-A123-E6C40185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24B37-F571-A547-8EF9-9C86C2DF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B553-C9E5-EE4F-89B7-AD860F2B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4BB3-527B-FF4F-B877-6255D8EF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52A6A-3746-644B-A70E-79ABE225E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B0C80-6063-F24D-B949-D91625349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D2763-66B3-C647-8A2F-B6AAF186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A43CD-D791-5F4F-8D61-F6594174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A4A4F-F101-B942-A8CC-AD23F580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CB9D3-15BD-E540-B259-B3E6409F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A656C-252A-3A42-B9EF-CF2938FC6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B400-5383-7442-B26B-5BA2F5CCC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931F-9240-2D49-9E03-1A02BF4C3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ED904-EF89-3B4D-890E-2270E114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pXFMQAl6XB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input/hello/m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inpu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github.com/johntango/chatFirebase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ohntango/demoexpr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9A66C0-74A4-3642-8321-9D38E203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Stores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FireBase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7F27C-E064-0744-9E2B-04303A551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hlinkClick r:id="rId4"/>
              </a:rPr>
              <a:t>https://youtu.be</a:t>
            </a:r>
            <a:r>
              <a:rPr lang="en-US" sz="3200">
                <a:solidFill>
                  <a:srgbClr val="000000"/>
                </a:solidFill>
                <a:hlinkClick r:id="rId4"/>
              </a:rPr>
              <a:t>/pXFMQAl6XBM</a:t>
            </a:r>
            <a:r>
              <a:rPr lang="en-US" sz="3200">
                <a:solidFill>
                  <a:srgbClr val="000000"/>
                </a:solidFill>
              </a:rPr>
              <a:t> 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65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66104-5DD8-1E4D-BEC2-8F6A2DDD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write the app - server.js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17CDBEB3-B04F-9B4B-BD1A-52B9CE6DB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679" y="2509911"/>
            <a:ext cx="908554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93635-690E-4C43-8D41-4F792C2F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Now run in the command window 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&gt;node server.js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E5A37A9-7221-D449-9BE7-965FEBD9C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198055"/>
            <a:ext cx="5455917" cy="245516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E0DDAF3-A29E-0644-960C-8BC1F3AC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4023263"/>
            <a:ext cx="5455917" cy="80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1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93635-690E-4C43-8D41-4F792C2F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Now we are going to add ”routes” to our web server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http://localhost:3000/lucky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DEF4310-0491-6044-8488-4019DE97C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959359"/>
            <a:ext cx="5455917" cy="293255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0CA5C61-54AA-564C-A34D-5E346D453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225335"/>
            <a:ext cx="5455917" cy="2400602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8BC68945-D3BF-1546-9278-4CA3C2F7AE61}"/>
              </a:ext>
            </a:extLst>
          </p:cNvPr>
          <p:cNvSpPr/>
          <p:nvPr/>
        </p:nvSpPr>
        <p:spPr>
          <a:xfrm>
            <a:off x="0" y="4425636"/>
            <a:ext cx="541867" cy="307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≈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581770F-C861-7D4C-8E61-3FD1CB24E1C0}"/>
              </a:ext>
            </a:extLst>
          </p:cNvPr>
          <p:cNvSpPr/>
          <p:nvPr/>
        </p:nvSpPr>
        <p:spPr>
          <a:xfrm>
            <a:off x="7687733" y="3646702"/>
            <a:ext cx="541867" cy="307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0509-E5B5-4144-96BB-94DC0E08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For debugging its sometimes useful to use curl to hit a Web Server </a:t>
            </a:r>
            <a:r>
              <a:rPr lang="en-US" sz="3200" dirty="0" err="1"/>
              <a:t>eg</a:t>
            </a:r>
            <a:r>
              <a:rPr lang="en-US" sz="3200" dirty="0"/>
              <a:t> from terminal we can type</a:t>
            </a:r>
            <a:br>
              <a:rPr lang="en-US" sz="3200" dirty="0"/>
            </a:br>
            <a:r>
              <a:rPr lang="en-US" sz="3200" dirty="0"/>
              <a:t>curl </a:t>
            </a:r>
            <a:r>
              <a:rPr lang="en-US" sz="3200" dirty="0">
                <a:hlinkClick r:id="rId2"/>
              </a:rPr>
              <a:t>http://localhost:3000/input/hello/me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this will create parameters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14C8DCE-D6A3-A44D-B3F3-CFC5F950A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1530545" y="2141537"/>
            <a:ext cx="8678767" cy="4351338"/>
          </a:xfrm>
        </p:spPr>
      </p:pic>
    </p:spTree>
    <p:extLst>
      <p:ext uri="{BB962C8B-B14F-4D97-AF65-F5344CB8AC3E}">
        <p14:creationId xmlns:p14="http://schemas.microsoft.com/office/powerpoint/2010/main" val="127718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52B5-670B-654D-B0AB-D3F76C11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11117"/>
            <a:ext cx="6466046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send and catch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244E-1DC1-E147-8AA5-C9FF3CE9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373823"/>
            <a:ext cx="6466046" cy="9111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Test using CURL</a:t>
            </a:r>
          </a:p>
        </p:txBody>
      </p:sp>
      <p:sp>
        <p:nvSpPr>
          <p:cNvPr id="11" name="Freeform 20">
            <a:extLst>
              <a:ext uri="{FF2B5EF4-FFF2-40B4-BE49-F238E27FC236}">
                <a16:creationId xmlns:a16="http://schemas.microsoft.com/office/drawing/2014/main" id="{F98E3466-2E91-4462-B52B-7D58B656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2758"/>
            <a:ext cx="4522796" cy="2919017"/>
          </a:xfrm>
          <a:custGeom>
            <a:avLst/>
            <a:gdLst>
              <a:gd name="connsiteX0" fmla="*/ 0 w 4522796"/>
              <a:gd name="connsiteY0" fmla="*/ 2919017 h 2919017"/>
              <a:gd name="connsiteX1" fmla="*/ 4522796 w 4522796"/>
              <a:gd name="connsiteY1" fmla="*/ 2919017 h 2919017"/>
              <a:gd name="connsiteX2" fmla="*/ 3170909 w 4522796"/>
              <a:gd name="connsiteY2" fmla="*/ 0 h 2919017"/>
              <a:gd name="connsiteX3" fmla="*/ 0 w 4522796"/>
              <a:gd name="connsiteY3" fmla="*/ 0 h 2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919017">
                <a:moveTo>
                  <a:pt x="0" y="2919017"/>
                </a:moveTo>
                <a:lnTo>
                  <a:pt x="4522796" y="2919017"/>
                </a:lnTo>
                <a:lnTo>
                  <a:pt x="3170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436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67C42-2FB9-2C4D-AC5B-28EDE42D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37" y="604434"/>
            <a:ext cx="4997410" cy="1636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76877F-0941-F441-89C1-12FA2200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385" y="1185024"/>
            <a:ext cx="3757183" cy="911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99E863-0B18-2C4E-AA0B-92C8F1C11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906" y="3704096"/>
            <a:ext cx="5629368" cy="605156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1F00C019-8FAE-476B-89FD-48D3C9F05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E7B46AB0-49CD-4AB7-B8BA-7BD5CDBC9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448626"/>
            <a:ext cx="6754821" cy="1409374"/>
          </a:xfrm>
          <a:custGeom>
            <a:avLst/>
            <a:gdLst>
              <a:gd name="connsiteX0" fmla="*/ 0 w 6754821"/>
              <a:gd name="connsiteY0" fmla="*/ 0 h 1409374"/>
              <a:gd name="connsiteX1" fmla="*/ 6754821 w 6754821"/>
              <a:gd name="connsiteY1" fmla="*/ 0 h 1409374"/>
              <a:gd name="connsiteX2" fmla="*/ 6102096 w 6754821"/>
              <a:gd name="connsiteY2" fmla="*/ 1409374 h 1409374"/>
              <a:gd name="connsiteX3" fmla="*/ 0 w 6754821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821" h="1409374">
                <a:moveTo>
                  <a:pt x="0" y="0"/>
                </a:moveTo>
                <a:lnTo>
                  <a:pt x="6754821" y="0"/>
                </a:lnTo>
                <a:lnTo>
                  <a:pt x="6102096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2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B96EB-60FB-D748-8EC9-50FB16F2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curl to POST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C058-6064-494A-9BC4-6FF83BFE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curl -d '{"quote":”hello-earthline", "author":”john"}' -H "Content-Type: application/json" -X POST </a:t>
            </a:r>
            <a:r>
              <a:rPr lang="en-US" sz="200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http://localhost:3000/input</a:t>
            </a: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In App add the following “route”</a:t>
            </a:r>
            <a:br>
              <a:rPr lang="en-US" sz="2000">
                <a:solidFill>
                  <a:srgbClr val="000000"/>
                </a:solidFill>
              </a:rPr>
            </a:b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app.post('/input', function(req,res){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     console.log(JSON.stringify(req.body));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    res.send ({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        quote : req.body.quote,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        author : req.body.author   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});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3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25668-61AB-8B42-AC6B-EFB79364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FireBase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 Store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https://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youtu.be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/pXFMQAl6XBM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66965FB9-9E51-A348-B772-224919C05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71030"/>
            <a:ext cx="11496821" cy="30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771B-3F31-8C4E-95FF-B8063586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7606-385D-AE4C-B97B-C9811AB1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D81D4-CB64-8749-893A-52642804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1690688"/>
            <a:ext cx="8610600" cy="5029200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0D63443D-C645-DE4E-BAB9-EDC3D5BAEB7B}"/>
              </a:ext>
            </a:extLst>
          </p:cNvPr>
          <p:cNvSpPr/>
          <p:nvPr/>
        </p:nvSpPr>
        <p:spPr>
          <a:xfrm>
            <a:off x="6728512" y="811632"/>
            <a:ext cx="1604154" cy="107309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FB53B14-6931-344E-873D-F2A0261731F2}"/>
              </a:ext>
            </a:extLst>
          </p:cNvPr>
          <p:cNvSpPr/>
          <p:nvPr/>
        </p:nvSpPr>
        <p:spPr>
          <a:xfrm>
            <a:off x="7082347" y="1036127"/>
            <a:ext cx="901700" cy="664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C8E810-F236-0340-9C7F-0A07B98ED00B}"/>
              </a:ext>
            </a:extLst>
          </p:cNvPr>
          <p:cNvSpPr txBox="1">
            <a:spLocks/>
          </p:cNvSpPr>
          <p:nvPr/>
        </p:nvSpPr>
        <p:spPr>
          <a:xfrm>
            <a:off x="8319160" y="939431"/>
            <a:ext cx="2085023" cy="689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FireBase</a:t>
            </a:r>
            <a:r>
              <a:rPr lang="en-US" dirty="0"/>
              <a:t> </a:t>
            </a:r>
            <a:r>
              <a:rPr lang="en-US" dirty="0" err="1"/>
              <a:t>DataStore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DFC934AD-6007-9346-9FB0-422DAB38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9568" y="-13793"/>
            <a:ext cx="1032863" cy="1032863"/>
          </a:xfrm>
          <a:prstGeom prst="rect">
            <a:avLst/>
          </a:prstGeom>
        </p:spPr>
      </p:pic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5DCB03EC-0A51-3849-81E4-69167538F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82184" y="77603"/>
            <a:ext cx="1032863" cy="1032863"/>
          </a:xfrm>
          <a:prstGeom prst="rect">
            <a:avLst/>
          </a:prstGeom>
        </p:spPr>
      </p:pic>
      <p:pic>
        <p:nvPicPr>
          <p:cNvPr id="10" name="Graphic 9" descr="Laptop">
            <a:extLst>
              <a:ext uri="{FF2B5EF4-FFF2-40B4-BE49-F238E27FC236}">
                <a16:creationId xmlns:a16="http://schemas.microsoft.com/office/drawing/2014/main" id="{9F73E785-8A85-A94F-9C85-3C9C0307F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5753" y="1660774"/>
            <a:ext cx="1032863" cy="1032863"/>
          </a:xfrm>
          <a:prstGeom prst="rect">
            <a:avLst/>
          </a:prstGeom>
        </p:spPr>
      </p:pic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7F7D862A-640F-3947-BF8D-C4DEB825F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7345" y="981913"/>
            <a:ext cx="1032863" cy="10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5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716D74-69FA-1044-AB3C-FD923C1A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You are going to use my FireBase Data Store so copy the code opposite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E9F2-5ED2-494D-BF4F-3F4351A4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// Initialize Firebase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var config = {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apiKey: "AIzaSyAVQLaGLhKu3DNssy3g7IuihPKQkuwASxY",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authDomain: "chatapp-c509e.firebaseapp.com",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databaseURL: "https://chatapp-c509e.firebaseio.com",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projectId: "chatapp-c509e",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storageBucket: "",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messagingSenderId: "363342895005"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};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firebase.initializeApp(config);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5520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73340-3900-BE4B-B843-8953C938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Exercise in class - Chat App - clone from  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https://github.com/johntango/chatFirebase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67BAA7-23A2-4BDD-9763-A15ECE109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38844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3499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1E4E-938A-F942-98D4-2DF96134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9DF9-9DEB-C941-9C00-B77EE4E5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Express Web Server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Chat App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Quote App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66379F3-9FA9-4443-8AA7-46FC187E9857}"/>
              </a:ext>
            </a:extLst>
          </p:cNvPr>
          <p:cNvSpPr/>
          <p:nvPr/>
        </p:nvSpPr>
        <p:spPr>
          <a:xfrm>
            <a:off x="6792600" y="1789870"/>
            <a:ext cx="533210" cy="21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D3F61BED-4596-244A-81CB-668A934E0E71}"/>
              </a:ext>
            </a:extLst>
          </p:cNvPr>
          <p:cNvSpPr/>
          <p:nvPr/>
        </p:nvSpPr>
        <p:spPr>
          <a:xfrm>
            <a:off x="6773812" y="2172087"/>
            <a:ext cx="533210" cy="180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E262C56-EF35-F842-A4D1-5232E17349E6}"/>
              </a:ext>
            </a:extLst>
          </p:cNvPr>
          <p:cNvSpPr/>
          <p:nvPr/>
        </p:nvSpPr>
        <p:spPr>
          <a:xfrm>
            <a:off x="7702502" y="1471693"/>
            <a:ext cx="1900539" cy="1203166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4985BC63-387D-6A43-8AEA-5B1D9A96E24E}"/>
              </a:ext>
            </a:extLst>
          </p:cNvPr>
          <p:cNvSpPr/>
          <p:nvPr/>
        </p:nvSpPr>
        <p:spPr>
          <a:xfrm>
            <a:off x="4967445" y="2931320"/>
            <a:ext cx="1604154" cy="107309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585BAA17-B2F7-3D4A-989D-E435A1C5F35E}"/>
              </a:ext>
            </a:extLst>
          </p:cNvPr>
          <p:cNvSpPr/>
          <p:nvPr/>
        </p:nvSpPr>
        <p:spPr>
          <a:xfrm>
            <a:off x="5321280" y="3155815"/>
            <a:ext cx="901700" cy="664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668394-DF11-D145-8CFD-8D47F262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751" y="1851026"/>
            <a:ext cx="1473200" cy="4445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2F91761-C667-FE45-AA5A-8652D47DC025}"/>
              </a:ext>
            </a:extLst>
          </p:cNvPr>
          <p:cNvSpPr txBox="1">
            <a:spLocks/>
          </p:cNvSpPr>
          <p:nvPr/>
        </p:nvSpPr>
        <p:spPr>
          <a:xfrm>
            <a:off x="5226300" y="1292740"/>
            <a:ext cx="1558152" cy="397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Browser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E833653-7FDB-E54D-BFC7-F48179E8B7E0}"/>
              </a:ext>
            </a:extLst>
          </p:cNvPr>
          <p:cNvSpPr txBox="1">
            <a:spLocks/>
          </p:cNvSpPr>
          <p:nvPr/>
        </p:nvSpPr>
        <p:spPr>
          <a:xfrm>
            <a:off x="7900459" y="1087616"/>
            <a:ext cx="1702582" cy="397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Web Server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B13FE8-D589-D24B-BD25-3DE70304233E}"/>
              </a:ext>
            </a:extLst>
          </p:cNvPr>
          <p:cNvSpPr txBox="1">
            <a:spLocks/>
          </p:cNvSpPr>
          <p:nvPr/>
        </p:nvSpPr>
        <p:spPr>
          <a:xfrm>
            <a:off x="6558093" y="3059119"/>
            <a:ext cx="2085023" cy="689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FireBase</a:t>
            </a:r>
            <a:r>
              <a:rPr lang="en-US" dirty="0"/>
              <a:t> </a:t>
            </a:r>
            <a:r>
              <a:rPr lang="en-US" dirty="0" err="1"/>
              <a:t>DataStore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B9C1E136-0DB4-F746-A197-4039C492243E}"/>
              </a:ext>
            </a:extLst>
          </p:cNvPr>
          <p:cNvSpPr/>
          <p:nvPr/>
        </p:nvSpPr>
        <p:spPr>
          <a:xfrm>
            <a:off x="8170100" y="4571964"/>
            <a:ext cx="1604154" cy="107309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EC3E8BA-CAD8-FC45-A0CB-A7F440A09398}"/>
              </a:ext>
            </a:extLst>
          </p:cNvPr>
          <p:cNvSpPr/>
          <p:nvPr/>
        </p:nvSpPr>
        <p:spPr>
          <a:xfrm>
            <a:off x="8522397" y="4753169"/>
            <a:ext cx="901700" cy="664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49839CC-C675-F642-A9F2-CE03756ACA98}"/>
              </a:ext>
            </a:extLst>
          </p:cNvPr>
          <p:cNvSpPr txBox="1">
            <a:spLocks/>
          </p:cNvSpPr>
          <p:nvPr/>
        </p:nvSpPr>
        <p:spPr>
          <a:xfrm>
            <a:off x="9830144" y="4703183"/>
            <a:ext cx="2085023" cy="689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FireBase</a:t>
            </a:r>
            <a:r>
              <a:rPr lang="en-US" dirty="0"/>
              <a:t> </a:t>
            </a:r>
            <a:r>
              <a:rPr lang="en-US" dirty="0" err="1"/>
              <a:t>DataStore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796F6BAA-772F-F34B-9D53-96C300BAFC3D}"/>
              </a:ext>
            </a:extLst>
          </p:cNvPr>
          <p:cNvSpPr/>
          <p:nvPr/>
        </p:nvSpPr>
        <p:spPr>
          <a:xfrm>
            <a:off x="5801963" y="4528269"/>
            <a:ext cx="1900539" cy="1203166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DC2E634-6356-5147-BC6E-13DF7CD4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212" y="4907602"/>
            <a:ext cx="1473200" cy="4445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F06D4C3-8EE4-6C40-8BBA-414759013EC5}"/>
              </a:ext>
            </a:extLst>
          </p:cNvPr>
          <p:cNvSpPr txBox="1">
            <a:spLocks/>
          </p:cNvSpPr>
          <p:nvPr/>
        </p:nvSpPr>
        <p:spPr>
          <a:xfrm>
            <a:off x="5999920" y="4144192"/>
            <a:ext cx="1702582" cy="397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Web Server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55D50EB-9288-CE46-9192-5F56AD504DFB}"/>
              </a:ext>
            </a:extLst>
          </p:cNvPr>
          <p:cNvSpPr txBox="1">
            <a:spLocks/>
          </p:cNvSpPr>
          <p:nvPr/>
        </p:nvSpPr>
        <p:spPr>
          <a:xfrm>
            <a:off x="3607506" y="4571437"/>
            <a:ext cx="1558152" cy="397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Browser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1" name="Graphic 30" descr="Laptop">
            <a:extLst>
              <a:ext uri="{FF2B5EF4-FFF2-40B4-BE49-F238E27FC236}">
                <a16:creationId xmlns:a16="http://schemas.microsoft.com/office/drawing/2014/main" id="{6CCEFACB-3CC5-D147-A55C-D56B7A685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752" y="1563782"/>
            <a:ext cx="1032863" cy="1032863"/>
          </a:xfrm>
          <a:prstGeom prst="rect">
            <a:avLst/>
          </a:prstGeom>
        </p:spPr>
      </p:pic>
      <p:pic>
        <p:nvPicPr>
          <p:cNvPr id="32" name="Graphic 31" descr="Laptop">
            <a:extLst>
              <a:ext uri="{FF2B5EF4-FFF2-40B4-BE49-F238E27FC236}">
                <a16:creationId xmlns:a16="http://schemas.microsoft.com/office/drawing/2014/main" id="{BF8544CD-3D7B-884B-98E6-35935EF5E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5694" y="2475980"/>
            <a:ext cx="1032863" cy="1032863"/>
          </a:xfrm>
          <a:prstGeom prst="rect">
            <a:avLst/>
          </a:prstGeom>
        </p:spPr>
      </p:pic>
      <p:pic>
        <p:nvPicPr>
          <p:cNvPr id="33" name="Graphic 32" descr="Laptop">
            <a:extLst>
              <a:ext uri="{FF2B5EF4-FFF2-40B4-BE49-F238E27FC236}">
                <a16:creationId xmlns:a16="http://schemas.microsoft.com/office/drawing/2014/main" id="{2E70489A-4DC8-7F47-9EED-7AE18B4CC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8474" y="2622804"/>
            <a:ext cx="1032863" cy="1032863"/>
          </a:xfrm>
          <a:prstGeom prst="rect">
            <a:avLst/>
          </a:prstGeom>
        </p:spPr>
      </p:pic>
      <p:pic>
        <p:nvPicPr>
          <p:cNvPr id="34" name="Graphic 33" descr="Laptop">
            <a:extLst>
              <a:ext uri="{FF2B5EF4-FFF2-40B4-BE49-F238E27FC236}">
                <a16:creationId xmlns:a16="http://schemas.microsoft.com/office/drawing/2014/main" id="{E4412325-AC35-FF48-93A0-AE03CBEFF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6020" y="3393194"/>
            <a:ext cx="1032863" cy="1032863"/>
          </a:xfrm>
          <a:prstGeom prst="rect">
            <a:avLst/>
          </a:prstGeom>
        </p:spPr>
      </p:pic>
      <p:pic>
        <p:nvPicPr>
          <p:cNvPr id="35" name="Graphic 34" descr="Laptop">
            <a:extLst>
              <a:ext uri="{FF2B5EF4-FFF2-40B4-BE49-F238E27FC236}">
                <a16:creationId xmlns:a16="http://schemas.microsoft.com/office/drawing/2014/main" id="{86C4198B-9C93-824D-A31C-FF5600F91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4731" y="3491366"/>
            <a:ext cx="1032863" cy="1032863"/>
          </a:xfrm>
          <a:prstGeom prst="rect">
            <a:avLst/>
          </a:prstGeom>
        </p:spPr>
      </p:pic>
      <p:sp>
        <p:nvSpPr>
          <p:cNvPr id="36" name="Right Arrow 35">
            <a:extLst>
              <a:ext uri="{FF2B5EF4-FFF2-40B4-BE49-F238E27FC236}">
                <a16:creationId xmlns:a16="http://schemas.microsoft.com/office/drawing/2014/main" id="{F50BFFE1-05B2-7D44-B43D-D253818E5206}"/>
              </a:ext>
            </a:extLst>
          </p:cNvPr>
          <p:cNvSpPr/>
          <p:nvPr/>
        </p:nvSpPr>
        <p:spPr>
          <a:xfrm>
            <a:off x="5073344" y="5079531"/>
            <a:ext cx="533210" cy="21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B57D9F2B-977F-EC40-9938-0B0FD753ACCA}"/>
              </a:ext>
            </a:extLst>
          </p:cNvPr>
          <p:cNvSpPr/>
          <p:nvPr/>
        </p:nvSpPr>
        <p:spPr>
          <a:xfrm>
            <a:off x="7594469" y="4942969"/>
            <a:ext cx="533210" cy="21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Laptop">
            <a:extLst>
              <a:ext uri="{FF2B5EF4-FFF2-40B4-BE49-F238E27FC236}">
                <a16:creationId xmlns:a16="http://schemas.microsoft.com/office/drawing/2014/main" id="{BCD823CB-7255-5840-872C-CA14573DA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9779" y="4698572"/>
            <a:ext cx="1032863" cy="10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72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1E4E-938A-F942-98D4-2DF96134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9DF9-9DEB-C941-9C00-B77EE4E5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B9C1E136-0DB4-F746-A197-4039C492243E}"/>
              </a:ext>
            </a:extLst>
          </p:cNvPr>
          <p:cNvSpPr/>
          <p:nvPr/>
        </p:nvSpPr>
        <p:spPr>
          <a:xfrm>
            <a:off x="6646100" y="3064897"/>
            <a:ext cx="1604154" cy="107309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EC3E8BA-CAD8-FC45-A0CB-A7F440A09398}"/>
              </a:ext>
            </a:extLst>
          </p:cNvPr>
          <p:cNvSpPr/>
          <p:nvPr/>
        </p:nvSpPr>
        <p:spPr>
          <a:xfrm>
            <a:off x="6998397" y="3246102"/>
            <a:ext cx="901700" cy="664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49839CC-C675-F642-A9F2-CE03756ACA98}"/>
              </a:ext>
            </a:extLst>
          </p:cNvPr>
          <p:cNvSpPr txBox="1">
            <a:spLocks/>
          </p:cNvSpPr>
          <p:nvPr/>
        </p:nvSpPr>
        <p:spPr>
          <a:xfrm>
            <a:off x="8306144" y="3196116"/>
            <a:ext cx="2085023" cy="689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FireBase</a:t>
            </a:r>
            <a:r>
              <a:rPr lang="en-US" dirty="0"/>
              <a:t> </a:t>
            </a:r>
            <a:r>
              <a:rPr lang="en-US" dirty="0" err="1"/>
              <a:t>DataStore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796F6BAA-772F-F34B-9D53-96C300BAFC3D}"/>
              </a:ext>
            </a:extLst>
          </p:cNvPr>
          <p:cNvSpPr/>
          <p:nvPr/>
        </p:nvSpPr>
        <p:spPr>
          <a:xfrm>
            <a:off x="4277963" y="3021202"/>
            <a:ext cx="1900539" cy="1203166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DC2E634-6356-5147-BC6E-13DF7CD4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12" y="3400535"/>
            <a:ext cx="1473200" cy="4445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F06D4C3-8EE4-6C40-8BBA-414759013EC5}"/>
              </a:ext>
            </a:extLst>
          </p:cNvPr>
          <p:cNvSpPr txBox="1">
            <a:spLocks/>
          </p:cNvSpPr>
          <p:nvPr/>
        </p:nvSpPr>
        <p:spPr>
          <a:xfrm>
            <a:off x="4475920" y="2637125"/>
            <a:ext cx="1702582" cy="397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Web Server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55D50EB-9288-CE46-9192-5F56AD504DFB}"/>
              </a:ext>
            </a:extLst>
          </p:cNvPr>
          <p:cNvSpPr txBox="1">
            <a:spLocks/>
          </p:cNvSpPr>
          <p:nvPr/>
        </p:nvSpPr>
        <p:spPr>
          <a:xfrm>
            <a:off x="2083506" y="3064370"/>
            <a:ext cx="1558152" cy="397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Browser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F50BFFE1-05B2-7D44-B43D-D253818E5206}"/>
              </a:ext>
            </a:extLst>
          </p:cNvPr>
          <p:cNvSpPr/>
          <p:nvPr/>
        </p:nvSpPr>
        <p:spPr>
          <a:xfrm>
            <a:off x="3549344" y="3572464"/>
            <a:ext cx="533210" cy="21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B57D9F2B-977F-EC40-9938-0B0FD753ACCA}"/>
              </a:ext>
            </a:extLst>
          </p:cNvPr>
          <p:cNvSpPr/>
          <p:nvPr/>
        </p:nvSpPr>
        <p:spPr>
          <a:xfrm>
            <a:off x="6070469" y="3435902"/>
            <a:ext cx="533210" cy="21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Laptop">
            <a:extLst>
              <a:ext uri="{FF2B5EF4-FFF2-40B4-BE49-F238E27FC236}">
                <a16:creationId xmlns:a16="http://schemas.microsoft.com/office/drawing/2014/main" id="{BCD823CB-7255-5840-872C-CA14573DA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5779" y="3191505"/>
            <a:ext cx="1032863" cy="10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2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3BEC0-2D05-8943-BDB5-3CC60524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files to your working directory from 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>
                <a:solidFill>
                  <a:srgbClr val="FFFFFF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  <a:hlinkClick r:id="rId2"/>
              </a:rPr>
              <a:t>https://github.com/johntango/demoexpress</a:t>
            </a:r>
            <a:r>
              <a:rPr lang="en-US" sz="3000" kern="1200" dirty="0">
                <a:solidFill>
                  <a:srgbClr val="FFFFFF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5EA9B0-0C1B-0D4A-BBE9-5CDE50575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" y="2697981"/>
            <a:ext cx="11496821" cy="36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3F16-273C-A643-B6E2-0D4E0350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US" sz="3700"/>
              <a:t>NPM Node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FC3A-25F3-2744-8727-0E6E4382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r>
              <a:rPr lang="en-US" sz="1800"/>
              <a:t>Allows you to manage thousands of libraries efficiently</a:t>
            </a:r>
          </a:p>
          <a:p>
            <a:r>
              <a:rPr lang="en-US" sz="1800"/>
              <a:t>9 billion downloads last week !!!</a:t>
            </a:r>
          </a:p>
          <a:p>
            <a:r>
              <a:rPr lang="en-US" sz="1800"/>
              <a:t>Learn fast from the best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D523A-9562-6740-B160-C0BA7CEEB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1347826"/>
            <a:ext cx="3775899" cy="16141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177E4-1850-264E-B5E6-235D90C3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39" y="1077097"/>
            <a:ext cx="2438503" cy="151187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C1990-7D89-864E-8D05-58961DF2F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463" y="4567590"/>
            <a:ext cx="3775899" cy="15669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BC340-322F-DC46-AE40-C12D3A73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639" y="4444888"/>
            <a:ext cx="2438503" cy="11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45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B0E9-7290-1445-A379-05C0CC3F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253B1-8348-5A43-B43F-4B88236B2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914929"/>
            <a:ext cx="5069382" cy="210379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52F1-EAEA-4344-BEE7-BDB35F36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npm init    - creates file package.json</a:t>
            </a:r>
          </a:p>
          <a:p>
            <a:r>
              <a:rPr lang="en-US" sz="2400"/>
              <a:t>package.json – specifies how to build your app</a:t>
            </a:r>
          </a:p>
        </p:txBody>
      </p:sp>
    </p:spTree>
    <p:extLst>
      <p:ext uri="{BB962C8B-B14F-4D97-AF65-F5344CB8AC3E}">
        <p14:creationId xmlns:p14="http://schemas.microsoft.com/office/powerpoint/2010/main" val="298747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5CA1E-166D-C94F-8F98-768F889F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300"/>
              <a:t>npm init  - creates file package.json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91EC7-94D3-024B-9765-D5478874B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select defaults</a:t>
            </a:r>
          </a:p>
          <a:p>
            <a:pPr marL="0" indent="0">
              <a:buNone/>
            </a:pPr>
            <a:r>
              <a:rPr lang="en-US" sz="1800"/>
              <a:t>Except</a:t>
            </a:r>
          </a:p>
          <a:p>
            <a:pPr marL="0" indent="0">
              <a:buNone/>
            </a:pPr>
            <a:r>
              <a:rPr lang="en-US" sz="1800"/>
              <a:t>Author</a:t>
            </a:r>
          </a:p>
          <a:p>
            <a:pPr marL="0" indent="0">
              <a:buNone/>
            </a:pPr>
            <a:r>
              <a:rPr lang="en-US" sz="1800"/>
              <a:t>License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571E5-254F-9B44-92D4-02553D3F7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9" r="4493"/>
          <a:stretch/>
        </p:blipFill>
        <p:spPr>
          <a:xfrm>
            <a:off x="6096000" y="1404960"/>
            <a:ext cx="5553233" cy="377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36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885DB-BFAA-9541-A356-2B50BC3D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Package.json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A4A3D-EE04-8F42-A8EE-AE0A826C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83318"/>
            <a:ext cx="7188199" cy="48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0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4EFE-3DA5-1944-A128-DC83E1D9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npm install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6E90-683C-BC49-AA36-D451C4D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900" kern="1200">
                <a:solidFill>
                  <a:srgbClr val="FFF918"/>
                </a:solidFill>
                <a:latin typeface="+mn-lt"/>
                <a:ea typeface="+mn-ea"/>
                <a:cs typeface="+mn-cs"/>
              </a:rPr>
              <a:t>This installs the “express” web server library and modifies package.json to include this step.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D6447D6-0A79-0E41-A761-9634E0E1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71030"/>
            <a:ext cx="11496821" cy="30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3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18191-9D43-EB48-ADCD-89BD4978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Express installed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3" descr="A screenshot of text&#10;&#10;Description automatically generated">
            <a:extLst>
              <a:ext uri="{FF2B5EF4-FFF2-40B4-BE49-F238E27FC236}">
                <a16:creationId xmlns:a16="http://schemas.microsoft.com/office/drawing/2014/main" id="{40EE45EA-FEAE-D545-AAB2-4C5209679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704" y="961812"/>
            <a:ext cx="6777990" cy="4930987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F90DAC6-3C2C-1D41-9404-FB94BFF47BDE}"/>
              </a:ext>
            </a:extLst>
          </p:cNvPr>
          <p:cNvSpPr/>
          <p:nvPr/>
        </p:nvSpPr>
        <p:spPr>
          <a:xfrm>
            <a:off x="3392434" y="4944533"/>
            <a:ext cx="1433566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3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380</Words>
  <Application>Microsoft Macintosh PowerPoint</Application>
  <PresentationFormat>Widescreen</PresentationFormat>
  <Paragraphs>85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 Stores FireBase Chat</vt:lpstr>
      <vt:lpstr>In Class Exercises</vt:lpstr>
      <vt:lpstr>Download files to your working directory from   https://github.com/johntango/demoexpress </vt:lpstr>
      <vt:lpstr>NPM Node Package Manager</vt:lpstr>
      <vt:lpstr>package.json</vt:lpstr>
      <vt:lpstr>npm init  - creates file package.json</vt:lpstr>
      <vt:lpstr>Package.json </vt:lpstr>
      <vt:lpstr>npm install express</vt:lpstr>
      <vt:lpstr>Express installed </vt:lpstr>
      <vt:lpstr>Now write the app - server.js </vt:lpstr>
      <vt:lpstr>Now run in the command window  &gt;node server.js</vt:lpstr>
      <vt:lpstr>Now we are going to add ”routes” to our web server http://localhost:3000/lucky</vt:lpstr>
      <vt:lpstr>For debugging its sometimes useful to use curl to hit a Web Server eg from terminal we can type curl http://localhost:3000/input/hello/me  this will create parameters</vt:lpstr>
      <vt:lpstr>send and catch parameters </vt:lpstr>
      <vt:lpstr>Using curl to POST data</vt:lpstr>
      <vt:lpstr>FireBase Data Store https://youtu.be/pXFMQAl6XBM</vt:lpstr>
      <vt:lpstr>Chat Application</vt:lpstr>
      <vt:lpstr>You are going to use my FireBase Data Store so copy the code opposite</vt:lpstr>
      <vt:lpstr>Exercise in class - Chat App - clone from  https://github.com/johntango/chatFirebase </vt:lpstr>
      <vt:lpstr>Problem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Stores FireBase Chat</dc:title>
  <dc:creator>John Williams</dc:creator>
  <cp:lastModifiedBy>John Williams</cp:lastModifiedBy>
  <cp:revision>3</cp:revision>
  <dcterms:created xsi:type="dcterms:W3CDTF">2019-02-24T17:52:29Z</dcterms:created>
  <dcterms:modified xsi:type="dcterms:W3CDTF">2019-02-24T18:36:50Z</dcterms:modified>
</cp:coreProperties>
</file>