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711" autoAdjust="0"/>
  </p:normalViewPr>
  <p:slideViewPr>
    <p:cSldViewPr snapToGrid="0">
      <p:cViewPr varScale="1">
        <p:scale>
          <a:sx n="42" d="100"/>
          <a:sy n="42" d="100"/>
        </p:scale>
        <p:origin x="118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5BFE-EBFF-4D6E-8C56-06511E61A9FB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43125"/>
            <a:ext cx="7772400" cy="1771651"/>
          </a:xfrm>
        </p:spPr>
        <p:txBody>
          <a:bodyPr/>
          <a:lstStyle/>
          <a:p>
            <a:endParaRPr lang="pt-BR" b="1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305300"/>
            <a:ext cx="7772400" cy="866775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195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651001"/>
            <a:ext cx="7886700" cy="1054099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914650"/>
            <a:ext cx="7886700" cy="2638425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5517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DEPCOM</dc:creator>
  <cp:lastModifiedBy>Theo, John</cp:lastModifiedBy>
  <cp:revision>5</cp:revision>
  <dcterms:created xsi:type="dcterms:W3CDTF">2016-02-05T12:36:21Z</dcterms:created>
  <dcterms:modified xsi:type="dcterms:W3CDTF">2017-05-18T12:44:57Z</dcterms:modified>
</cp:coreProperties>
</file>