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42" d="100"/>
          <a:sy n="42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audioset" TargetMode="External"/><Relationship Id="rId2" Type="http://schemas.openxmlformats.org/officeDocument/2006/relationships/hyperlink" Target="http://www.mtg.upf.edu/node/30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+mn-lt"/>
              </a:rPr>
              <a:t>Classificação intrumentos musicais utilizando redes neurais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r>
              <a:rPr lang="pt-BR" dirty="0"/>
              <a:t>John Theo S. de Souza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r>
              <a:rPr lang="pt-BR" dirty="0"/>
              <a:t>Music Information Retrieval</a:t>
            </a:r>
          </a:p>
          <a:p>
            <a:r>
              <a:rPr lang="pt-BR" dirty="0"/>
              <a:t>Transcrição Automática Musical</a:t>
            </a:r>
          </a:p>
        </p:txBody>
      </p:sp>
    </p:spTree>
    <p:extLst>
      <p:ext uri="{BB962C8B-B14F-4D97-AF65-F5344CB8AC3E}">
        <p14:creationId xmlns:p14="http://schemas.microsoft.com/office/powerpoint/2010/main" val="318654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5" y="1348106"/>
            <a:ext cx="2251710" cy="4549774"/>
          </a:xfrm>
        </p:spPr>
        <p:txBody>
          <a:bodyPr/>
          <a:lstStyle/>
          <a:p>
            <a:r>
              <a:rPr lang="pt-BR" b="1" dirty="0"/>
              <a:t>Proposta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2"/>
          <a:stretch/>
        </p:blipFill>
        <p:spPr bwMode="auto">
          <a:xfrm>
            <a:off x="3543300" y="983095"/>
            <a:ext cx="5450194" cy="49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5206"/>
            <a:ext cx="7886700" cy="1325563"/>
          </a:xfrm>
        </p:spPr>
        <p:txBody>
          <a:bodyPr/>
          <a:lstStyle/>
          <a:p>
            <a:r>
              <a:rPr lang="pt-BR" b="1" dirty="0"/>
              <a:t>Base de dados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3662363"/>
          </a:xfrm>
        </p:spPr>
        <p:txBody>
          <a:bodyPr/>
          <a:lstStyle/>
          <a:p>
            <a:r>
              <a:rPr lang="pt-BR" dirty="0"/>
              <a:t>IRMAS – </a:t>
            </a:r>
            <a:r>
              <a:rPr lang="en-US" dirty="0"/>
              <a:t>6705 </a:t>
            </a:r>
            <a:r>
              <a:rPr lang="en-US" dirty="0" err="1"/>
              <a:t>trechos</a:t>
            </a:r>
            <a:r>
              <a:rPr lang="en-US" dirty="0"/>
              <a:t> de audio de 3 </a:t>
            </a:r>
            <a:r>
              <a:rPr lang="en-US" dirty="0" err="1"/>
              <a:t>segundos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http://www.mtg.upf.edu/node/3066</a:t>
            </a:r>
            <a:r>
              <a:rPr lang="en-US" dirty="0"/>
              <a:t>)</a:t>
            </a:r>
          </a:p>
          <a:p>
            <a:r>
              <a:rPr lang="pt-BR" dirty="0"/>
              <a:t>AudioSet – </a:t>
            </a:r>
            <a:r>
              <a:rPr lang="en-US" dirty="0"/>
              <a:t>117.343 </a:t>
            </a:r>
            <a:r>
              <a:rPr lang="en-US" dirty="0" err="1"/>
              <a:t>trecho</a:t>
            </a:r>
            <a:r>
              <a:rPr lang="en-US" dirty="0"/>
              <a:t> de audio.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desbalanceado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https://research.google.com/audioset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b="1" dirty="0"/>
              <a:t>Extração de Elementos Sonoros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r>
              <a:rPr lang="pt-BR" dirty="0"/>
              <a:t>YAAFE – Yet Another Audio Feature Extraction – 28 elementos sonoros(Energy, Magnitude, AmplitudeModulation,...)</a:t>
            </a:r>
            <a:br>
              <a:rPr lang="pt-BR" dirty="0"/>
            </a:br>
            <a:r>
              <a:rPr lang="pt-BR" dirty="0"/>
              <a:t>[https://github.com/Yaafe/Yaafe]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6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b="1" dirty="0"/>
              <a:t>Rede Neural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r>
              <a:rPr lang="pt-BR" dirty="0"/>
              <a:t>Self Organizing Map – Konohen – Diminuição dimensional do problema</a:t>
            </a:r>
          </a:p>
          <a:p>
            <a:r>
              <a:rPr lang="pt-BR" dirty="0"/>
              <a:t>MLP</a:t>
            </a:r>
          </a:p>
          <a:p>
            <a:r>
              <a:rPr lang="pt-BR" dirty="0"/>
              <a:t>CNN – Rede Neural Convolutional – utilização de uma implementação como comparação</a:t>
            </a:r>
          </a:p>
        </p:txBody>
      </p:sp>
    </p:spTree>
    <p:extLst>
      <p:ext uri="{BB962C8B-B14F-4D97-AF65-F5344CB8AC3E}">
        <p14:creationId xmlns:p14="http://schemas.microsoft.com/office/powerpoint/2010/main" val="7851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b="1" dirty="0"/>
              <a:t>Trabalhos Relacionados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5100"/>
            <a:ext cx="5039428" cy="1247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4371068"/>
            <a:ext cx="6835140" cy="111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728" y="2705100"/>
            <a:ext cx="2614221" cy="13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79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Classificação intrumentos musicais utilizando redes neurais</vt:lpstr>
      <vt:lpstr>Motivação</vt:lpstr>
      <vt:lpstr>Proposta</vt:lpstr>
      <vt:lpstr>Base de dados</vt:lpstr>
      <vt:lpstr>Extração de Elementos Sonoros</vt:lpstr>
      <vt:lpstr>Rede Neural</vt:lpstr>
      <vt:lpstr>Trabalhos Relacionados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Theo, John</cp:lastModifiedBy>
  <cp:revision>11</cp:revision>
  <dcterms:created xsi:type="dcterms:W3CDTF">2016-02-05T12:36:21Z</dcterms:created>
  <dcterms:modified xsi:type="dcterms:W3CDTF">2017-05-18T16:49:59Z</dcterms:modified>
</cp:coreProperties>
</file>