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403AF6D-5D12-4526-AD5A-092C0710E991}" type="datetimeFigureOut">
              <a:rPr lang="en-US" smtClean="0"/>
              <a:t>09-May-17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DB57A90-E9BA-4F34-A484-3732219046F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4904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AF6D-5D12-4526-AD5A-092C0710E991}" type="datetimeFigureOut">
              <a:rPr lang="en-US" smtClean="0"/>
              <a:t>09-May-17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57A90-E9BA-4F34-A484-373221904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14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AF6D-5D12-4526-AD5A-092C0710E991}" type="datetimeFigureOut">
              <a:rPr lang="en-US" smtClean="0"/>
              <a:t>09-May-17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57A90-E9BA-4F34-A484-373221904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AF6D-5D12-4526-AD5A-092C0710E991}" type="datetimeFigureOut">
              <a:rPr lang="en-US" smtClean="0"/>
              <a:t>09-May-17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57A90-E9BA-4F34-A484-373221904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6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03AF6D-5D12-4526-AD5A-092C0710E991}" type="datetimeFigureOut">
              <a:rPr lang="en-US" smtClean="0"/>
              <a:t>09-May-17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B57A90-E9BA-4F34-A484-3732219046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6023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AF6D-5D12-4526-AD5A-092C0710E991}" type="datetimeFigureOut">
              <a:rPr lang="en-US" smtClean="0"/>
              <a:t>09-May-17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57A90-E9BA-4F34-A484-373221904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3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AF6D-5D12-4526-AD5A-092C0710E991}" type="datetimeFigureOut">
              <a:rPr lang="en-US" smtClean="0"/>
              <a:t>09-May-17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57A90-E9BA-4F34-A484-373221904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6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AF6D-5D12-4526-AD5A-092C0710E991}" type="datetimeFigureOut">
              <a:rPr lang="en-US" smtClean="0"/>
              <a:t>09-May-17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57A90-E9BA-4F34-A484-373221904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4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AF6D-5D12-4526-AD5A-092C0710E991}" type="datetimeFigureOut">
              <a:rPr lang="en-US" smtClean="0"/>
              <a:t>09-May-17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57A90-E9BA-4F34-A484-373221904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38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03AF6D-5D12-4526-AD5A-092C0710E991}" type="datetimeFigureOut">
              <a:rPr lang="en-US" smtClean="0"/>
              <a:t>09-May-17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B57A90-E9BA-4F34-A484-3732219046F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456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03AF6D-5D12-4526-AD5A-092C0710E991}" type="datetimeFigureOut">
              <a:rPr lang="en-US" smtClean="0"/>
              <a:t>09-May-17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B57A90-E9BA-4F34-A484-3732219046F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1617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403AF6D-5D12-4526-AD5A-092C0710E991}" type="datetimeFigureOut">
              <a:rPr lang="en-US" smtClean="0"/>
              <a:t>09-May-17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DB57A90-E9BA-4F34-A484-3732219046F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470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4400" dirty="0"/>
              <a:t>Programação Genética como uma abordagem para a resíntese Sonora</a:t>
            </a:r>
            <a:endParaRPr lang="en-US" sz="44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John Theo – 09/05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26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Descrição</a:t>
            </a:r>
            <a:r>
              <a:rPr lang="en-US" dirty="0"/>
              <a:t> do </a:t>
            </a:r>
            <a:r>
              <a:rPr lang="en-US" dirty="0" err="1"/>
              <a:t>Problema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universo de produção musical, sintetizadores são utilizados desde 1967 para produzir uma variedade de sons que são utilizados nos mais diversos estilos musicais.</a:t>
            </a:r>
          </a:p>
          <a:p>
            <a:r>
              <a:rPr lang="pt-BR" dirty="0"/>
              <a:t> Com o crescimento desse mercado surgiram diversas técnicas de sintese sonora que possibilitou um universo muito rico a ser explorado.</a:t>
            </a:r>
          </a:p>
          <a:p>
            <a:r>
              <a:rPr lang="pt-BR" dirty="0"/>
              <a:t>Programar cada parâmetro de um sintetizador pode se tornar uma tarefa árdua, visto que cada um destes influencia no comportamento do outro. </a:t>
            </a:r>
          </a:p>
          <a:p>
            <a:r>
              <a:rPr lang="pt-BR" dirty="0"/>
              <a:t>Levando em conta o fato de que cada modelo de sintetizador pode operar de uma forma e ter um conjunto de parametros diferente, a experiencia do produtor que deseja gerar um som é um fator de grande peso nesse processo.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848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objetivo que esse trabalho pretende atender é a programação automática de um sintetizador para que ele possa reproduzir um som gravado, ou seja, a partir de um arquivo de audio o sistema possa combinar os parâmetros de tal forma a reproduzir o mais próximo possível da onda sonora gravada.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42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Proposta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Diversos trabalhos na literatura já realizaram uma abordagem semelhante utilizando Algortimos Genéticos. </a:t>
            </a:r>
          </a:p>
          <a:p>
            <a:r>
              <a:rPr lang="pt-BR" dirty="0"/>
              <a:t>Para esse trabalho pretende-se utilizar Programação Genética onde cada parâmetro do sintetizador será modelado como uma função e os terminais serão valores possíveis para esse parâmetros ou funções. </a:t>
            </a:r>
          </a:p>
          <a:p>
            <a:r>
              <a:rPr lang="pt-BR" dirty="0"/>
              <a:t>Espera-se que com a evolução das gerações, seja produzido um individuo cuja árvore represente uma função f(x1,x2,..xn) onde xn representa o valor de um parâmetro nesse sintetizador</a:t>
            </a:r>
          </a:p>
          <a:p>
            <a:r>
              <a:rPr lang="pt-BR" dirty="0"/>
              <a:t>O fitness será calculado com aproximação de spectogramas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918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34" y="211014"/>
            <a:ext cx="5514538" cy="41077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476" y="2693888"/>
            <a:ext cx="5435271" cy="393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640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00889" y="1516952"/>
            <a:ext cx="4443984" cy="505031"/>
          </a:xfrm>
        </p:spPr>
        <p:txBody>
          <a:bodyPr/>
          <a:lstStyle/>
          <a:p>
            <a:r>
              <a:rPr lang="pt-BR" b="1" dirty="0"/>
              <a:t>Funções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8" y="2340865"/>
            <a:ext cx="2535072" cy="3848798"/>
          </a:xfrm>
        </p:spPr>
        <p:txBody>
          <a:bodyPr>
            <a:normAutofit/>
          </a:bodyPr>
          <a:lstStyle/>
          <a:p>
            <a:r>
              <a:rPr lang="en-US" dirty="0"/>
              <a:t>Sin </a:t>
            </a:r>
            <a:r>
              <a:rPr lang="en-US" dirty="0" err="1"/>
              <a:t>Oscilator</a:t>
            </a:r>
            <a:endParaRPr lang="en-US" dirty="0"/>
          </a:p>
          <a:p>
            <a:r>
              <a:rPr lang="en-US" dirty="0" err="1"/>
              <a:t>Sawtooth</a:t>
            </a:r>
            <a:r>
              <a:rPr lang="en-US" dirty="0"/>
              <a:t> </a:t>
            </a:r>
            <a:r>
              <a:rPr lang="en-US" dirty="0" err="1"/>
              <a:t>oscilator</a:t>
            </a:r>
            <a:endParaRPr lang="en-US" dirty="0"/>
          </a:p>
          <a:p>
            <a:r>
              <a:rPr lang="en-US" dirty="0"/>
              <a:t>Square </a:t>
            </a:r>
            <a:r>
              <a:rPr lang="en-US" dirty="0" err="1"/>
              <a:t>Oscilator</a:t>
            </a:r>
            <a:endParaRPr lang="en-US" dirty="0"/>
          </a:p>
          <a:p>
            <a:r>
              <a:rPr lang="en-US" dirty="0"/>
              <a:t>Triangle </a:t>
            </a:r>
            <a:r>
              <a:rPr lang="en-US" dirty="0" err="1"/>
              <a:t>Oscilator</a:t>
            </a:r>
            <a:endParaRPr lang="en-US" dirty="0"/>
          </a:p>
          <a:p>
            <a:r>
              <a:rPr lang="en-US" dirty="0"/>
              <a:t>Amplitude Modulation</a:t>
            </a:r>
          </a:p>
          <a:p>
            <a:r>
              <a:rPr lang="en-US" dirty="0"/>
              <a:t>Frequency Modulation</a:t>
            </a:r>
          </a:p>
          <a:p>
            <a:r>
              <a:rPr lang="en-US" dirty="0"/>
              <a:t>Phase Modulation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525014" y="1516952"/>
            <a:ext cx="4443984" cy="505031"/>
          </a:xfrm>
        </p:spPr>
        <p:txBody>
          <a:bodyPr/>
          <a:lstStyle/>
          <a:p>
            <a:r>
              <a:rPr lang="pt-BR" b="1" dirty="0"/>
              <a:t>Terminais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525014" y="2340864"/>
            <a:ext cx="4443984" cy="2562193"/>
          </a:xfrm>
        </p:spPr>
        <p:txBody>
          <a:bodyPr/>
          <a:lstStyle/>
          <a:p>
            <a:r>
              <a:rPr lang="en-US" dirty="0"/>
              <a:t>Constant</a:t>
            </a:r>
          </a:p>
          <a:p>
            <a:r>
              <a:rPr lang="en-US" dirty="0"/>
              <a:t>Pi</a:t>
            </a:r>
          </a:p>
          <a:p>
            <a:r>
              <a:rPr lang="pt-BR" dirty="0"/>
              <a:t>Random</a:t>
            </a:r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3902299" y="2340864"/>
            <a:ext cx="2095276" cy="3848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Envelope ADSR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Gain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Sine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Cosine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Addition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Subtraction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Multiplication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LFO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6555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Sound synthesis using the genetic Algorithm [1995] </a:t>
            </a:r>
            <a:r>
              <a:rPr lang="en-US" dirty="0">
                <a:effectLst/>
              </a:rPr>
              <a:t>- </a:t>
            </a:r>
            <a:r>
              <a:rPr lang="en-US" dirty="0"/>
              <a:t>http://www.doc.ic.ac.uk/teaching/distinguished-projects/2011/a.johnson.pdf</a:t>
            </a:r>
          </a:p>
          <a:p>
            <a:r>
              <a:rPr lang="en-US" b="1" dirty="0">
                <a:effectLst/>
              </a:rPr>
              <a:t>Applications of genetic programming to digital audio synthesis [2013]</a:t>
            </a:r>
            <a:r>
              <a:rPr lang="en-US" dirty="0">
                <a:effectLst/>
              </a:rPr>
              <a:t>-</a:t>
            </a:r>
            <a:r>
              <a:rPr lang="en-US" dirty="0"/>
              <a:t>http://apps.cs.utexas.edu/tech_reports/reports/tr/TR-2156.pdf</a:t>
            </a:r>
          </a:p>
          <a:p>
            <a:r>
              <a:rPr lang="en-US" b="1" dirty="0"/>
              <a:t>Framework DSP (Python) </a:t>
            </a:r>
            <a:r>
              <a:rPr lang="en-US" dirty="0"/>
              <a:t>- https://github.com/AllenDowney/ThinkDSP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0112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177</TotalTime>
  <Words>332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Franklin Gothic Book</vt:lpstr>
      <vt:lpstr>Wingdings</vt:lpstr>
      <vt:lpstr>Crop</vt:lpstr>
      <vt:lpstr>Programação Genética como uma abordagem para a resíntese Sonora</vt:lpstr>
      <vt:lpstr>Descrição do Problema</vt:lpstr>
      <vt:lpstr>Objetivo</vt:lpstr>
      <vt:lpstr>Proposta</vt:lpstr>
      <vt:lpstr>PowerPoint Presentation</vt:lpstr>
      <vt:lpstr>Sintaxe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Genética como uma abordagem para a resíntese Sonora</dc:title>
  <dc:creator>Theo, John</dc:creator>
  <cp:lastModifiedBy>Theo, John</cp:lastModifiedBy>
  <cp:revision>5</cp:revision>
  <dcterms:created xsi:type="dcterms:W3CDTF">2017-05-09T12:36:21Z</dcterms:created>
  <dcterms:modified xsi:type="dcterms:W3CDTF">2017-05-09T15:33:26Z</dcterms:modified>
</cp:coreProperties>
</file>