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riam Regattieri" initials="M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8E378-C0EE-4DB6-B52A-5ED3E11376E1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BA5C7A5-C6AC-42D6-8337-4BF46CB9AF7A}">
      <dgm:prSet phldrT="[Text]"/>
      <dgm:spPr/>
      <dgm:t>
        <a:bodyPr/>
        <a:lstStyle/>
        <a:p>
          <a:r>
            <a:rPr lang="pt-BR" dirty="0" smtClean="0"/>
            <a:t>Wang-Mendel</a:t>
          </a:r>
          <a:endParaRPr lang="pt-BR" dirty="0"/>
        </a:p>
      </dgm:t>
    </dgm:pt>
    <dgm:pt modelId="{E73CD51F-FD70-4A4E-AF3D-53EC7FDBB955}" type="parTrans" cxnId="{31332870-8C32-4EE4-BDD7-F35862D6CC14}">
      <dgm:prSet/>
      <dgm:spPr/>
      <dgm:t>
        <a:bodyPr/>
        <a:lstStyle/>
        <a:p>
          <a:endParaRPr lang="pt-BR"/>
        </a:p>
      </dgm:t>
    </dgm:pt>
    <dgm:pt modelId="{014C2B61-18C7-437F-A6AF-C85EA807CEB2}" type="sibTrans" cxnId="{31332870-8C32-4EE4-BDD7-F35862D6CC1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pt-BR"/>
        </a:p>
      </dgm:t>
    </dgm:pt>
    <dgm:pt modelId="{C3358501-C282-4D04-83B0-9F329052D498}">
      <dgm:prSet phldrT="[Text]"/>
      <dgm:spPr/>
      <dgm:t>
        <a:bodyPr/>
        <a:lstStyle/>
        <a:p>
          <a:r>
            <a:rPr lang="pt-BR" smtClean="0"/>
            <a:t>PCA</a:t>
          </a:r>
          <a:endParaRPr lang="pt-BR" dirty="0"/>
        </a:p>
      </dgm:t>
    </dgm:pt>
    <dgm:pt modelId="{88E8699C-87C9-4BD7-8C1E-EC5A15AD21F7}" type="parTrans" cxnId="{4E3FA32C-1154-472D-A064-8B22A5B536FB}">
      <dgm:prSet/>
      <dgm:spPr/>
      <dgm:t>
        <a:bodyPr/>
        <a:lstStyle/>
        <a:p>
          <a:endParaRPr lang="pt-BR"/>
        </a:p>
      </dgm:t>
    </dgm:pt>
    <dgm:pt modelId="{831198F0-BF86-429A-B859-F3BF93B1E92F}" type="sibTrans" cxnId="{4E3FA32C-1154-472D-A064-8B22A5B536F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pt-BR"/>
        </a:p>
      </dgm:t>
    </dgm:pt>
    <dgm:pt modelId="{FD4372C0-B921-4F65-8168-6430B451665B}">
      <dgm:prSet phldrT="[Text]"/>
      <dgm:spPr/>
      <dgm:t>
        <a:bodyPr/>
        <a:lstStyle/>
        <a:p>
          <a:r>
            <a:rPr lang="pt-BR" dirty="0" smtClean="0"/>
            <a:t>Fuzzy</a:t>
          </a:r>
          <a:endParaRPr lang="pt-BR" dirty="0"/>
        </a:p>
      </dgm:t>
    </dgm:pt>
    <dgm:pt modelId="{C3FC1122-D866-45C8-800F-703C865F8857}" type="parTrans" cxnId="{2113959E-7C45-437C-95B9-40081EE19E5C}">
      <dgm:prSet/>
      <dgm:spPr/>
      <dgm:t>
        <a:bodyPr/>
        <a:lstStyle/>
        <a:p>
          <a:endParaRPr lang="pt-BR"/>
        </a:p>
      </dgm:t>
    </dgm:pt>
    <dgm:pt modelId="{0E866FFA-B727-47F0-9C8A-8A65B110C8BD}" type="sibTrans" cxnId="{2113959E-7C45-437C-95B9-40081EE19E5C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pt-BR"/>
        </a:p>
      </dgm:t>
    </dgm:pt>
    <dgm:pt modelId="{6C60B5FF-700E-444D-8E01-3F819A44CDB4}" type="pres">
      <dgm:prSet presAssocID="{6EF8E378-C0EE-4DB6-B52A-5ED3E11376E1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E23382B8-C8E4-44C9-9346-9ECF10A1FA05}" type="pres">
      <dgm:prSet presAssocID="{2BA5C7A5-C6AC-42D6-8337-4BF46CB9AF7A}" presName="text1" presStyleCnt="0"/>
      <dgm:spPr/>
    </dgm:pt>
    <dgm:pt modelId="{0CC2F276-F407-4476-AD31-A4B34A7722B5}" type="pres">
      <dgm:prSet presAssocID="{2BA5C7A5-C6AC-42D6-8337-4BF46CB9AF7A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CA7667-357A-4E5C-BE4D-7D83394E2B77}" type="pres">
      <dgm:prSet presAssocID="{2BA5C7A5-C6AC-42D6-8337-4BF46CB9AF7A}" presName="textaccent1" presStyleCnt="0"/>
      <dgm:spPr/>
    </dgm:pt>
    <dgm:pt modelId="{23286AB7-A1D3-4724-A26B-D0C4CEEE4100}" type="pres">
      <dgm:prSet presAssocID="{2BA5C7A5-C6AC-42D6-8337-4BF46CB9AF7A}" presName="accentRepeatNode" presStyleLbl="solidAlignAcc1" presStyleIdx="0" presStyleCnt="6"/>
      <dgm:spPr/>
    </dgm:pt>
    <dgm:pt modelId="{BB2AC0D7-4D0E-4CAF-BD27-BBD4B505265C}" type="pres">
      <dgm:prSet presAssocID="{014C2B61-18C7-437F-A6AF-C85EA807CEB2}" presName="image1" presStyleCnt="0"/>
      <dgm:spPr/>
    </dgm:pt>
    <dgm:pt modelId="{452205AA-E26D-4C98-97F8-27B4100262AC}" type="pres">
      <dgm:prSet presAssocID="{014C2B61-18C7-437F-A6AF-C85EA807CEB2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4FBE6F05-4431-4A90-A9CA-E935D0B5D2F8}" type="pres">
      <dgm:prSet presAssocID="{014C2B61-18C7-437F-A6AF-C85EA807CEB2}" presName="imageaccent1" presStyleCnt="0"/>
      <dgm:spPr/>
    </dgm:pt>
    <dgm:pt modelId="{3016A729-26CC-4C4B-82D0-9B0585701D59}" type="pres">
      <dgm:prSet presAssocID="{014C2B61-18C7-437F-A6AF-C85EA807CEB2}" presName="accentRepeatNode" presStyleLbl="solidAlignAcc1" presStyleIdx="1" presStyleCnt="6"/>
      <dgm:spPr/>
    </dgm:pt>
    <dgm:pt modelId="{5F646DC7-1112-4899-AEF4-591D4CD05A52}" type="pres">
      <dgm:prSet presAssocID="{C3358501-C282-4D04-83B0-9F329052D498}" presName="text2" presStyleCnt="0"/>
      <dgm:spPr/>
    </dgm:pt>
    <dgm:pt modelId="{5118BEA9-CDC7-4393-9DAA-B2EBA986FC19}" type="pres">
      <dgm:prSet presAssocID="{C3358501-C282-4D04-83B0-9F329052D498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8B298-7431-4224-828C-77E9B2F2856C}" type="pres">
      <dgm:prSet presAssocID="{C3358501-C282-4D04-83B0-9F329052D498}" presName="textaccent2" presStyleCnt="0"/>
      <dgm:spPr/>
    </dgm:pt>
    <dgm:pt modelId="{81DD4BEB-A23D-4CCB-8A9C-06DF6D2A47EA}" type="pres">
      <dgm:prSet presAssocID="{C3358501-C282-4D04-83B0-9F329052D498}" presName="accentRepeatNode" presStyleLbl="solidAlignAcc1" presStyleIdx="2" presStyleCnt="6"/>
      <dgm:spPr/>
    </dgm:pt>
    <dgm:pt modelId="{154E695E-3FB4-42AD-A040-315B72619D77}" type="pres">
      <dgm:prSet presAssocID="{831198F0-BF86-429A-B859-F3BF93B1E92F}" presName="image2" presStyleCnt="0"/>
      <dgm:spPr/>
    </dgm:pt>
    <dgm:pt modelId="{CDA6CC6A-8470-4C79-B3B3-0BAC14F29BA7}" type="pres">
      <dgm:prSet presAssocID="{831198F0-BF86-429A-B859-F3BF93B1E92F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FC5C0BFA-D404-4B0C-B844-90EFC33357C5}" type="pres">
      <dgm:prSet presAssocID="{831198F0-BF86-429A-B859-F3BF93B1E92F}" presName="imageaccent2" presStyleCnt="0"/>
      <dgm:spPr/>
    </dgm:pt>
    <dgm:pt modelId="{1BE557D8-A259-4043-93A8-06BDBC6A8C70}" type="pres">
      <dgm:prSet presAssocID="{831198F0-BF86-429A-B859-F3BF93B1E92F}" presName="accentRepeatNode" presStyleLbl="solidAlignAcc1" presStyleIdx="3" presStyleCnt="6"/>
      <dgm:spPr/>
    </dgm:pt>
    <dgm:pt modelId="{78B4FE37-0B2B-4CB1-8553-E78D6A8443B6}" type="pres">
      <dgm:prSet presAssocID="{FD4372C0-B921-4F65-8168-6430B451665B}" presName="text3" presStyleCnt="0"/>
      <dgm:spPr/>
    </dgm:pt>
    <dgm:pt modelId="{A2ACB16D-BE3A-4385-8FD5-3D54FB75FF54}" type="pres">
      <dgm:prSet presAssocID="{FD4372C0-B921-4F65-8168-6430B451665B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C6DEA5-56E6-4D0D-893C-E11AC28DBBE2}" type="pres">
      <dgm:prSet presAssocID="{FD4372C0-B921-4F65-8168-6430B451665B}" presName="textaccent3" presStyleCnt="0"/>
      <dgm:spPr/>
    </dgm:pt>
    <dgm:pt modelId="{E8DDA4A7-DF33-435E-BD00-E7117288AFAF}" type="pres">
      <dgm:prSet presAssocID="{FD4372C0-B921-4F65-8168-6430B451665B}" presName="accentRepeatNode" presStyleLbl="solidAlignAcc1" presStyleIdx="4" presStyleCnt="6"/>
      <dgm:spPr/>
    </dgm:pt>
    <dgm:pt modelId="{77BA95ED-9728-4BA9-9E1F-BC322C9242D7}" type="pres">
      <dgm:prSet presAssocID="{0E866FFA-B727-47F0-9C8A-8A65B110C8BD}" presName="image3" presStyleCnt="0"/>
      <dgm:spPr/>
    </dgm:pt>
    <dgm:pt modelId="{37CF9F5A-1A22-409F-9EB3-8DC5B8B4E21F}" type="pres">
      <dgm:prSet presAssocID="{0E866FFA-B727-47F0-9C8A-8A65B110C8BD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9FB57EC0-127C-40D4-889F-01F207B3C4A5}" type="pres">
      <dgm:prSet presAssocID="{0E866FFA-B727-47F0-9C8A-8A65B110C8BD}" presName="imageaccent3" presStyleCnt="0"/>
      <dgm:spPr/>
    </dgm:pt>
    <dgm:pt modelId="{C292453E-7BC2-4474-816E-831F10B328D7}" type="pres">
      <dgm:prSet presAssocID="{0E866FFA-B727-47F0-9C8A-8A65B110C8BD}" presName="accentRepeatNode" presStyleLbl="solidAlignAcc1" presStyleIdx="5" presStyleCnt="6"/>
      <dgm:spPr/>
    </dgm:pt>
  </dgm:ptLst>
  <dgm:cxnLst>
    <dgm:cxn modelId="{C3911334-6CCF-4359-A2F2-ED87EF448223}" type="presOf" srcId="{831198F0-BF86-429A-B859-F3BF93B1E92F}" destId="{CDA6CC6A-8470-4C79-B3B3-0BAC14F29BA7}" srcOrd="0" destOrd="0" presId="urn:microsoft.com/office/officeart/2008/layout/HexagonCluster"/>
    <dgm:cxn modelId="{53A62088-68D7-4336-8061-178D0819B43C}" type="presOf" srcId="{C3358501-C282-4D04-83B0-9F329052D498}" destId="{5118BEA9-CDC7-4393-9DAA-B2EBA986FC19}" srcOrd="0" destOrd="0" presId="urn:microsoft.com/office/officeart/2008/layout/HexagonCluster"/>
    <dgm:cxn modelId="{31332870-8C32-4EE4-BDD7-F35862D6CC14}" srcId="{6EF8E378-C0EE-4DB6-B52A-5ED3E11376E1}" destId="{2BA5C7A5-C6AC-42D6-8337-4BF46CB9AF7A}" srcOrd="0" destOrd="0" parTransId="{E73CD51F-FD70-4A4E-AF3D-53EC7FDBB955}" sibTransId="{014C2B61-18C7-437F-A6AF-C85EA807CEB2}"/>
    <dgm:cxn modelId="{4E3FA32C-1154-472D-A064-8B22A5B536FB}" srcId="{6EF8E378-C0EE-4DB6-B52A-5ED3E11376E1}" destId="{C3358501-C282-4D04-83B0-9F329052D498}" srcOrd="1" destOrd="0" parTransId="{88E8699C-87C9-4BD7-8C1E-EC5A15AD21F7}" sibTransId="{831198F0-BF86-429A-B859-F3BF93B1E92F}"/>
    <dgm:cxn modelId="{A9BEFE01-781D-4147-BAAD-C1BA8C1BF2F6}" type="presOf" srcId="{FD4372C0-B921-4F65-8168-6430B451665B}" destId="{A2ACB16D-BE3A-4385-8FD5-3D54FB75FF54}" srcOrd="0" destOrd="0" presId="urn:microsoft.com/office/officeart/2008/layout/HexagonCluster"/>
    <dgm:cxn modelId="{77C45E33-855F-4D8D-8122-1896A5CFF2E4}" type="presOf" srcId="{0E866FFA-B727-47F0-9C8A-8A65B110C8BD}" destId="{37CF9F5A-1A22-409F-9EB3-8DC5B8B4E21F}" srcOrd="0" destOrd="0" presId="urn:microsoft.com/office/officeart/2008/layout/HexagonCluster"/>
    <dgm:cxn modelId="{08803615-1C6B-472F-AF3A-F9959DD7FD06}" type="presOf" srcId="{6EF8E378-C0EE-4DB6-B52A-5ED3E11376E1}" destId="{6C60B5FF-700E-444D-8E01-3F819A44CDB4}" srcOrd="0" destOrd="0" presId="urn:microsoft.com/office/officeart/2008/layout/HexagonCluster"/>
    <dgm:cxn modelId="{2113959E-7C45-437C-95B9-40081EE19E5C}" srcId="{6EF8E378-C0EE-4DB6-B52A-5ED3E11376E1}" destId="{FD4372C0-B921-4F65-8168-6430B451665B}" srcOrd="2" destOrd="0" parTransId="{C3FC1122-D866-45C8-800F-703C865F8857}" sibTransId="{0E866FFA-B727-47F0-9C8A-8A65B110C8BD}"/>
    <dgm:cxn modelId="{EB6D17EE-314B-4202-BEF6-ED1522325A19}" type="presOf" srcId="{2BA5C7A5-C6AC-42D6-8337-4BF46CB9AF7A}" destId="{0CC2F276-F407-4476-AD31-A4B34A7722B5}" srcOrd="0" destOrd="0" presId="urn:microsoft.com/office/officeart/2008/layout/HexagonCluster"/>
    <dgm:cxn modelId="{0B0C92F8-B233-4DB1-93C4-6EDD01C5CED5}" type="presOf" srcId="{014C2B61-18C7-437F-A6AF-C85EA807CEB2}" destId="{452205AA-E26D-4C98-97F8-27B4100262AC}" srcOrd="0" destOrd="0" presId="urn:microsoft.com/office/officeart/2008/layout/HexagonCluster"/>
    <dgm:cxn modelId="{9F705FDC-573A-492D-B2E1-7039A9FDB8D0}" type="presParOf" srcId="{6C60B5FF-700E-444D-8E01-3F819A44CDB4}" destId="{E23382B8-C8E4-44C9-9346-9ECF10A1FA05}" srcOrd="0" destOrd="0" presId="urn:microsoft.com/office/officeart/2008/layout/HexagonCluster"/>
    <dgm:cxn modelId="{E41ED596-5733-4AAB-93C1-F710D0F67F59}" type="presParOf" srcId="{E23382B8-C8E4-44C9-9346-9ECF10A1FA05}" destId="{0CC2F276-F407-4476-AD31-A4B34A7722B5}" srcOrd="0" destOrd="0" presId="urn:microsoft.com/office/officeart/2008/layout/HexagonCluster"/>
    <dgm:cxn modelId="{D7C60BB5-68A8-4C20-8A6D-A09257B30F0E}" type="presParOf" srcId="{6C60B5FF-700E-444D-8E01-3F819A44CDB4}" destId="{28CA7667-357A-4E5C-BE4D-7D83394E2B77}" srcOrd="1" destOrd="0" presId="urn:microsoft.com/office/officeart/2008/layout/HexagonCluster"/>
    <dgm:cxn modelId="{20BD39CC-7AD4-4727-A6A8-65BAD8B1123E}" type="presParOf" srcId="{28CA7667-357A-4E5C-BE4D-7D83394E2B77}" destId="{23286AB7-A1D3-4724-A26B-D0C4CEEE4100}" srcOrd="0" destOrd="0" presId="urn:microsoft.com/office/officeart/2008/layout/HexagonCluster"/>
    <dgm:cxn modelId="{A123C494-1741-4550-A4A3-A9735A95EEF7}" type="presParOf" srcId="{6C60B5FF-700E-444D-8E01-3F819A44CDB4}" destId="{BB2AC0D7-4D0E-4CAF-BD27-BBD4B505265C}" srcOrd="2" destOrd="0" presId="urn:microsoft.com/office/officeart/2008/layout/HexagonCluster"/>
    <dgm:cxn modelId="{C57344FA-1EDD-48D7-9BBE-8D2126D08C6E}" type="presParOf" srcId="{BB2AC0D7-4D0E-4CAF-BD27-BBD4B505265C}" destId="{452205AA-E26D-4C98-97F8-27B4100262AC}" srcOrd="0" destOrd="0" presId="urn:microsoft.com/office/officeart/2008/layout/HexagonCluster"/>
    <dgm:cxn modelId="{3B9B8CA5-CFF9-46B2-BED7-A6A3699EA106}" type="presParOf" srcId="{6C60B5FF-700E-444D-8E01-3F819A44CDB4}" destId="{4FBE6F05-4431-4A90-A9CA-E935D0B5D2F8}" srcOrd="3" destOrd="0" presId="urn:microsoft.com/office/officeart/2008/layout/HexagonCluster"/>
    <dgm:cxn modelId="{069246D0-210E-4ED3-BA77-32250AF60A2F}" type="presParOf" srcId="{4FBE6F05-4431-4A90-A9CA-E935D0B5D2F8}" destId="{3016A729-26CC-4C4B-82D0-9B0585701D59}" srcOrd="0" destOrd="0" presId="urn:microsoft.com/office/officeart/2008/layout/HexagonCluster"/>
    <dgm:cxn modelId="{AC01C910-E4C7-4DFF-B342-20E5177D2986}" type="presParOf" srcId="{6C60B5FF-700E-444D-8E01-3F819A44CDB4}" destId="{5F646DC7-1112-4899-AEF4-591D4CD05A52}" srcOrd="4" destOrd="0" presId="urn:microsoft.com/office/officeart/2008/layout/HexagonCluster"/>
    <dgm:cxn modelId="{A872FCC0-AC48-4F8B-9D32-3330D80CFC53}" type="presParOf" srcId="{5F646DC7-1112-4899-AEF4-591D4CD05A52}" destId="{5118BEA9-CDC7-4393-9DAA-B2EBA986FC19}" srcOrd="0" destOrd="0" presId="urn:microsoft.com/office/officeart/2008/layout/HexagonCluster"/>
    <dgm:cxn modelId="{DADB7B9B-17AB-4FAF-83B5-A2744D7BF378}" type="presParOf" srcId="{6C60B5FF-700E-444D-8E01-3F819A44CDB4}" destId="{4048B298-7431-4224-828C-77E9B2F2856C}" srcOrd="5" destOrd="0" presId="urn:microsoft.com/office/officeart/2008/layout/HexagonCluster"/>
    <dgm:cxn modelId="{F815C46F-271B-4FF9-A8F0-E07FB6986DE0}" type="presParOf" srcId="{4048B298-7431-4224-828C-77E9B2F2856C}" destId="{81DD4BEB-A23D-4CCB-8A9C-06DF6D2A47EA}" srcOrd="0" destOrd="0" presId="urn:microsoft.com/office/officeart/2008/layout/HexagonCluster"/>
    <dgm:cxn modelId="{865FE48A-72F8-4604-814C-903FA97727B5}" type="presParOf" srcId="{6C60B5FF-700E-444D-8E01-3F819A44CDB4}" destId="{154E695E-3FB4-42AD-A040-315B72619D77}" srcOrd="6" destOrd="0" presId="urn:microsoft.com/office/officeart/2008/layout/HexagonCluster"/>
    <dgm:cxn modelId="{2D2AB77F-D37B-4C83-B600-EA4C1E17F4A9}" type="presParOf" srcId="{154E695E-3FB4-42AD-A040-315B72619D77}" destId="{CDA6CC6A-8470-4C79-B3B3-0BAC14F29BA7}" srcOrd="0" destOrd="0" presId="urn:microsoft.com/office/officeart/2008/layout/HexagonCluster"/>
    <dgm:cxn modelId="{3C42280D-BA11-4759-84E6-7E7569FE11FE}" type="presParOf" srcId="{6C60B5FF-700E-444D-8E01-3F819A44CDB4}" destId="{FC5C0BFA-D404-4B0C-B844-90EFC33357C5}" srcOrd="7" destOrd="0" presId="urn:microsoft.com/office/officeart/2008/layout/HexagonCluster"/>
    <dgm:cxn modelId="{8155B4A0-5AD6-479D-8842-61F80CFDF1FC}" type="presParOf" srcId="{FC5C0BFA-D404-4B0C-B844-90EFC33357C5}" destId="{1BE557D8-A259-4043-93A8-06BDBC6A8C70}" srcOrd="0" destOrd="0" presId="urn:microsoft.com/office/officeart/2008/layout/HexagonCluster"/>
    <dgm:cxn modelId="{94BC877A-B644-407B-87B8-E5E2D7878D97}" type="presParOf" srcId="{6C60B5FF-700E-444D-8E01-3F819A44CDB4}" destId="{78B4FE37-0B2B-4CB1-8553-E78D6A8443B6}" srcOrd="8" destOrd="0" presId="urn:microsoft.com/office/officeart/2008/layout/HexagonCluster"/>
    <dgm:cxn modelId="{C4477842-57DA-41C0-A6C0-E46D3E1D22BA}" type="presParOf" srcId="{78B4FE37-0B2B-4CB1-8553-E78D6A8443B6}" destId="{A2ACB16D-BE3A-4385-8FD5-3D54FB75FF54}" srcOrd="0" destOrd="0" presId="urn:microsoft.com/office/officeart/2008/layout/HexagonCluster"/>
    <dgm:cxn modelId="{9A00B954-696E-4E50-92B2-FBAA1D1DA819}" type="presParOf" srcId="{6C60B5FF-700E-444D-8E01-3F819A44CDB4}" destId="{21C6DEA5-56E6-4D0D-893C-E11AC28DBBE2}" srcOrd="9" destOrd="0" presId="urn:microsoft.com/office/officeart/2008/layout/HexagonCluster"/>
    <dgm:cxn modelId="{5133B4B1-491C-437F-B982-6B6CDB5C4D3F}" type="presParOf" srcId="{21C6DEA5-56E6-4D0D-893C-E11AC28DBBE2}" destId="{E8DDA4A7-DF33-435E-BD00-E7117288AFAF}" srcOrd="0" destOrd="0" presId="urn:microsoft.com/office/officeart/2008/layout/HexagonCluster"/>
    <dgm:cxn modelId="{C4DFA627-42EC-43C2-A603-83E29F016409}" type="presParOf" srcId="{6C60B5FF-700E-444D-8E01-3F819A44CDB4}" destId="{77BA95ED-9728-4BA9-9E1F-BC322C9242D7}" srcOrd="10" destOrd="0" presId="urn:microsoft.com/office/officeart/2008/layout/HexagonCluster"/>
    <dgm:cxn modelId="{0B4B007E-6C4D-44C2-86E4-B35FF41373CF}" type="presParOf" srcId="{77BA95ED-9728-4BA9-9E1F-BC322C9242D7}" destId="{37CF9F5A-1A22-409F-9EB3-8DC5B8B4E21F}" srcOrd="0" destOrd="0" presId="urn:microsoft.com/office/officeart/2008/layout/HexagonCluster"/>
    <dgm:cxn modelId="{F5A86499-A453-44CE-9CFD-1F756D993F2C}" type="presParOf" srcId="{6C60B5FF-700E-444D-8E01-3F819A44CDB4}" destId="{9FB57EC0-127C-40D4-889F-01F207B3C4A5}" srcOrd="11" destOrd="0" presId="urn:microsoft.com/office/officeart/2008/layout/HexagonCluster"/>
    <dgm:cxn modelId="{67BB4F05-2EEE-4429-8F56-3BC3062A8FC0}" type="presParOf" srcId="{9FB57EC0-127C-40D4-889F-01F207B3C4A5}" destId="{C292453E-7BC2-4474-816E-831F10B328D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2F276-F407-4476-AD31-A4B34A7722B5}">
      <dsp:nvSpPr>
        <dsp:cNvPr id="0" name=""/>
        <dsp:cNvSpPr/>
      </dsp:nvSpPr>
      <dsp:spPr>
        <a:xfrm>
          <a:off x="1079248" y="2173328"/>
          <a:ext cx="1262568" cy="108855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Wang-Mendel</a:t>
          </a:r>
          <a:endParaRPr lang="pt-BR" sz="2100" kern="1200" dirty="0"/>
        </a:p>
      </dsp:txBody>
      <dsp:txXfrm>
        <a:off x="1275175" y="2342251"/>
        <a:ext cx="870714" cy="750708"/>
      </dsp:txXfrm>
    </dsp:sp>
    <dsp:sp modelId="{23286AB7-A1D3-4724-A26B-D0C4CEEE4100}">
      <dsp:nvSpPr>
        <dsp:cNvPr id="0" name=""/>
        <dsp:cNvSpPr/>
      </dsp:nvSpPr>
      <dsp:spPr>
        <a:xfrm>
          <a:off x="1112048" y="2653902"/>
          <a:ext cx="147823" cy="12740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205AA-E26D-4C98-97F8-27B4100262AC}">
      <dsp:nvSpPr>
        <dsp:cNvPr id="0" name=""/>
        <dsp:cNvSpPr/>
      </dsp:nvSpPr>
      <dsp:spPr>
        <a:xfrm>
          <a:off x="0" y="1588643"/>
          <a:ext cx="1262568" cy="108855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6A729-26CC-4C4B-82D0-9B0585701D59}">
      <dsp:nvSpPr>
        <dsp:cNvPr id="0" name=""/>
        <dsp:cNvSpPr/>
      </dsp:nvSpPr>
      <dsp:spPr>
        <a:xfrm>
          <a:off x="859535" y="2533399"/>
          <a:ext cx="147823" cy="12740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8BEA9-CDC7-4393-9DAA-B2EBA986FC19}">
      <dsp:nvSpPr>
        <dsp:cNvPr id="0" name=""/>
        <dsp:cNvSpPr/>
      </dsp:nvSpPr>
      <dsp:spPr>
        <a:xfrm>
          <a:off x="2154903" y="1575701"/>
          <a:ext cx="1262568" cy="108855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PCA</a:t>
          </a:r>
          <a:endParaRPr lang="pt-BR" sz="2100" kern="1200" dirty="0"/>
        </a:p>
      </dsp:txBody>
      <dsp:txXfrm>
        <a:off x="2350830" y="1744624"/>
        <a:ext cx="870714" cy="750708"/>
      </dsp:txXfrm>
    </dsp:sp>
    <dsp:sp modelId="{81DD4BEB-A23D-4CCB-8A9C-06DF6D2A47EA}">
      <dsp:nvSpPr>
        <dsp:cNvPr id="0" name=""/>
        <dsp:cNvSpPr/>
      </dsp:nvSpPr>
      <dsp:spPr>
        <a:xfrm>
          <a:off x="3018032" y="2519307"/>
          <a:ext cx="147823" cy="12740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6CC6A-8470-4C79-B3B3-0BAC14F29BA7}">
      <dsp:nvSpPr>
        <dsp:cNvPr id="0" name=""/>
        <dsp:cNvSpPr/>
      </dsp:nvSpPr>
      <dsp:spPr>
        <a:xfrm>
          <a:off x="3230557" y="2173328"/>
          <a:ext cx="1262568" cy="108855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557D8-A259-4043-93A8-06BDBC6A8C70}">
      <dsp:nvSpPr>
        <dsp:cNvPr id="0" name=""/>
        <dsp:cNvSpPr/>
      </dsp:nvSpPr>
      <dsp:spPr>
        <a:xfrm>
          <a:off x="3263357" y="2653902"/>
          <a:ext cx="147823" cy="12740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CB16D-BE3A-4385-8FD5-3D54FB75FF54}">
      <dsp:nvSpPr>
        <dsp:cNvPr id="0" name=""/>
        <dsp:cNvSpPr/>
      </dsp:nvSpPr>
      <dsp:spPr>
        <a:xfrm>
          <a:off x="1079248" y="980663"/>
          <a:ext cx="1262568" cy="108855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Fuzzy</a:t>
          </a:r>
          <a:endParaRPr lang="pt-BR" sz="2100" kern="1200" dirty="0"/>
        </a:p>
      </dsp:txBody>
      <dsp:txXfrm>
        <a:off x="1275175" y="1149586"/>
        <a:ext cx="870714" cy="750708"/>
      </dsp:txXfrm>
    </dsp:sp>
    <dsp:sp modelId="{E8DDA4A7-DF33-435E-BD00-E7117288AFAF}">
      <dsp:nvSpPr>
        <dsp:cNvPr id="0" name=""/>
        <dsp:cNvSpPr/>
      </dsp:nvSpPr>
      <dsp:spPr>
        <a:xfrm>
          <a:off x="1935189" y="1004246"/>
          <a:ext cx="147823" cy="12740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F9F5A-1A22-409F-9EB3-8DC5B8B4E21F}">
      <dsp:nvSpPr>
        <dsp:cNvPr id="0" name=""/>
        <dsp:cNvSpPr/>
      </dsp:nvSpPr>
      <dsp:spPr>
        <a:xfrm>
          <a:off x="2154903" y="385913"/>
          <a:ext cx="1262568" cy="108855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453E-7BC2-4474-816E-831F10B328D7}">
      <dsp:nvSpPr>
        <dsp:cNvPr id="0" name=""/>
        <dsp:cNvSpPr/>
      </dsp:nvSpPr>
      <dsp:spPr>
        <a:xfrm>
          <a:off x="2192196" y="863899"/>
          <a:ext cx="147823" cy="12740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1B455-754F-4960-A8D1-6529F86986B8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42369-964E-451A-8589-7DA0C2E033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91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7675" y="738188"/>
            <a:ext cx="6408738" cy="3605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7CE2465-013E-4294-8BDC-6AD5DCEDFAD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42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4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6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87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95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98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51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70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4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71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3CC1-F416-492F-B521-D61D43E1E243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71C0-FC77-4C68-82D6-6783F85F39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8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35089"/>
            <a:ext cx="8786842" cy="78583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   Aplicações Sistemas Fuzzy (Ano 2017)</a:t>
            </a: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2711624" y="119675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703512" y="1338949"/>
            <a:ext cx="9241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Classificação</a:t>
            </a:r>
            <a:r>
              <a:rPr lang="en-US" sz="2400" dirty="0"/>
              <a:t> de </a:t>
            </a:r>
            <a:r>
              <a:rPr lang="en-US" sz="2400" dirty="0" err="1"/>
              <a:t>gênero</a:t>
            </a:r>
            <a:r>
              <a:rPr lang="en-US" sz="2400" dirty="0"/>
              <a:t> vocal </a:t>
            </a:r>
            <a:r>
              <a:rPr lang="en-US" sz="2400" dirty="0" err="1"/>
              <a:t>utilizando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de Wang-Mendel</a:t>
            </a:r>
          </a:p>
          <a:p>
            <a:endParaRPr lang="pt-B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6292" y="2175139"/>
            <a:ext cx="441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Autores</a:t>
            </a:r>
            <a:r>
              <a:rPr lang="pt-BR" sz="2000" dirty="0" smtClean="0"/>
              <a:t>: John Theo </a:t>
            </a:r>
            <a:r>
              <a:rPr lang="pt-BR" sz="2000" dirty="0" err="1" smtClean="0"/>
              <a:t>Sierpinski</a:t>
            </a:r>
            <a:r>
              <a:rPr lang="pt-BR" sz="2000" dirty="0" smtClean="0"/>
              <a:t> de Souza</a:t>
            </a:r>
            <a:endParaRPr lang="pt-B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44635" y="3694156"/>
            <a:ext cx="48341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Resumo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</a:t>
            </a:r>
            <a:r>
              <a:rPr lang="pt-BR" dirty="0"/>
              <a:t>Este trabalho apresenta uma aplicação do método de Wang-Mendel para gerar uma base de regras </a:t>
            </a:r>
            <a:r>
              <a:rPr lang="pt-BR" dirty="0" err="1"/>
              <a:t>fuzzy</a:t>
            </a:r>
            <a:r>
              <a:rPr lang="pt-BR" dirty="0"/>
              <a:t> a fim de classificar timbres vocais em masculino e feminino. O </a:t>
            </a:r>
            <a:r>
              <a:rPr lang="pt-BR" dirty="0" err="1"/>
              <a:t>dataset</a:t>
            </a:r>
            <a:r>
              <a:rPr lang="pt-BR" dirty="0"/>
              <a:t> utilizado provê 21 variáveis referentes a propriedades sonoras às quais foram reduzidas em 4 componentes utilizando </a:t>
            </a:r>
            <a:r>
              <a:rPr lang="pt-BR" dirty="0" smtClean="0"/>
              <a:t>PCA(Principal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) </a:t>
            </a:r>
            <a:r>
              <a:rPr lang="pt-BR" dirty="0"/>
              <a:t>de modo obter uma melhor representatividade da variância dos dados.</a:t>
            </a:r>
            <a:r>
              <a:rPr lang="pt-BR" sz="2000" dirty="0"/>
              <a:t> </a:t>
            </a:r>
            <a:endParaRPr lang="pt-BR" sz="2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6872613"/>
              </p:ext>
            </p:extLst>
          </p:nvPr>
        </p:nvGraphicFramePr>
        <p:xfrm>
          <a:off x="6205493" y="2490537"/>
          <a:ext cx="4493126" cy="3647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7956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   Aplicações Sistemas Fuzzy (Ano 2017)</vt:lpstr>
    </vt:vector>
  </TitlesOfParts>
  <Company>UTFPR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Sistemas Fuzzy (Ano 2017)</dc:title>
  <dc:creator>Myriam Regattieri</dc:creator>
  <cp:lastModifiedBy>John Theo</cp:lastModifiedBy>
  <cp:revision>3</cp:revision>
  <dcterms:created xsi:type="dcterms:W3CDTF">2017-12-07T11:08:39Z</dcterms:created>
  <dcterms:modified xsi:type="dcterms:W3CDTF">2017-12-13T04:38:35Z</dcterms:modified>
</cp:coreProperties>
</file>