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90" autoAdjust="0"/>
  </p:normalViewPr>
  <p:slideViewPr>
    <p:cSldViewPr snapToGrid="0">
      <p:cViewPr varScale="1">
        <p:scale>
          <a:sx n="111" d="100"/>
          <a:sy n="111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B4A18-FB49-9845-AA38-8E241C57671C}" type="doc">
      <dgm:prSet loTypeId="urn:microsoft.com/office/officeart/2005/8/layout/process2" loCatId="" qsTypeId="urn:microsoft.com/office/officeart/2005/8/quickstyle/simple2" qsCatId="simple" csTypeId="urn:microsoft.com/office/officeart/2005/8/colors/colorful1" csCatId="colorful" phldr="1"/>
      <dgm:spPr/>
    </dgm:pt>
    <dgm:pt modelId="{27832FA6-9C94-2A41-895B-C4EAA56D2F59}">
      <dgm:prSet phldrT="[Text]"/>
      <dgm:spPr/>
      <dgm:t>
        <a:bodyPr/>
        <a:lstStyle/>
        <a:p>
          <a:r>
            <a:rPr lang="en-US" dirty="0" err="1" smtClean="0"/>
            <a:t>Dividir</a:t>
          </a:r>
          <a:r>
            <a:rPr lang="en-US" dirty="0" smtClean="0"/>
            <a:t> entrada e </a:t>
          </a:r>
          <a:r>
            <a:rPr lang="en-US" dirty="0" err="1" smtClean="0"/>
            <a:t>saída</a:t>
          </a:r>
          <a:r>
            <a:rPr lang="en-US" dirty="0" smtClean="0"/>
            <a:t> </a:t>
          </a:r>
          <a:r>
            <a:rPr lang="en-US" dirty="0" err="1" smtClean="0"/>
            <a:t>em</a:t>
          </a:r>
          <a:r>
            <a:rPr lang="en-US" dirty="0" smtClean="0"/>
            <a:t> </a:t>
          </a:r>
          <a:r>
            <a:rPr lang="en-US" dirty="0" err="1" smtClean="0"/>
            <a:t>conjuntos</a:t>
          </a:r>
          <a:r>
            <a:rPr lang="en-US" dirty="0" smtClean="0"/>
            <a:t> fuzzy</a:t>
          </a:r>
          <a:endParaRPr lang="en-US" dirty="0"/>
        </a:p>
      </dgm:t>
    </dgm:pt>
    <dgm:pt modelId="{E825196A-8E68-3B48-871C-2DD71BDEE57E}" type="parTrans" cxnId="{412641AA-B1EC-9F4F-A50B-C32527B519F5}">
      <dgm:prSet/>
      <dgm:spPr/>
      <dgm:t>
        <a:bodyPr/>
        <a:lstStyle/>
        <a:p>
          <a:endParaRPr lang="en-US"/>
        </a:p>
      </dgm:t>
    </dgm:pt>
    <dgm:pt modelId="{2298196B-8AE4-254F-AD53-31C9AD9A1264}" type="sibTrans" cxnId="{412641AA-B1EC-9F4F-A50B-C32527B519F5}">
      <dgm:prSet/>
      <dgm:spPr/>
      <dgm:t>
        <a:bodyPr/>
        <a:lstStyle/>
        <a:p>
          <a:endParaRPr lang="en-US"/>
        </a:p>
      </dgm:t>
    </dgm:pt>
    <dgm:pt modelId="{6248A5C6-5978-AE4C-8C31-9A55C671BB49}">
      <dgm:prSet phldrT="[Text]"/>
      <dgm:spPr/>
      <dgm:t>
        <a:bodyPr/>
        <a:lstStyle/>
        <a:p>
          <a:r>
            <a:rPr lang="en-US" dirty="0" err="1" smtClean="0"/>
            <a:t>Gerar</a:t>
          </a:r>
          <a:r>
            <a:rPr lang="en-US" dirty="0" smtClean="0"/>
            <a:t> </a:t>
          </a:r>
          <a:r>
            <a:rPr lang="en-US" dirty="0" err="1" smtClean="0"/>
            <a:t>regras</a:t>
          </a:r>
          <a:r>
            <a:rPr lang="en-US" dirty="0" smtClean="0"/>
            <a:t> fuzzy com base </a:t>
          </a:r>
          <a:r>
            <a:rPr lang="en-US" dirty="0" err="1" smtClean="0"/>
            <a:t>nas</a:t>
          </a:r>
          <a:r>
            <a:rPr lang="en-US" dirty="0" smtClean="0"/>
            <a:t> entradas de </a:t>
          </a:r>
          <a:r>
            <a:rPr lang="en-US" dirty="0" err="1" smtClean="0"/>
            <a:t>treinamento</a:t>
          </a:r>
          <a:endParaRPr lang="en-US" dirty="0"/>
        </a:p>
      </dgm:t>
    </dgm:pt>
    <dgm:pt modelId="{82F76170-0DA4-2840-B8E2-9FBD6CA23FAB}" type="parTrans" cxnId="{2BE550B9-1042-7C48-B40E-B4AEA6C1660A}">
      <dgm:prSet/>
      <dgm:spPr/>
      <dgm:t>
        <a:bodyPr/>
        <a:lstStyle/>
        <a:p>
          <a:endParaRPr lang="en-US"/>
        </a:p>
      </dgm:t>
    </dgm:pt>
    <dgm:pt modelId="{93B6A063-AF74-664D-AC1C-E9EB84576E5F}" type="sibTrans" cxnId="{2BE550B9-1042-7C48-B40E-B4AEA6C1660A}">
      <dgm:prSet/>
      <dgm:spPr/>
      <dgm:t>
        <a:bodyPr/>
        <a:lstStyle/>
        <a:p>
          <a:endParaRPr lang="en-US"/>
        </a:p>
      </dgm:t>
    </dgm:pt>
    <dgm:pt modelId="{DD8E3127-28D4-314E-903E-AFB08B3D104B}">
      <dgm:prSet phldrT="[Text]"/>
      <dgm:spPr/>
      <dgm:t>
        <a:bodyPr/>
        <a:lstStyle/>
        <a:p>
          <a:r>
            <a:rPr lang="en-US" dirty="0" err="1" smtClean="0"/>
            <a:t>Associar</a:t>
          </a:r>
          <a:r>
            <a:rPr lang="en-US" dirty="0" smtClean="0"/>
            <a:t> um </a:t>
          </a:r>
          <a:r>
            <a:rPr lang="en-US" dirty="0" err="1" smtClean="0"/>
            <a:t>grau</a:t>
          </a:r>
          <a:r>
            <a:rPr lang="en-US" dirty="0" smtClean="0"/>
            <a:t> de </a:t>
          </a:r>
          <a:r>
            <a:rPr lang="en-US" dirty="0" err="1" smtClean="0"/>
            <a:t>ativação</a:t>
          </a:r>
          <a:r>
            <a:rPr lang="en-US" dirty="0" smtClean="0"/>
            <a:t> para </a:t>
          </a:r>
          <a:r>
            <a:rPr lang="en-US" dirty="0" err="1" smtClean="0"/>
            <a:t>cada</a:t>
          </a:r>
          <a:r>
            <a:rPr lang="en-US" dirty="0" smtClean="0"/>
            <a:t> </a:t>
          </a:r>
          <a:r>
            <a:rPr lang="en-US" dirty="0" err="1" smtClean="0"/>
            <a:t>regra</a:t>
          </a:r>
          <a:r>
            <a:rPr lang="en-US" dirty="0" smtClean="0"/>
            <a:t> </a:t>
          </a:r>
          <a:r>
            <a:rPr lang="en-US" dirty="0" err="1" smtClean="0"/>
            <a:t>gerada</a:t>
          </a:r>
          <a:endParaRPr lang="en-US" dirty="0"/>
        </a:p>
      </dgm:t>
    </dgm:pt>
    <dgm:pt modelId="{9A4BB21C-36FA-BB47-9743-06470C17739D}" type="parTrans" cxnId="{11755EA1-0A84-944B-AA48-4C6CCD405D43}">
      <dgm:prSet/>
      <dgm:spPr/>
      <dgm:t>
        <a:bodyPr/>
        <a:lstStyle/>
        <a:p>
          <a:endParaRPr lang="en-US"/>
        </a:p>
      </dgm:t>
    </dgm:pt>
    <dgm:pt modelId="{C8DED58F-81C1-3C43-8A70-14E7FFFF44B4}" type="sibTrans" cxnId="{11755EA1-0A84-944B-AA48-4C6CCD405D43}">
      <dgm:prSet/>
      <dgm:spPr/>
      <dgm:t>
        <a:bodyPr/>
        <a:lstStyle/>
        <a:p>
          <a:endParaRPr lang="en-US"/>
        </a:p>
      </dgm:t>
    </dgm:pt>
    <dgm:pt modelId="{FBAFFB47-96A3-A142-B384-60E9007B8B60}">
      <dgm:prSet phldrT="[Text]"/>
      <dgm:spPr/>
      <dgm:t>
        <a:bodyPr/>
        <a:lstStyle/>
        <a:p>
          <a:r>
            <a:rPr lang="en-US" dirty="0" smtClean="0"/>
            <a:t>Resolver as </a:t>
          </a:r>
          <a:r>
            <a:rPr lang="en-US" dirty="0" err="1" smtClean="0"/>
            <a:t>concorrências</a:t>
          </a:r>
          <a:r>
            <a:rPr lang="en-US" dirty="0" smtClean="0"/>
            <a:t> de </a:t>
          </a:r>
          <a:r>
            <a:rPr lang="en-US" dirty="0" err="1" smtClean="0"/>
            <a:t>regras</a:t>
          </a:r>
          <a:r>
            <a:rPr lang="en-US" dirty="0" smtClean="0"/>
            <a:t> com base </a:t>
          </a:r>
          <a:r>
            <a:rPr lang="en-US" dirty="0" err="1" smtClean="0"/>
            <a:t>nos</a:t>
          </a:r>
          <a:r>
            <a:rPr lang="en-US" dirty="0" smtClean="0"/>
            <a:t> </a:t>
          </a:r>
          <a:r>
            <a:rPr lang="en-US" dirty="0" err="1" smtClean="0"/>
            <a:t>valores</a:t>
          </a:r>
          <a:r>
            <a:rPr lang="en-US" dirty="0" smtClean="0"/>
            <a:t> de </a:t>
          </a:r>
          <a:r>
            <a:rPr lang="en-US" dirty="0" err="1" smtClean="0"/>
            <a:t>ativação</a:t>
          </a:r>
          <a:endParaRPr lang="en-US" dirty="0"/>
        </a:p>
      </dgm:t>
    </dgm:pt>
    <dgm:pt modelId="{C40CB96F-A5DA-004F-8BBA-07E9C7E3FCFD}" type="parTrans" cxnId="{9A9B9141-0262-A34F-9B13-C4F30CBC78C6}">
      <dgm:prSet/>
      <dgm:spPr/>
      <dgm:t>
        <a:bodyPr/>
        <a:lstStyle/>
        <a:p>
          <a:endParaRPr lang="en-US"/>
        </a:p>
      </dgm:t>
    </dgm:pt>
    <dgm:pt modelId="{237EA267-F0D2-7C4A-98D5-5B9A93060687}" type="sibTrans" cxnId="{9A9B9141-0262-A34F-9B13-C4F30CBC78C6}">
      <dgm:prSet/>
      <dgm:spPr/>
      <dgm:t>
        <a:bodyPr/>
        <a:lstStyle/>
        <a:p>
          <a:endParaRPr lang="en-US"/>
        </a:p>
      </dgm:t>
    </dgm:pt>
    <dgm:pt modelId="{13D22A8E-BB3E-794F-AA9B-EB43C7284367}">
      <dgm:prSet phldrT="[Text]"/>
      <dgm:spPr/>
      <dgm:t>
        <a:bodyPr/>
        <a:lstStyle/>
        <a:p>
          <a:r>
            <a:rPr lang="en-US" dirty="0" err="1" smtClean="0"/>
            <a:t>Aplicação</a:t>
          </a:r>
          <a:r>
            <a:rPr lang="en-US" dirty="0" smtClean="0"/>
            <a:t> das </a:t>
          </a:r>
          <a:r>
            <a:rPr lang="en-US" dirty="0" err="1" smtClean="0"/>
            <a:t>regras</a:t>
          </a:r>
          <a:r>
            <a:rPr lang="en-US" dirty="0" smtClean="0"/>
            <a:t> </a:t>
          </a:r>
          <a:r>
            <a:rPr lang="en-US" dirty="0" err="1" smtClean="0"/>
            <a:t>sobre</a:t>
          </a:r>
          <a:r>
            <a:rPr lang="en-US" dirty="0" smtClean="0"/>
            <a:t> um </a:t>
          </a:r>
          <a:r>
            <a:rPr lang="en-US" dirty="0" err="1" smtClean="0"/>
            <a:t>conjunto</a:t>
          </a:r>
          <a:r>
            <a:rPr lang="en-US" dirty="0" smtClean="0"/>
            <a:t> de testes</a:t>
          </a:r>
          <a:endParaRPr lang="en-US" dirty="0"/>
        </a:p>
      </dgm:t>
    </dgm:pt>
    <dgm:pt modelId="{6697F7B9-55CC-1449-B5A1-40497B2E9BD8}" type="parTrans" cxnId="{9F30650C-D9D0-694D-B3D0-F47408DC751E}">
      <dgm:prSet/>
      <dgm:spPr/>
      <dgm:t>
        <a:bodyPr/>
        <a:lstStyle/>
        <a:p>
          <a:endParaRPr lang="en-US"/>
        </a:p>
      </dgm:t>
    </dgm:pt>
    <dgm:pt modelId="{7252E13C-4256-4D43-875E-45BBE6AD3FB1}" type="sibTrans" cxnId="{9F30650C-D9D0-694D-B3D0-F47408DC751E}">
      <dgm:prSet/>
      <dgm:spPr/>
      <dgm:t>
        <a:bodyPr/>
        <a:lstStyle/>
        <a:p>
          <a:endParaRPr lang="en-US"/>
        </a:p>
      </dgm:t>
    </dgm:pt>
    <dgm:pt modelId="{2ABE82A2-941C-4646-B126-163D275D3D67}" type="pres">
      <dgm:prSet presAssocID="{0DCB4A18-FB49-9845-AA38-8E241C57671C}" presName="linearFlow" presStyleCnt="0">
        <dgm:presLayoutVars>
          <dgm:resizeHandles val="exact"/>
        </dgm:presLayoutVars>
      </dgm:prSet>
      <dgm:spPr/>
    </dgm:pt>
    <dgm:pt modelId="{43A4F83B-A2AD-7A47-8114-082A5FCEC3F3}" type="pres">
      <dgm:prSet presAssocID="{27832FA6-9C94-2A41-895B-C4EAA56D2F5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C57F4-BE5A-7C4C-848A-DD5C92C4E7F7}" type="pres">
      <dgm:prSet presAssocID="{2298196B-8AE4-254F-AD53-31C9AD9A126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7BCB111-C0EB-DC49-9B1D-0BA09630885E}" type="pres">
      <dgm:prSet presAssocID="{2298196B-8AE4-254F-AD53-31C9AD9A126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5F2D839-A9DA-5B42-9FF5-156747F49F4D}" type="pres">
      <dgm:prSet presAssocID="{6248A5C6-5978-AE4C-8C31-9A55C671BB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2712F-E6A6-BC41-9A2B-F8EF1CE3F485}" type="pres">
      <dgm:prSet presAssocID="{93B6A063-AF74-664D-AC1C-E9EB84576E5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882C445-45AB-5846-9DE7-92EECAE1551B}" type="pres">
      <dgm:prSet presAssocID="{93B6A063-AF74-664D-AC1C-E9EB84576E5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BF343B4-FB55-A54A-B361-01FD3D11F415}" type="pres">
      <dgm:prSet presAssocID="{DD8E3127-28D4-314E-903E-AFB08B3D10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79965-6670-E24B-B8CF-AEC70162687E}" type="pres">
      <dgm:prSet presAssocID="{C8DED58F-81C1-3C43-8A70-14E7FFFF44B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681FF65-3584-1E4F-87BE-73EAF167A444}" type="pres">
      <dgm:prSet presAssocID="{C8DED58F-81C1-3C43-8A70-14E7FFFF44B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A05199F-04D9-5741-855C-82AC31EA6CD2}" type="pres">
      <dgm:prSet presAssocID="{FBAFFB47-96A3-A142-B384-60E9007B8B6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2B14E-DEFA-F642-8F28-EE7B257635E1}" type="pres">
      <dgm:prSet presAssocID="{237EA267-F0D2-7C4A-98D5-5B9A9306068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82149D3-DCE1-6048-92F3-B68BEF2F4DC8}" type="pres">
      <dgm:prSet presAssocID="{237EA267-F0D2-7C4A-98D5-5B9A9306068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2FC5465-A93F-AE48-9FD7-1B4F1D1C58B6}" type="pres">
      <dgm:prSet presAssocID="{13D22A8E-BB3E-794F-AA9B-EB43C72843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FD542-7404-A549-AA02-ADAAF48A4076}" type="presOf" srcId="{27832FA6-9C94-2A41-895B-C4EAA56D2F59}" destId="{43A4F83B-A2AD-7A47-8114-082A5FCEC3F3}" srcOrd="0" destOrd="0" presId="urn:microsoft.com/office/officeart/2005/8/layout/process2"/>
    <dgm:cxn modelId="{11755EA1-0A84-944B-AA48-4C6CCD405D43}" srcId="{0DCB4A18-FB49-9845-AA38-8E241C57671C}" destId="{DD8E3127-28D4-314E-903E-AFB08B3D104B}" srcOrd="2" destOrd="0" parTransId="{9A4BB21C-36FA-BB47-9743-06470C17739D}" sibTransId="{C8DED58F-81C1-3C43-8A70-14E7FFFF44B4}"/>
    <dgm:cxn modelId="{1F3C400C-390A-7342-8732-AB1B8F297DAD}" type="presOf" srcId="{2298196B-8AE4-254F-AD53-31C9AD9A1264}" destId="{192C57F4-BE5A-7C4C-848A-DD5C92C4E7F7}" srcOrd="0" destOrd="0" presId="urn:microsoft.com/office/officeart/2005/8/layout/process2"/>
    <dgm:cxn modelId="{422E965C-7E4D-2F4A-988B-6DCA0709418F}" type="presOf" srcId="{0DCB4A18-FB49-9845-AA38-8E241C57671C}" destId="{2ABE82A2-941C-4646-B126-163D275D3D67}" srcOrd="0" destOrd="0" presId="urn:microsoft.com/office/officeart/2005/8/layout/process2"/>
    <dgm:cxn modelId="{6AF6BACE-904C-E842-945F-EFB5D724C4DC}" type="presOf" srcId="{93B6A063-AF74-664D-AC1C-E9EB84576E5F}" destId="{C882C445-45AB-5846-9DE7-92EECAE1551B}" srcOrd="1" destOrd="0" presId="urn:microsoft.com/office/officeart/2005/8/layout/process2"/>
    <dgm:cxn modelId="{412641AA-B1EC-9F4F-A50B-C32527B519F5}" srcId="{0DCB4A18-FB49-9845-AA38-8E241C57671C}" destId="{27832FA6-9C94-2A41-895B-C4EAA56D2F59}" srcOrd="0" destOrd="0" parTransId="{E825196A-8E68-3B48-871C-2DD71BDEE57E}" sibTransId="{2298196B-8AE4-254F-AD53-31C9AD9A1264}"/>
    <dgm:cxn modelId="{4E5D93AF-750B-CE4F-879F-463125461F3E}" type="presOf" srcId="{237EA267-F0D2-7C4A-98D5-5B9A93060687}" destId="{D82149D3-DCE1-6048-92F3-B68BEF2F4DC8}" srcOrd="1" destOrd="0" presId="urn:microsoft.com/office/officeart/2005/8/layout/process2"/>
    <dgm:cxn modelId="{38A0C3AC-D7FA-C34D-BC57-7F76CF4FCB00}" type="presOf" srcId="{C8DED58F-81C1-3C43-8A70-14E7FFFF44B4}" destId="{14A79965-6670-E24B-B8CF-AEC70162687E}" srcOrd="0" destOrd="0" presId="urn:microsoft.com/office/officeart/2005/8/layout/process2"/>
    <dgm:cxn modelId="{9F30650C-D9D0-694D-B3D0-F47408DC751E}" srcId="{0DCB4A18-FB49-9845-AA38-8E241C57671C}" destId="{13D22A8E-BB3E-794F-AA9B-EB43C7284367}" srcOrd="4" destOrd="0" parTransId="{6697F7B9-55CC-1449-B5A1-40497B2E9BD8}" sibTransId="{7252E13C-4256-4D43-875E-45BBE6AD3FB1}"/>
    <dgm:cxn modelId="{3FCFDEE4-D1E7-E144-B7D7-40450A19E17E}" type="presOf" srcId="{C8DED58F-81C1-3C43-8A70-14E7FFFF44B4}" destId="{5681FF65-3584-1E4F-87BE-73EAF167A444}" srcOrd="1" destOrd="0" presId="urn:microsoft.com/office/officeart/2005/8/layout/process2"/>
    <dgm:cxn modelId="{9A9B9141-0262-A34F-9B13-C4F30CBC78C6}" srcId="{0DCB4A18-FB49-9845-AA38-8E241C57671C}" destId="{FBAFFB47-96A3-A142-B384-60E9007B8B60}" srcOrd="3" destOrd="0" parTransId="{C40CB96F-A5DA-004F-8BBA-07E9C7E3FCFD}" sibTransId="{237EA267-F0D2-7C4A-98D5-5B9A93060687}"/>
    <dgm:cxn modelId="{A0008A21-39FD-1747-9F02-BEB0AEE5AD48}" type="presOf" srcId="{13D22A8E-BB3E-794F-AA9B-EB43C7284367}" destId="{F2FC5465-A93F-AE48-9FD7-1B4F1D1C58B6}" srcOrd="0" destOrd="0" presId="urn:microsoft.com/office/officeart/2005/8/layout/process2"/>
    <dgm:cxn modelId="{DB220F54-6375-5148-A65E-C3DA545B8D25}" type="presOf" srcId="{237EA267-F0D2-7C4A-98D5-5B9A93060687}" destId="{2842B14E-DEFA-F642-8F28-EE7B257635E1}" srcOrd="0" destOrd="0" presId="urn:microsoft.com/office/officeart/2005/8/layout/process2"/>
    <dgm:cxn modelId="{41A9A3CA-9759-B945-A87B-8B7B9E60D03E}" type="presOf" srcId="{FBAFFB47-96A3-A142-B384-60E9007B8B60}" destId="{6A05199F-04D9-5741-855C-82AC31EA6CD2}" srcOrd="0" destOrd="0" presId="urn:microsoft.com/office/officeart/2005/8/layout/process2"/>
    <dgm:cxn modelId="{1EA2EEBD-D3F7-504E-BC64-2770B7432555}" type="presOf" srcId="{2298196B-8AE4-254F-AD53-31C9AD9A1264}" destId="{67BCB111-C0EB-DC49-9B1D-0BA09630885E}" srcOrd="1" destOrd="0" presId="urn:microsoft.com/office/officeart/2005/8/layout/process2"/>
    <dgm:cxn modelId="{2BE550B9-1042-7C48-B40E-B4AEA6C1660A}" srcId="{0DCB4A18-FB49-9845-AA38-8E241C57671C}" destId="{6248A5C6-5978-AE4C-8C31-9A55C671BB49}" srcOrd="1" destOrd="0" parTransId="{82F76170-0DA4-2840-B8E2-9FBD6CA23FAB}" sibTransId="{93B6A063-AF74-664D-AC1C-E9EB84576E5F}"/>
    <dgm:cxn modelId="{0D6036A7-BE65-454B-9852-B2BEE9E1433C}" type="presOf" srcId="{93B6A063-AF74-664D-AC1C-E9EB84576E5F}" destId="{37E2712F-E6A6-BC41-9A2B-F8EF1CE3F485}" srcOrd="0" destOrd="0" presId="urn:microsoft.com/office/officeart/2005/8/layout/process2"/>
    <dgm:cxn modelId="{285FBB8A-0A29-4941-B944-645E0D3F041A}" type="presOf" srcId="{6248A5C6-5978-AE4C-8C31-9A55C671BB49}" destId="{55F2D839-A9DA-5B42-9FF5-156747F49F4D}" srcOrd="0" destOrd="0" presId="urn:microsoft.com/office/officeart/2005/8/layout/process2"/>
    <dgm:cxn modelId="{A00F5287-14AA-5D4F-872C-CBB38A075A32}" type="presOf" srcId="{DD8E3127-28D4-314E-903E-AFB08B3D104B}" destId="{6BF343B4-FB55-A54A-B361-01FD3D11F415}" srcOrd="0" destOrd="0" presId="urn:microsoft.com/office/officeart/2005/8/layout/process2"/>
    <dgm:cxn modelId="{83189555-6A3B-7645-8FFB-18583866E3A7}" type="presParOf" srcId="{2ABE82A2-941C-4646-B126-163D275D3D67}" destId="{43A4F83B-A2AD-7A47-8114-082A5FCEC3F3}" srcOrd="0" destOrd="0" presId="urn:microsoft.com/office/officeart/2005/8/layout/process2"/>
    <dgm:cxn modelId="{B7CB5FD6-B2B6-ED46-9B8A-25757EBE6914}" type="presParOf" srcId="{2ABE82A2-941C-4646-B126-163D275D3D67}" destId="{192C57F4-BE5A-7C4C-848A-DD5C92C4E7F7}" srcOrd="1" destOrd="0" presId="urn:microsoft.com/office/officeart/2005/8/layout/process2"/>
    <dgm:cxn modelId="{B147C303-5F79-CA4D-9275-2DFE15C5D848}" type="presParOf" srcId="{192C57F4-BE5A-7C4C-848A-DD5C92C4E7F7}" destId="{67BCB111-C0EB-DC49-9B1D-0BA09630885E}" srcOrd="0" destOrd="0" presId="urn:microsoft.com/office/officeart/2005/8/layout/process2"/>
    <dgm:cxn modelId="{D47017C4-C2A0-C440-9628-BF51D52957B2}" type="presParOf" srcId="{2ABE82A2-941C-4646-B126-163D275D3D67}" destId="{55F2D839-A9DA-5B42-9FF5-156747F49F4D}" srcOrd="2" destOrd="0" presId="urn:microsoft.com/office/officeart/2005/8/layout/process2"/>
    <dgm:cxn modelId="{E9375918-3C24-A046-BEBC-E52A2A7CFCA7}" type="presParOf" srcId="{2ABE82A2-941C-4646-B126-163D275D3D67}" destId="{37E2712F-E6A6-BC41-9A2B-F8EF1CE3F485}" srcOrd="3" destOrd="0" presId="urn:microsoft.com/office/officeart/2005/8/layout/process2"/>
    <dgm:cxn modelId="{B2F53A77-928F-804D-82EF-1668209CB57D}" type="presParOf" srcId="{37E2712F-E6A6-BC41-9A2B-F8EF1CE3F485}" destId="{C882C445-45AB-5846-9DE7-92EECAE1551B}" srcOrd="0" destOrd="0" presId="urn:microsoft.com/office/officeart/2005/8/layout/process2"/>
    <dgm:cxn modelId="{F15C85E3-1209-0249-B707-AA5E91255F9B}" type="presParOf" srcId="{2ABE82A2-941C-4646-B126-163D275D3D67}" destId="{6BF343B4-FB55-A54A-B361-01FD3D11F415}" srcOrd="4" destOrd="0" presId="urn:microsoft.com/office/officeart/2005/8/layout/process2"/>
    <dgm:cxn modelId="{643366B1-A2F6-9545-8B1E-976D1DF7304B}" type="presParOf" srcId="{2ABE82A2-941C-4646-B126-163D275D3D67}" destId="{14A79965-6670-E24B-B8CF-AEC70162687E}" srcOrd="5" destOrd="0" presId="urn:microsoft.com/office/officeart/2005/8/layout/process2"/>
    <dgm:cxn modelId="{3BFB5017-A691-2B40-8FE7-7B462DF65D0B}" type="presParOf" srcId="{14A79965-6670-E24B-B8CF-AEC70162687E}" destId="{5681FF65-3584-1E4F-87BE-73EAF167A444}" srcOrd="0" destOrd="0" presId="urn:microsoft.com/office/officeart/2005/8/layout/process2"/>
    <dgm:cxn modelId="{4CF23FB3-D551-0B49-B4F1-572FD991D94C}" type="presParOf" srcId="{2ABE82A2-941C-4646-B126-163D275D3D67}" destId="{6A05199F-04D9-5741-855C-82AC31EA6CD2}" srcOrd="6" destOrd="0" presId="urn:microsoft.com/office/officeart/2005/8/layout/process2"/>
    <dgm:cxn modelId="{1A9DC049-FC7D-5443-94F9-7B31EA7356D5}" type="presParOf" srcId="{2ABE82A2-941C-4646-B126-163D275D3D67}" destId="{2842B14E-DEFA-F642-8F28-EE7B257635E1}" srcOrd="7" destOrd="0" presId="urn:microsoft.com/office/officeart/2005/8/layout/process2"/>
    <dgm:cxn modelId="{4AA90A79-D7A5-2D40-BFA3-60D2720B87C1}" type="presParOf" srcId="{2842B14E-DEFA-F642-8F28-EE7B257635E1}" destId="{D82149D3-DCE1-6048-92F3-B68BEF2F4DC8}" srcOrd="0" destOrd="0" presId="urn:microsoft.com/office/officeart/2005/8/layout/process2"/>
    <dgm:cxn modelId="{344173E7-83E1-E94C-98F7-92AFDBD8A016}" type="presParOf" srcId="{2ABE82A2-941C-4646-B126-163D275D3D67}" destId="{F2FC5465-A93F-AE48-9FD7-1B4F1D1C58B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4F83B-A2AD-7A47-8114-082A5FCEC3F3}">
      <dsp:nvSpPr>
        <dsp:cNvPr id="0" name=""/>
        <dsp:cNvSpPr/>
      </dsp:nvSpPr>
      <dsp:spPr>
        <a:xfrm>
          <a:off x="2685481" y="546"/>
          <a:ext cx="2515737" cy="639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Dividir</a:t>
          </a:r>
          <a:r>
            <a:rPr lang="en-US" sz="1300" kern="1200" dirty="0" smtClean="0"/>
            <a:t> entrada e </a:t>
          </a:r>
          <a:r>
            <a:rPr lang="en-US" sz="1300" kern="1200" dirty="0" err="1" smtClean="0"/>
            <a:t>saída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em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conjuntos</a:t>
          </a:r>
          <a:r>
            <a:rPr lang="en-US" sz="1300" kern="1200" dirty="0" smtClean="0"/>
            <a:t> fuzzy</a:t>
          </a:r>
          <a:endParaRPr lang="en-US" sz="1300" kern="1200" dirty="0"/>
        </a:p>
      </dsp:txBody>
      <dsp:txXfrm>
        <a:off x="2704219" y="19284"/>
        <a:ext cx="2478261" cy="602282"/>
      </dsp:txXfrm>
    </dsp:sp>
    <dsp:sp modelId="{192C57F4-BE5A-7C4C-848A-DD5C92C4E7F7}">
      <dsp:nvSpPr>
        <dsp:cNvPr id="0" name=""/>
        <dsp:cNvSpPr/>
      </dsp:nvSpPr>
      <dsp:spPr>
        <a:xfrm rot="5400000">
          <a:off x="3823395" y="656299"/>
          <a:ext cx="239909" cy="287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856983" y="680290"/>
        <a:ext cx="172735" cy="167936"/>
      </dsp:txXfrm>
    </dsp:sp>
    <dsp:sp modelId="{55F2D839-A9DA-5B42-9FF5-156747F49F4D}">
      <dsp:nvSpPr>
        <dsp:cNvPr id="0" name=""/>
        <dsp:cNvSpPr/>
      </dsp:nvSpPr>
      <dsp:spPr>
        <a:xfrm>
          <a:off x="2685481" y="960184"/>
          <a:ext cx="2515737" cy="6397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Gerar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regras</a:t>
          </a:r>
          <a:r>
            <a:rPr lang="en-US" sz="1300" kern="1200" dirty="0" smtClean="0"/>
            <a:t> fuzzy com base </a:t>
          </a:r>
          <a:r>
            <a:rPr lang="en-US" sz="1300" kern="1200" dirty="0" err="1" smtClean="0"/>
            <a:t>nas</a:t>
          </a:r>
          <a:r>
            <a:rPr lang="en-US" sz="1300" kern="1200" dirty="0" smtClean="0"/>
            <a:t> entradas de </a:t>
          </a:r>
          <a:r>
            <a:rPr lang="en-US" sz="1300" kern="1200" dirty="0" err="1" smtClean="0"/>
            <a:t>treinamento</a:t>
          </a:r>
          <a:endParaRPr lang="en-US" sz="1300" kern="1200" dirty="0"/>
        </a:p>
      </dsp:txBody>
      <dsp:txXfrm>
        <a:off x="2704219" y="978922"/>
        <a:ext cx="2478261" cy="602282"/>
      </dsp:txXfrm>
    </dsp:sp>
    <dsp:sp modelId="{37E2712F-E6A6-BC41-9A2B-F8EF1CE3F485}">
      <dsp:nvSpPr>
        <dsp:cNvPr id="0" name=""/>
        <dsp:cNvSpPr/>
      </dsp:nvSpPr>
      <dsp:spPr>
        <a:xfrm rot="5400000">
          <a:off x="3823395" y="1615936"/>
          <a:ext cx="239909" cy="287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856983" y="1639927"/>
        <a:ext cx="172735" cy="167936"/>
      </dsp:txXfrm>
    </dsp:sp>
    <dsp:sp modelId="{6BF343B4-FB55-A54A-B361-01FD3D11F415}">
      <dsp:nvSpPr>
        <dsp:cNvPr id="0" name=""/>
        <dsp:cNvSpPr/>
      </dsp:nvSpPr>
      <dsp:spPr>
        <a:xfrm>
          <a:off x="2685481" y="1919821"/>
          <a:ext cx="2515737" cy="63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Associar</a:t>
          </a:r>
          <a:r>
            <a:rPr lang="en-US" sz="1300" kern="1200" dirty="0" smtClean="0"/>
            <a:t> um </a:t>
          </a:r>
          <a:r>
            <a:rPr lang="en-US" sz="1300" kern="1200" dirty="0" err="1" smtClean="0"/>
            <a:t>grau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ativação</a:t>
          </a:r>
          <a:r>
            <a:rPr lang="en-US" sz="1300" kern="1200" dirty="0" smtClean="0"/>
            <a:t> para </a:t>
          </a:r>
          <a:r>
            <a:rPr lang="en-US" sz="1300" kern="1200" dirty="0" err="1" smtClean="0"/>
            <a:t>cada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regra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gerada</a:t>
          </a:r>
          <a:endParaRPr lang="en-US" sz="1300" kern="1200" dirty="0"/>
        </a:p>
      </dsp:txBody>
      <dsp:txXfrm>
        <a:off x="2704219" y="1938559"/>
        <a:ext cx="2478261" cy="602282"/>
      </dsp:txXfrm>
    </dsp:sp>
    <dsp:sp modelId="{14A79965-6670-E24B-B8CF-AEC70162687E}">
      <dsp:nvSpPr>
        <dsp:cNvPr id="0" name=""/>
        <dsp:cNvSpPr/>
      </dsp:nvSpPr>
      <dsp:spPr>
        <a:xfrm rot="5400000">
          <a:off x="3823395" y="2575574"/>
          <a:ext cx="239909" cy="287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856983" y="2599565"/>
        <a:ext cx="172735" cy="167936"/>
      </dsp:txXfrm>
    </dsp:sp>
    <dsp:sp modelId="{6A05199F-04D9-5741-855C-82AC31EA6CD2}">
      <dsp:nvSpPr>
        <dsp:cNvPr id="0" name=""/>
        <dsp:cNvSpPr/>
      </dsp:nvSpPr>
      <dsp:spPr>
        <a:xfrm>
          <a:off x="2685481" y="2879459"/>
          <a:ext cx="2515737" cy="63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Resolver as </a:t>
          </a:r>
          <a:r>
            <a:rPr lang="en-US" sz="1300" kern="1200" dirty="0" err="1" smtClean="0"/>
            <a:t>concorrências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regras</a:t>
          </a:r>
          <a:r>
            <a:rPr lang="en-US" sz="1300" kern="1200" dirty="0" smtClean="0"/>
            <a:t> com base </a:t>
          </a:r>
          <a:r>
            <a:rPr lang="en-US" sz="1300" kern="1200" dirty="0" err="1" smtClean="0"/>
            <a:t>nos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valores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ativação</a:t>
          </a:r>
          <a:endParaRPr lang="en-US" sz="1300" kern="1200" dirty="0"/>
        </a:p>
      </dsp:txBody>
      <dsp:txXfrm>
        <a:off x="2704219" y="2898197"/>
        <a:ext cx="2478261" cy="602282"/>
      </dsp:txXfrm>
    </dsp:sp>
    <dsp:sp modelId="{2842B14E-DEFA-F642-8F28-EE7B257635E1}">
      <dsp:nvSpPr>
        <dsp:cNvPr id="0" name=""/>
        <dsp:cNvSpPr/>
      </dsp:nvSpPr>
      <dsp:spPr>
        <a:xfrm rot="5400000">
          <a:off x="3823395" y="3535211"/>
          <a:ext cx="239909" cy="287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856983" y="3559202"/>
        <a:ext cx="172735" cy="167936"/>
      </dsp:txXfrm>
    </dsp:sp>
    <dsp:sp modelId="{F2FC5465-A93F-AE48-9FD7-1B4F1D1C58B6}">
      <dsp:nvSpPr>
        <dsp:cNvPr id="0" name=""/>
        <dsp:cNvSpPr/>
      </dsp:nvSpPr>
      <dsp:spPr>
        <a:xfrm>
          <a:off x="2685481" y="3839096"/>
          <a:ext cx="2515737" cy="63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Aplicação</a:t>
          </a:r>
          <a:r>
            <a:rPr lang="en-US" sz="1300" kern="1200" dirty="0" smtClean="0"/>
            <a:t> das </a:t>
          </a:r>
          <a:r>
            <a:rPr lang="en-US" sz="1300" kern="1200" dirty="0" err="1" smtClean="0"/>
            <a:t>regras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sobre</a:t>
          </a:r>
          <a:r>
            <a:rPr lang="en-US" sz="1300" kern="1200" dirty="0" smtClean="0"/>
            <a:t> um </a:t>
          </a:r>
          <a:r>
            <a:rPr lang="en-US" sz="1300" kern="1200" dirty="0" err="1" smtClean="0"/>
            <a:t>conjunto</a:t>
          </a:r>
          <a:r>
            <a:rPr lang="en-US" sz="1300" kern="1200" dirty="0" smtClean="0"/>
            <a:t> de testes</a:t>
          </a:r>
          <a:endParaRPr lang="en-US" sz="1300" kern="1200" dirty="0"/>
        </a:p>
      </dsp:txBody>
      <dsp:txXfrm>
        <a:off x="2704219" y="3857834"/>
        <a:ext cx="2478261" cy="60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45FC7-2D69-AF4C-B0EF-7FF789526A7F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8DB20-0E43-7C4D-9CD8-D30C5E21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+mn-lt"/>
              </a:rPr>
              <a:t>Classificação de gênero vocal utilizando o método de Wang-Mendel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r>
              <a:rPr lang="pt-BR" dirty="0" smtClean="0"/>
              <a:t>John Theo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+ </a:t>
            </a:r>
            <a:r>
              <a:rPr lang="en-US" dirty="0" err="1" smtClean="0"/>
              <a:t>Normalização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237"/>
            <a:ext cx="9144000" cy="26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Wang-Mendel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217" y="1516284"/>
            <a:ext cx="87041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 a </a:t>
            </a:r>
            <a:r>
              <a:rPr lang="en-US" sz="1600" dirty="0" err="1"/>
              <a:t>geração</a:t>
            </a:r>
            <a:r>
              <a:rPr lang="en-US" sz="1600" dirty="0"/>
              <a:t> das </a:t>
            </a:r>
            <a:r>
              <a:rPr lang="en-US" sz="1600" dirty="0" err="1" smtClean="0"/>
              <a:t>regras</a:t>
            </a:r>
            <a:r>
              <a:rPr lang="en-US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iterou</a:t>
            </a:r>
            <a:r>
              <a:rPr lang="en-US" sz="1600" dirty="0" smtClean="0"/>
              <a:t>-se </a:t>
            </a:r>
            <a:r>
              <a:rPr lang="en-US" sz="1600" dirty="0" err="1"/>
              <a:t>sobre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um das entradas de </a:t>
            </a:r>
            <a:r>
              <a:rPr lang="en-US" sz="1600" dirty="0" err="1"/>
              <a:t>treinamento</a:t>
            </a:r>
            <a:r>
              <a:rPr lang="en-US" sz="1600" dirty="0"/>
              <a:t> e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variável</a:t>
            </a:r>
            <a:r>
              <a:rPr lang="en-US" sz="1600" dirty="0"/>
              <a:t> de entrada </a:t>
            </a:r>
            <a:r>
              <a:rPr lang="en-US" sz="1600" dirty="0" err="1"/>
              <a:t>calculou</a:t>
            </a:r>
            <a:r>
              <a:rPr lang="en-US" sz="1600" dirty="0"/>
              <a:t>-se a </a:t>
            </a:r>
            <a:r>
              <a:rPr lang="en-US" sz="1600" dirty="0" err="1"/>
              <a:t>ativação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conjuntos</a:t>
            </a:r>
            <a:r>
              <a:rPr lang="en-US" sz="1600" dirty="0"/>
              <a:t> fuzzy </a:t>
            </a:r>
            <a:r>
              <a:rPr lang="en-US" sz="1600" dirty="0" err="1"/>
              <a:t>pertinentes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variável</a:t>
            </a:r>
            <a:r>
              <a:rPr lang="en-US" sz="1600" dirty="0"/>
              <a:t> </a:t>
            </a:r>
            <a:r>
              <a:rPr lang="en-US" sz="1600" dirty="0" err="1"/>
              <a:t>pegou</a:t>
            </a:r>
            <a:r>
              <a:rPr lang="en-US" sz="1600" dirty="0"/>
              <a:t>-se o valor </a:t>
            </a:r>
            <a:r>
              <a:rPr lang="en-US" sz="1600" dirty="0" err="1"/>
              <a:t>máximo</a:t>
            </a:r>
            <a:r>
              <a:rPr lang="en-US" sz="1600" dirty="0"/>
              <a:t> de </a:t>
            </a:r>
            <a:r>
              <a:rPr lang="en-US" sz="1600" dirty="0" err="1"/>
              <a:t>ativação</a:t>
            </a:r>
            <a:r>
              <a:rPr lang="en-US" sz="1600" dirty="0"/>
              <a:t> e o </a:t>
            </a:r>
            <a:r>
              <a:rPr lang="en-US" sz="1600" dirty="0" err="1"/>
              <a:t>nome</a:t>
            </a:r>
            <a:r>
              <a:rPr lang="en-US" sz="1600" dirty="0"/>
              <a:t> do </a:t>
            </a:r>
            <a:r>
              <a:rPr lang="en-US" sz="1600" dirty="0" err="1"/>
              <a:t>conjunto</a:t>
            </a:r>
            <a:r>
              <a:rPr lang="en-US" sz="1600" dirty="0"/>
              <a:t> </a:t>
            </a:r>
            <a:r>
              <a:rPr lang="en-US" sz="1600" dirty="0" err="1" smtClean="0"/>
              <a:t>ativado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nomes</a:t>
            </a:r>
            <a:r>
              <a:rPr lang="en-US" sz="1600" dirty="0"/>
              <a:t>, </a:t>
            </a:r>
            <a:r>
              <a:rPr lang="en-US" sz="1600" dirty="0" err="1"/>
              <a:t>montou</a:t>
            </a:r>
            <a:r>
              <a:rPr lang="en-US" sz="1600" dirty="0"/>
              <a:t>-se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regra</a:t>
            </a:r>
            <a:r>
              <a:rPr lang="en-US" sz="1600" dirty="0"/>
              <a:t> do </a:t>
            </a:r>
            <a:r>
              <a:rPr lang="en-US" sz="1600" dirty="0" err="1"/>
              <a:t>tipo</a:t>
            </a:r>
            <a:r>
              <a:rPr lang="en-US" sz="1600" dirty="0"/>
              <a:t>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Se </a:t>
            </a:r>
            <a:r>
              <a:rPr lang="en-US" sz="1600" dirty="0"/>
              <a:t>VAR1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Média</a:t>
            </a:r>
            <a:r>
              <a:rPr lang="en-US" sz="1600" dirty="0"/>
              <a:t> 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VAR2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Média</a:t>
            </a:r>
            <a:r>
              <a:rPr lang="en-US" sz="1600" dirty="0"/>
              <a:t> Alta 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VAR3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Baixa</a:t>
            </a:r>
            <a:r>
              <a:rPr lang="en-US" sz="1600" dirty="0"/>
              <a:t> 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VAR4 </a:t>
            </a:r>
            <a:r>
              <a:rPr lang="en-US" sz="1600" dirty="0" err="1"/>
              <a:t>é</a:t>
            </a:r>
            <a:r>
              <a:rPr lang="en-US" sz="1600" dirty="0"/>
              <a:t> Alta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ENTÃO </a:t>
            </a:r>
            <a:r>
              <a:rPr lang="en-US" sz="1600" dirty="0"/>
              <a:t>LABEL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Voz</a:t>
            </a:r>
            <a:r>
              <a:rPr lang="en-US" sz="1600" dirty="0"/>
              <a:t> </a:t>
            </a:r>
            <a:r>
              <a:rPr lang="en-US" sz="1600" dirty="0" err="1" smtClean="0"/>
              <a:t>Masculina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, fez-se a </a:t>
            </a:r>
            <a:r>
              <a:rPr lang="en-US" sz="1600" dirty="0" err="1"/>
              <a:t>multiplicação</a:t>
            </a:r>
            <a:r>
              <a:rPr lang="en-US" sz="1600" dirty="0"/>
              <a:t>(</a:t>
            </a:r>
            <a:r>
              <a:rPr lang="en-US" sz="1600" dirty="0" err="1"/>
              <a:t>norma</a:t>
            </a:r>
            <a:r>
              <a:rPr lang="en-US" sz="1600" dirty="0"/>
              <a:t>-T) deles para </a:t>
            </a:r>
            <a:r>
              <a:rPr lang="en-US" sz="1600" dirty="0" err="1"/>
              <a:t>definir</a:t>
            </a:r>
            <a:r>
              <a:rPr lang="en-US" sz="1600" dirty="0"/>
              <a:t> o valor da </a:t>
            </a:r>
            <a:r>
              <a:rPr lang="en-US" sz="1600" dirty="0" err="1"/>
              <a:t>ativação</a:t>
            </a:r>
            <a:r>
              <a:rPr lang="en-US" sz="1600" dirty="0"/>
              <a:t> da </a:t>
            </a:r>
            <a:r>
              <a:rPr lang="en-US" sz="1600" dirty="0" err="1" smtClean="0"/>
              <a:t>regra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guarda</a:t>
            </a:r>
            <a:r>
              <a:rPr lang="en-US" sz="1600" dirty="0" smtClean="0"/>
              <a:t>-se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dicionário</a:t>
            </a:r>
            <a:r>
              <a:rPr lang="en-US" sz="1600" dirty="0"/>
              <a:t>(</a:t>
            </a:r>
            <a:r>
              <a:rPr lang="en-US" sz="1600" dirty="0" err="1"/>
              <a:t>mapa</a:t>
            </a:r>
            <a:r>
              <a:rPr lang="en-US" sz="1600" dirty="0"/>
              <a:t>) a </a:t>
            </a:r>
            <a:r>
              <a:rPr lang="en-US" sz="1600" dirty="0" err="1"/>
              <a:t>regra</a:t>
            </a:r>
            <a:r>
              <a:rPr lang="en-US" sz="1600" dirty="0"/>
              <a:t> </a:t>
            </a:r>
            <a:r>
              <a:rPr lang="en-US" sz="1600" dirty="0" err="1"/>
              <a:t>gerada</a:t>
            </a:r>
            <a:r>
              <a:rPr lang="en-US" sz="1600" dirty="0"/>
              <a:t> da </a:t>
            </a:r>
            <a:r>
              <a:rPr lang="en-US" sz="1600" dirty="0" err="1"/>
              <a:t>seguinte</a:t>
            </a:r>
            <a:r>
              <a:rPr lang="en-US" sz="1600" dirty="0"/>
              <a:t> forma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{</a:t>
            </a:r>
            <a:br>
              <a:rPr lang="en-US" sz="1600" dirty="0" smtClean="0"/>
            </a:br>
            <a:r>
              <a:rPr lang="en-US" sz="1600" dirty="0" smtClean="0"/>
              <a:t>    (</a:t>
            </a:r>
            <a:r>
              <a:rPr lang="en-US" sz="1600" dirty="0"/>
              <a:t>Media, Media Alta, </a:t>
            </a:r>
            <a:r>
              <a:rPr lang="en-US" sz="1600" dirty="0" err="1"/>
              <a:t>Baixa</a:t>
            </a:r>
            <a:r>
              <a:rPr lang="en-US" sz="1600" dirty="0"/>
              <a:t>, Alta): [</a:t>
            </a:r>
            <a:r>
              <a:rPr lang="en-US" sz="1600" dirty="0" err="1"/>
              <a:t>Voz</a:t>
            </a:r>
            <a:r>
              <a:rPr lang="en-US" sz="1600" dirty="0"/>
              <a:t> </a:t>
            </a:r>
            <a:r>
              <a:rPr lang="en-US" sz="1600" dirty="0" err="1"/>
              <a:t>Masculina</a:t>
            </a:r>
            <a:r>
              <a:rPr lang="en-US" sz="1600" dirty="0"/>
              <a:t>, 0.75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>O </a:t>
            </a:r>
            <a:r>
              <a:rPr lang="en-US" sz="1600" dirty="0" err="1"/>
              <a:t>índice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antecedentes</a:t>
            </a:r>
            <a:r>
              <a:rPr lang="en-US" sz="1600" dirty="0"/>
              <a:t> e o valor </a:t>
            </a:r>
            <a:r>
              <a:rPr lang="en-US" sz="1600" dirty="0" err="1"/>
              <a:t>é</a:t>
            </a:r>
            <a:r>
              <a:rPr lang="en-US" sz="1600" dirty="0"/>
              <a:t> o </a:t>
            </a:r>
            <a:r>
              <a:rPr lang="en-US" sz="1600" dirty="0" err="1"/>
              <a:t>consequente</a:t>
            </a:r>
            <a:r>
              <a:rPr lang="en-US" sz="1600" dirty="0"/>
              <a:t> com a </a:t>
            </a:r>
            <a:r>
              <a:rPr lang="en-US" sz="1600" dirty="0" err="1"/>
              <a:t>ativação</a:t>
            </a:r>
            <a:r>
              <a:rPr lang="en-US" sz="1600" dirty="0"/>
              <a:t> da </a:t>
            </a:r>
            <a:r>
              <a:rPr lang="en-US" sz="1600" dirty="0" err="1"/>
              <a:t>regra</a:t>
            </a:r>
            <a:r>
              <a:rPr lang="en-US" sz="1600" dirty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Dessa</a:t>
            </a:r>
            <a:r>
              <a:rPr lang="en-US" sz="1600" dirty="0" smtClean="0"/>
              <a:t> </a:t>
            </a:r>
            <a:r>
              <a:rPr lang="en-US" sz="1600" dirty="0"/>
              <a:t>forma </a:t>
            </a:r>
            <a:r>
              <a:rPr lang="en-US" sz="1600" dirty="0" err="1"/>
              <a:t>facilita</a:t>
            </a:r>
            <a:r>
              <a:rPr lang="en-US" sz="1600" dirty="0"/>
              <a:t> a </a:t>
            </a:r>
            <a:r>
              <a:rPr lang="en-US" sz="1600" dirty="0" err="1" smtClean="0"/>
              <a:t>indexação</a:t>
            </a:r>
            <a:r>
              <a:rPr lang="en-US" sz="1600" dirty="0" smtClean="0"/>
              <a:t>/</a:t>
            </a:r>
            <a:r>
              <a:rPr lang="en-US" sz="1600" dirty="0" err="1" smtClean="0"/>
              <a:t>duplicação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Wang-Mendel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29" y="1459196"/>
            <a:ext cx="5872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Inferência</a:t>
            </a:r>
            <a:r>
              <a:rPr lang="en-US" dirty="0" smtClean="0"/>
              <a:t> Fuzzy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3993"/>
            <a:ext cx="7886700" cy="30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4" y="1445188"/>
            <a:ext cx="4051139" cy="469540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CENARIO 1: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err="1"/>
              <a:t>utilização</a:t>
            </a:r>
            <a:r>
              <a:rPr lang="en-US" sz="2400" dirty="0"/>
              <a:t> do </a:t>
            </a:r>
            <a:r>
              <a:rPr lang="en-US" sz="2400" dirty="0" smtClean="0"/>
              <a:t>PCA. 4 </a:t>
            </a:r>
            <a:r>
              <a:rPr lang="en-US" sz="2400" dirty="0" err="1" smtClean="0"/>
              <a:t>variáveis</a:t>
            </a:r>
            <a:endParaRPr lang="en-US" sz="2400" dirty="0" smtClean="0"/>
          </a:p>
          <a:p>
            <a:r>
              <a:rPr lang="en-US" sz="2400" b="1" dirty="0" smtClean="0"/>
              <a:t>CENARIO 2: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PCA. 3 </a:t>
            </a:r>
            <a:r>
              <a:rPr lang="en-US" sz="2400" dirty="0" err="1" smtClean="0"/>
              <a:t>Componentes</a:t>
            </a:r>
            <a:endParaRPr lang="en-US" sz="2400" dirty="0" smtClean="0"/>
          </a:p>
          <a:p>
            <a:r>
              <a:rPr lang="en-US" sz="2400" b="1" dirty="0" smtClean="0"/>
              <a:t>CENARIO 3: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PCA. 4 </a:t>
            </a:r>
            <a:r>
              <a:rPr lang="en-US" sz="2400" dirty="0" err="1" smtClean="0"/>
              <a:t>Componentes</a:t>
            </a:r>
            <a:endParaRPr lang="en-US" sz="2400" dirty="0" smtClean="0"/>
          </a:p>
          <a:p>
            <a:r>
              <a:rPr lang="en-US" sz="2400" b="1" dirty="0" smtClean="0"/>
              <a:t>CENARIO 4: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PCA. 5 </a:t>
            </a:r>
            <a:r>
              <a:rPr lang="en-US" sz="2400" dirty="0" err="1" smtClean="0"/>
              <a:t>Componentes</a:t>
            </a:r>
            <a:endParaRPr lang="en-US" sz="2400" dirty="0" smtClean="0"/>
          </a:p>
          <a:p>
            <a:r>
              <a:rPr lang="en-US" sz="2400" b="1" dirty="0" smtClean="0"/>
              <a:t>CENARIO 5: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PCA. 10 Components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67" y="1445188"/>
            <a:ext cx="5197033" cy="35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6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8571"/>
            <a:ext cx="7886700" cy="42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Obrigado!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r>
              <a:rPr lang="pt-BR" dirty="0" smtClean="0"/>
              <a:t>Método de Wang-Mendel</a:t>
            </a:r>
          </a:p>
          <a:p>
            <a:r>
              <a:rPr lang="pt-BR" dirty="0" err="1" smtClean="0"/>
              <a:t>Dataset</a:t>
            </a:r>
            <a:endParaRPr lang="pt-BR" dirty="0" smtClean="0"/>
          </a:p>
          <a:p>
            <a:r>
              <a:rPr lang="pt-BR" dirty="0" smtClean="0"/>
              <a:t>Principal 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 smtClean="0"/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de Wang-Mendel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33263"/>
              </p:ext>
            </p:extLst>
          </p:nvPr>
        </p:nvGraphicFramePr>
        <p:xfrm>
          <a:off x="628650" y="1469985"/>
          <a:ext cx="7886700" cy="447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9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de Wang-Mendel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820069" cy="42355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4448718" y="1690690"/>
                <a:ext cx="4066631" cy="38623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pt-BR" dirty="0" smtClean="0"/>
                  <a:t>0.8 em B1</a:t>
                </a:r>
              </a:p>
              <a:p>
                <a:pPr lvl="1"/>
                <a:r>
                  <a:rPr lang="pt-BR" dirty="0" smtClean="0"/>
                  <a:t>0.2 em B2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pt-BR" dirty="0" smtClean="0"/>
                  <a:t>0.5 </a:t>
                </a:r>
                <a:r>
                  <a:rPr lang="pt-BR" dirty="0"/>
                  <a:t>em </a:t>
                </a:r>
                <a:r>
                  <a:rPr lang="pt-BR" dirty="0" smtClean="0"/>
                  <a:t>S1</a:t>
                </a:r>
                <a:endParaRPr lang="pt-BR" dirty="0"/>
              </a:p>
              <a:p>
                <a:pPr lvl="1"/>
                <a:r>
                  <a:rPr lang="pt-BR" dirty="0" smtClean="0"/>
                  <a:t>0.4 </a:t>
                </a:r>
                <a:r>
                  <a:rPr lang="pt-BR" dirty="0"/>
                  <a:t>em </a:t>
                </a:r>
                <a:r>
                  <a:rPr lang="pt-BR" dirty="0" smtClean="0"/>
                  <a:t>S2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pt-BR" dirty="0" smtClean="0"/>
                  <a:t>0.9 em CE</a:t>
                </a:r>
                <a:endParaRPr lang="pt-BR" dirty="0"/>
              </a:p>
              <a:p>
                <a:pPr lvl="1"/>
                <a:r>
                  <a:rPr lang="pt-BR" dirty="0" smtClean="0"/>
                  <a:t>0.1 </a:t>
                </a:r>
                <a:r>
                  <a:rPr lang="pt-BR" dirty="0"/>
                  <a:t>em </a:t>
                </a:r>
                <a:r>
                  <a:rPr lang="pt-BR" dirty="0" smtClean="0"/>
                  <a:t>B1</a:t>
                </a:r>
              </a:p>
              <a:p>
                <a:r>
                  <a:rPr lang="pt-BR" dirty="0" smtClean="0"/>
                  <a:t>Regra: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é 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1 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é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2 </m:t>
                    </m:r>
                    <m:r>
                      <a:rPr lang="en-US" b="0" i="1" smtClean="0">
                        <a:latin typeface="Cambria Math" charset="0"/>
                      </a:rPr>
                      <m:t>𝐸𝑁𝑇</m:t>
                    </m:r>
                    <m:r>
                      <a:rPr lang="en-US" b="0" i="1" smtClean="0">
                        <a:latin typeface="Cambria Math" charset="0"/>
                      </a:rPr>
                      <m:t>Ã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 é </m:t>
                    </m:r>
                    <m:r>
                      <a:rPr lang="en-US" b="0" i="1" smtClean="0">
                        <a:latin typeface="Cambria Math" charset="0"/>
                      </a:rPr>
                      <m:t>𝐶𝐸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𝑟𝑒𝑔𝑟𝑎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=0.8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0.5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0.3=0.12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18" y="1690690"/>
                <a:ext cx="4066631" cy="3862386"/>
              </a:xfrm>
              <a:prstGeom prst="rect">
                <a:avLst/>
              </a:prstGeom>
              <a:blipFill rotWithShape="0">
                <a:blip r:embed="rId3"/>
                <a:stretch>
                  <a:fillRect l="-1349" t="-158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3168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rotuladas</a:t>
            </a:r>
            <a:r>
              <a:rPr lang="en-US" dirty="0" smtClean="0"/>
              <a:t> (</a:t>
            </a:r>
            <a:r>
              <a:rPr lang="en-US" dirty="0" err="1" smtClean="0"/>
              <a:t>masculino</a:t>
            </a:r>
            <a:r>
              <a:rPr lang="en-US" dirty="0" smtClean="0"/>
              <a:t>/</a:t>
            </a:r>
            <a:r>
              <a:rPr lang="en-US" dirty="0" err="1" smtClean="0"/>
              <a:t>feminino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21 </a:t>
            </a:r>
            <a:r>
              <a:rPr lang="en-US" dirty="0" err="1" smtClean="0"/>
              <a:t>caracteristicas</a:t>
            </a:r>
            <a:r>
              <a:rPr lang="en-US" dirty="0" smtClean="0"/>
              <a:t>/</a:t>
            </a:r>
            <a:r>
              <a:rPr lang="en-US" dirty="0" err="1" smtClean="0"/>
              <a:t>variáveis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</a:t>
            </a:r>
          </a:p>
          <a:p>
            <a:pPr lvl="1"/>
            <a:r>
              <a:rPr lang="en-US" dirty="0" err="1" smtClean="0"/>
              <a:t>meanfreq</a:t>
            </a:r>
            <a:endParaRPr lang="en-US" dirty="0" smtClean="0"/>
          </a:p>
          <a:p>
            <a:pPr lvl="1"/>
            <a:r>
              <a:rPr lang="en-US" dirty="0" err="1" smtClean="0"/>
              <a:t>sd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r>
              <a:rPr lang="en-US" dirty="0" smtClean="0"/>
              <a:t>80% </a:t>
            </a:r>
            <a:r>
              <a:rPr lang="en-US" dirty="0" err="1" smtClean="0"/>
              <a:t>treino</a:t>
            </a:r>
            <a:endParaRPr lang="en-US" dirty="0" smtClean="0"/>
          </a:p>
          <a:p>
            <a:r>
              <a:rPr lang="en-US" dirty="0" smtClean="0"/>
              <a:t>20% teste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ransformação</a:t>
            </a:r>
            <a:r>
              <a:rPr lang="en-US" dirty="0" smtClean="0"/>
              <a:t> </a:t>
            </a:r>
            <a:r>
              <a:rPr lang="en-US" dirty="0" err="1"/>
              <a:t>ortogonal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onverte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observações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possivelmente</a:t>
            </a:r>
            <a:r>
              <a:rPr lang="en-US" dirty="0"/>
              <a:t> </a:t>
            </a:r>
            <a:r>
              <a:rPr lang="en-US" dirty="0" err="1"/>
              <a:t>correlacionadas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linearmente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Auto-</a:t>
            </a:r>
            <a:r>
              <a:rPr lang="en-US" dirty="0" err="1" smtClean="0"/>
              <a:t>vetores</a:t>
            </a:r>
            <a:r>
              <a:rPr lang="en-US" dirty="0" smtClean="0"/>
              <a:t> | Auto-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smtClean="0"/>
              <a:t>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7" y="1385764"/>
            <a:ext cx="3180948" cy="21877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65" y="1385763"/>
            <a:ext cx="3180948" cy="218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26" y="3573476"/>
            <a:ext cx="3180948" cy="21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IMPLEMENTAÇÃO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972911"/>
            <a:ext cx="7251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Normalização</a:t>
            </a:r>
            <a:r>
              <a:rPr lang="en-US" dirty="0" smtClean="0"/>
              <a:t> dos dados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0" y="2811683"/>
            <a:ext cx="6388100" cy="1701800"/>
          </a:xfrm>
        </p:spPr>
      </p:pic>
      <p:sp>
        <p:nvSpPr>
          <p:cNvPr id="6" name="TextBox 5"/>
          <p:cNvSpPr txBox="1"/>
          <p:nvPr/>
        </p:nvSpPr>
        <p:spPr>
          <a:xfrm>
            <a:off x="740780" y="1690689"/>
            <a:ext cx="7080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Equalizar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para que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favorecida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PCA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Coerência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covariancia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ScikitLearn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43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322</Words>
  <Application>Microsoft Macintosh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Tema do Office</vt:lpstr>
      <vt:lpstr>Classificação de gênero vocal utilizando o método de Wang-Mendel</vt:lpstr>
      <vt:lpstr>Sumário</vt:lpstr>
      <vt:lpstr>Método de Wang-Mendel</vt:lpstr>
      <vt:lpstr>Método de Wang-Mendel</vt:lpstr>
      <vt:lpstr>Dataset</vt:lpstr>
      <vt:lpstr>Principal Component Analysis</vt:lpstr>
      <vt:lpstr>Principal Component Analysis</vt:lpstr>
      <vt:lpstr>IMPLEMENTAÇÃO</vt:lpstr>
      <vt:lpstr>Normalização dos dados</vt:lpstr>
      <vt:lpstr>PCA + Normalização</vt:lpstr>
      <vt:lpstr>Wang-Mendel</vt:lpstr>
      <vt:lpstr>Wang-Mendel</vt:lpstr>
      <vt:lpstr>Inferência Fuzzy</vt:lpstr>
      <vt:lpstr>RESULTADOS</vt:lpstr>
      <vt:lpstr>RESULTADOS</vt:lpstr>
      <vt:lpstr>Obrigado!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John Theo</cp:lastModifiedBy>
  <cp:revision>14</cp:revision>
  <dcterms:created xsi:type="dcterms:W3CDTF">2016-02-05T12:36:21Z</dcterms:created>
  <dcterms:modified xsi:type="dcterms:W3CDTF">2017-12-14T03:02:56Z</dcterms:modified>
</cp:coreProperties>
</file>