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6" r:id="rId3"/>
    <p:sldId id="257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73" r:id="rId12"/>
    <p:sldId id="291" r:id="rId13"/>
    <p:sldId id="292" r:id="rId14"/>
    <p:sldId id="293" r:id="rId15"/>
    <p:sldId id="294" r:id="rId16"/>
    <p:sldId id="261" r:id="rId17"/>
    <p:sldId id="262" r:id="rId18"/>
    <p:sldId id="264" r:id="rId19"/>
    <p:sldId id="295" r:id="rId20"/>
    <p:sldId id="296" r:id="rId21"/>
    <p:sldId id="297" r:id="rId22"/>
    <p:sldId id="298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>
        <p:scale>
          <a:sx n="150" d="100"/>
          <a:sy n="150" d="100"/>
        </p:scale>
        <p:origin x="520" y="-1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CF68-A2A2-415D-BB43-F2BF88A48050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ACA8-4F03-4FF8-A758-DA7DF3A3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3ACA8-4F03-4FF8-A758-DA7DF3A3B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92573-C231-1745-B666-B4B3E9A06BAF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8F8FE-AF07-D942-A277-321D05325353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C12010-35F4-7944-A33A-8BE9FB3DEE85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3ADA-DA04-0246-AE4B-CF9D3744E248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12EFE-9A4F-0D4E-A6D5-781ED3BF40CE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88973-0EC5-CD44-B8F4-16DFBB2ED532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A7640-B86E-964B-AA62-7FD5CA7035E0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871A1-D636-BE40-899E-E7CB42423F73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A214F-1FEB-374C-A9B2-67E80B1E2C92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351ADB-5FB5-3340-9977-A455595045D7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1D737-87FF-9C49-BE0E-124B441A3723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5A708E-4414-9E48-ADA7-C68C5FDA6ACD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600200"/>
          </a:xfrm>
        </p:spPr>
        <p:txBody>
          <a:bodyPr/>
          <a:lstStyle/>
          <a:p>
            <a:r>
              <a:rPr lang="en-US" dirty="0" smtClean="0"/>
              <a:t>Lab 4</a:t>
            </a:r>
          </a:p>
          <a:p>
            <a:r>
              <a:rPr lang="en-US" dirty="0" smtClean="0"/>
              <a:t>Adders and 4:1 MUX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 Adder – test circuit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92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41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9479" r="5840" b="32064"/>
          <a:stretch/>
        </p:blipFill>
        <p:spPr bwMode="auto">
          <a:xfrm>
            <a:off x="247648" y="1295400"/>
            <a:ext cx="874122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Full Adder – waveforms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73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 Adder</a:t>
            </a:r>
            <a:endParaRPr lang="en-US" sz="3200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119158" cy="30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84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 Adder - schematic</a:t>
            </a:r>
            <a:endParaRPr lang="en-US" sz="3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2" t="14394" r="27972" b="7236"/>
          <a:stretch/>
        </p:blipFill>
        <p:spPr bwMode="auto">
          <a:xfrm>
            <a:off x="1905000" y="762000"/>
            <a:ext cx="5486400" cy="561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1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 Adder - symbol</a:t>
            </a:r>
            <a:endParaRPr lang="en-US" sz="3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7239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97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4-bit  Adder – simulation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your 4-bit adder by setting up inputs:</a:t>
            </a:r>
          </a:p>
          <a:p>
            <a:r>
              <a:rPr lang="en-US" sz="2400" dirty="0" smtClean="0"/>
              <a:t>A=1011,  B=0111,  </a:t>
            </a:r>
            <a:r>
              <a:rPr lang="en-US" sz="2400" dirty="0" err="1" smtClean="0"/>
              <a:t>Carry_in</a:t>
            </a:r>
            <a:r>
              <a:rPr lang="en-US" sz="2400" dirty="0" smtClean="0"/>
              <a:t>=1</a:t>
            </a:r>
          </a:p>
          <a:p>
            <a:endParaRPr lang="en-US" sz="2400" dirty="0"/>
          </a:p>
          <a:p>
            <a:r>
              <a:rPr lang="en-US" sz="2400" dirty="0" smtClean="0"/>
              <a:t>Simulate it and check the results, which should be:</a:t>
            </a:r>
          </a:p>
          <a:p>
            <a:r>
              <a:rPr lang="en-US" sz="2400" dirty="0" smtClean="0"/>
              <a:t>Sum=0011,  </a:t>
            </a:r>
            <a:r>
              <a:rPr lang="en-US" sz="2400" dirty="0" err="1" smtClean="0"/>
              <a:t>Carry_out</a:t>
            </a:r>
            <a:r>
              <a:rPr lang="en-US" sz="2400" dirty="0" smtClean="0"/>
              <a:t>=1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P.S.  A=1011 means A0=1, A1=1, A2=0, A3=1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99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multiplexer (MUX)?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device with multiple inputs and one output</a:t>
            </a:r>
          </a:p>
          <a:p>
            <a:endParaRPr lang="en-US" dirty="0"/>
          </a:p>
          <a:p>
            <a:r>
              <a:rPr lang="en-US" dirty="0" smtClean="0"/>
              <a:t>Also known as a data selector or controlled switch</a:t>
            </a:r>
          </a:p>
        </p:txBody>
      </p:sp>
    </p:spTree>
    <p:extLst>
      <p:ext uri="{BB962C8B-B14F-4D97-AF65-F5344CB8AC3E}">
        <p14:creationId xmlns:p14="http://schemas.microsoft.com/office/powerpoint/2010/main" val="41839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20624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MUX has n select lines, 2</a:t>
            </a:r>
            <a:r>
              <a:rPr lang="en-US" baseline="30000" dirty="0"/>
              <a:t>n</a:t>
            </a:r>
            <a:r>
              <a:rPr lang="en-US" dirty="0"/>
              <a:t> inputs and 1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/>
              <a:t>The select line chooses which input to pass to the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38600" y="2438400"/>
            <a:ext cx="838200" cy="3810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5400" y="2167235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4-to-1 MUX has 2-bit select line and four 1-bit inputs, and one 1-bit 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0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4-to-1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505200"/>
            <a:ext cx="3200400" cy="609600"/>
          </a:xfrm>
        </p:spPr>
        <p:txBody>
          <a:bodyPr/>
          <a:lstStyle/>
          <a:p>
            <a:r>
              <a:rPr lang="en-US" dirty="0" smtClean="0"/>
              <a:t>Truth table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48615"/>
              </p:ext>
            </p:extLst>
          </p:nvPr>
        </p:nvGraphicFramePr>
        <p:xfrm>
          <a:off x="1066800" y="4038600"/>
          <a:ext cx="4038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(M)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1905000" cy="2377824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429000" cy="31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81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4-to-1 MUX - schematic</a:t>
            </a:r>
            <a:endParaRPr lang="en-US" sz="3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2" y="914400"/>
            <a:ext cx="874564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54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/>
          </a:p>
          <a:p>
            <a:r>
              <a:rPr lang="en-US" sz="2800" dirty="0" smtClean="0"/>
              <a:t>Build and simulate a </a:t>
            </a:r>
            <a:r>
              <a:rPr lang="en-US" sz="2800" dirty="0" smtClean="0">
                <a:solidFill>
                  <a:srgbClr val="FF0000"/>
                </a:solidFill>
              </a:rPr>
              <a:t>full adder </a:t>
            </a:r>
            <a:r>
              <a:rPr lang="en-US" sz="2800" dirty="0" smtClean="0"/>
              <a:t>&amp; a </a:t>
            </a:r>
            <a:r>
              <a:rPr lang="en-US" sz="2800" dirty="0" smtClean="0">
                <a:solidFill>
                  <a:srgbClr val="FF0000"/>
                </a:solidFill>
              </a:rPr>
              <a:t>4-bit adder</a:t>
            </a:r>
          </a:p>
          <a:p>
            <a:pPr lvl="2"/>
            <a:r>
              <a:rPr lang="en-US" dirty="0" smtClean="0"/>
              <a:t>XOR</a:t>
            </a:r>
          </a:p>
          <a:p>
            <a:pPr lvl="2"/>
            <a:r>
              <a:rPr lang="en-US" dirty="0" smtClean="0"/>
              <a:t>AND = NAND + Inverter</a:t>
            </a:r>
          </a:p>
          <a:p>
            <a:pPr lvl="2"/>
            <a:r>
              <a:rPr lang="en-US" dirty="0" smtClean="0"/>
              <a:t>OR = NOR + Inverter</a:t>
            </a:r>
          </a:p>
          <a:p>
            <a:endParaRPr lang="en-US" sz="2800" dirty="0" smtClean="0"/>
          </a:p>
          <a:p>
            <a:r>
              <a:rPr lang="en-US" sz="2800" dirty="0" smtClean="0"/>
              <a:t>Build and simulate a </a:t>
            </a:r>
            <a:r>
              <a:rPr lang="en-US" sz="2800" dirty="0" smtClean="0">
                <a:solidFill>
                  <a:srgbClr val="FF0000"/>
                </a:solidFill>
              </a:rPr>
              <a:t>4-to-1</a:t>
            </a:r>
            <a:r>
              <a:rPr lang="en-US" sz="2800" dirty="0" smtClean="0"/>
              <a:t> multiplexer</a:t>
            </a:r>
          </a:p>
          <a:p>
            <a:pPr lvl="2"/>
            <a:r>
              <a:rPr lang="en-US" dirty="0" smtClean="0"/>
              <a:t>Three 2-to-1 MUX’s</a:t>
            </a:r>
          </a:p>
        </p:txBody>
      </p:sp>
    </p:spTree>
    <p:extLst>
      <p:ext uri="{BB962C8B-B14F-4D97-AF65-F5344CB8AC3E}">
        <p14:creationId xmlns:p14="http://schemas.microsoft.com/office/powerpoint/2010/main" val="21328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4-to-1 MUX – symbol</a:t>
            </a:r>
            <a:endParaRPr lang="en-US" sz="32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9215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4-to-1 MUX – test circuit</a:t>
            </a:r>
            <a:endParaRPr lang="en-US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36540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4-to-1 MUX - waveforms</a:t>
            </a:r>
            <a:endParaRPr lang="en-US" sz="3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74564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74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Build and simulate a Full Adder, a 4-bit Adder and a 4:1 MUX.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adders?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495800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Digital circuits that perform addition of numbers</a:t>
            </a:r>
          </a:p>
          <a:p>
            <a:endParaRPr lang="en-US" sz="2800" dirty="0" smtClean="0"/>
          </a:p>
          <a:p>
            <a:r>
              <a:rPr lang="en-US" sz="2800" dirty="0" smtClean="0"/>
              <a:t>Half adder</a:t>
            </a:r>
          </a:p>
          <a:p>
            <a:pPr lvl="1"/>
            <a:r>
              <a:rPr lang="en-US" sz="2800" dirty="0" smtClean="0"/>
              <a:t>Adds two 1-bit binary numbers</a:t>
            </a:r>
          </a:p>
          <a:p>
            <a:r>
              <a:rPr lang="en-US" sz="2800" dirty="0"/>
              <a:t>Full adder</a:t>
            </a:r>
          </a:p>
          <a:p>
            <a:pPr lvl="1"/>
            <a:r>
              <a:rPr lang="en-US" dirty="0"/>
              <a:t>Adds three 1-bit binary </a:t>
            </a:r>
            <a:r>
              <a:rPr lang="en-US" dirty="0" smtClean="0"/>
              <a:t>numbers</a:t>
            </a:r>
            <a:endParaRPr lang="en-US" sz="2800" dirty="0" smtClean="0"/>
          </a:p>
          <a:p>
            <a:r>
              <a:rPr lang="en-US" sz="2800" dirty="0" smtClean="0"/>
              <a:t>4-bit adder</a:t>
            </a:r>
          </a:p>
          <a:p>
            <a:pPr lvl="1"/>
            <a:r>
              <a:rPr lang="en-US" sz="2800" dirty="0" smtClean="0"/>
              <a:t>Adds two </a:t>
            </a:r>
            <a:r>
              <a:rPr lang="en-US" dirty="0"/>
              <a:t>4</a:t>
            </a:r>
            <a:r>
              <a:rPr lang="en-US" sz="2800" dirty="0" smtClean="0"/>
              <a:t>-bit binary numbers &amp; one 1-bit carry 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7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1569720"/>
            <a:ext cx="4023360" cy="64008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739640" y="2179320"/>
            <a:ext cx="4023360" cy="64008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69895"/>
            <a:ext cx="4237567" cy="19069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36964"/>
              </p:ext>
            </p:extLst>
          </p:nvPr>
        </p:nvGraphicFramePr>
        <p:xfrm>
          <a:off x="152400" y="2286007"/>
          <a:ext cx="4267200" cy="373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670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604760" y="3962400"/>
            <a:ext cx="701040" cy="60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34200" y="4572000"/>
            <a:ext cx="1021080" cy="8154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200" y="5387459"/>
            <a:ext cx="282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/>
              <a:t>OR </a:t>
            </a:r>
            <a:r>
              <a:rPr lang="en-US" dirty="0" smtClean="0"/>
              <a:t>Gate = </a:t>
            </a:r>
            <a:r>
              <a:rPr lang="en-US" dirty="0"/>
              <a:t>NOR + </a:t>
            </a:r>
            <a:r>
              <a:rPr lang="en-US" dirty="0" smtClean="0"/>
              <a:t>Inverter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NOR Gate - schematic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44524"/>
            <a:ext cx="8686800" cy="522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9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NOR Gate - symbol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9069"/>
            <a:ext cx="7848600" cy="471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0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NOR Gate - waveforms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399"/>
            <a:ext cx="8839200" cy="53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 Adder - schematic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0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Full Adder – symbo</a:t>
            </a:r>
            <a:r>
              <a:rPr lang="en-US" sz="3200" dirty="0"/>
              <a:t>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49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7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14816</TotalTime>
  <Words>358</Words>
  <Application>Microsoft Macintosh PowerPoint</Application>
  <PresentationFormat>On-screen Show (4:3)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Gill Sans MT</vt:lpstr>
      <vt:lpstr>Verdana</vt:lpstr>
      <vt:lpstr>Wingdings 2</vt:lpstr>
      <vt:lpstr>华文中宋</vt:lpstr>
      <vt:lpstr>Solstice</vt:lpstr>
      <vt:lpstr>ECE 3130  Digital Electronics and Design</vt:lpstr>
      <vt:lpstr>Objectives</vt:lpstr>
      <vt:lpstr>What are adders?</vt:lpstr>
      <vt:lpstr>Full Adder</vt:lpstr>
      <vt:lpstr>NOR Gate - schematic</vt:lpstr>
      <vt:lpstr>NOR Gate - symbol</vt:lpstr>
      <vt:lpstr>NOR Gate - waveforms</vt:lpstr>
      <vt:lpstr>Full Adder - schematic</vt:lpstr>
      <vt:lpstr>Full Adder – symbol</vt:lpstr>
      <vt:lpstr>Full Adder – test circuit</vt:lpstr>
      <vt:lpstr>Full Adder – waveforms</vt:lpstr>
      <vt:lpstr>4-bit  Adder</vt:lpstr>
      <vt:lpstr>4-bit  Adder - schematic</vt:lpstr>
      <vt:lpstr>4-bit  Adder - symbol</vt:lpstr>
      <vt:lpstr>4-bit  Adder – simulation</vt:lpstr>
      <vt:lpstr>What is a multiplexer (MUX)?</vt:lpstr>
      <vt:lpstr>How does it work?</vt:lpstr>
      <vt:lpstr>4-to-1 MUX</vt:lpstr>
      <vt:lpstr>4-to-1 MUX - schematic</vt:lpstr>
      <vt:lpstr>4-to-1 MUX – symbol</vt:lpstr>
      <vt:lpstr>4-to-1 MUX – test circuit</vt:lpstr>
      <vt:lpstr>4-to-1 MUX - waveforms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3130 – Lab 2</dc:title>
  <dc:creator>Allan</dc:creator>
  <cp:lastModifiedBy>Li, Yongbo</cp:lastModifiedBy>
  <cp:revision>73</cp:revision>
  <dcterms:created xsi:type="dcterms:W3CDTF">2012-08-31T14:38:53Z</dcterms:created>
  <dcterms:modified xsi:type="dcterms:W3CDTF">2016-09-14T23:13:44Z</dcterms:modified>
</cp:coreProperties>
</file>