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6" r:id="rId3"/>
    <p:sldId id="259" r:id="rId4"/>
    <p:sldId id="288" r:id="rId5"/>
    <p:sldId id="289" r:id="rId6"/>
    <p:sldId id="290" r:id="rId7"/>
    <p:sldId id="273" r:id="rId8"/>
    <p:sldId id="292" r:id="rId9"/>
    <p:sldId id="294" r:id="rId10"/>
    <p:sldId id="299" r:id="rId11"/>
    <p:sldId id="300" r:id="rId12"/>
    <p:sldId id="284" r:id="rId13"/>
    <p:sldId id="301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>
      <p:cViewPr>
        <p:scale>
          <a:sx n="100" d="100"/>
          <a:sy n="100" d="100"/>
        </p:scale>
        <p:origin x="1960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0CF68-A2A2-415D-BB43-F2BF88A48050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3ACA8-4F03-4FF8-A758-DA7DF3A3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3ACA8-4F03-4FF8-A758-DA7DF3A3B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3F513-430C-8C42-A47D-94F4EE02D950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B8C97-4288-8246-B3F5-46D514BD9C5F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AD93F-63E6-9D45-B189-4AD5F1E00E7F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8854FC-B293-304D-9880-3BDC4BB7E83C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51CDE9-C85D-304C-9F01-B58919809B66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9890E-1F2E-5D49-B585-E6FEB4978788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FB71C8-845B-5E4B-A6D1-E38A12A72176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3AB64C-2BD2-914C-AA96-784138333D73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D74311-E406-5449-8166-ABC064C32529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07865A-A63E-644B-936A-261B46F06995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9A41B-A662-8741-B147-AEEEE6D9DD76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27AA4A-E827-244E-9E2C-670A85DB99B6}" type="datetime1">
              <a:rPr lang="en-US" altLang="zh-CN" smtClean="0"/>
              <a:t>9/21/16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Digital Electronics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600200"/>
          </a:xfrm>
        </p:spPr>
        <p:txBody>
          <a:bodyPr/>
          <a:lstStyle/>
          <a:p>
            <a:r>
              <a:rPr lang="en-US" dirty="0" smtClean="0"/>
              <a:t>Lab 5 &amp; Midterm project</a:t>
            </a:r>
          </a:p>
          <a:p>
            <a:r>
              <a:rPr lang="en-US" dirty="0" smtClean="0"/>
              <a:t>Subtractors &amp; Multiplier</a:t>
            </a:r>
          </a:p>
          <a:p>
            <a:r>
              <a:rPr lang="en-US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4-bit </a:t>
            </a:r>
            <a:r>
              <a:rPr lang="en-US" sz="3200" dirty="0"/>
              <a:t>Subtractor </a:t>
            </a:r>
            <a:r>
              <a:rPr lang="en-US" sz="3200" dirty="0" smtClean="0"/>
              <a:t>– test circuit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4564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9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4-bit </a:t>
            </a:r>
            <a:r>
              <a:rPr lang="en-US" sz="3200" b="1" dirty="0"/>
              <a:t>Subtractor</a:t>
            </a:r>
            <a:r>
              <a:rPr lang="en-US" sz="3200" b="1" dirty="0" smtClean="0"/>
              <a:t> – waveforms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599"/>
            <a:ext cx="8686800" cy="522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80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Build and simulate a Full Subtractor and a 4-bit Subtractor.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Attach all screenshots into one PDF file, including schematic, symbol, test circuit schematic, waveforms.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Objective: </a:t>
            </a:r>
          </a:p>
          <a:p>
            <a:pPr marL="82296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400" dirty="0" smtClean="0"/>
              <a:t>Build and simulate a </a:t>
            </a:r>
            <a:r>
              <a:rPr lang="en-US" sz="2400" dirty="0" smtClean="0">
                <a:solidFill>
                  <a:srgbClr val="FF0000"/>
                </a:solidFill>
              </a:rPr>
              <a:t>4-bit multiplier </a:t>
            </a:r>
            <a:r>
              <a:rPr lang="en-US" sz="2400" dirty="0" smtClean="0"/>
              <a:t>in Tanner tools.</a:t>
            </a:r>
          </a:p>
          <a:p>
            <a:pPr marL="82296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Two 4-bit inputs  &amp;  One 8-bit output.</a:t>
            </a:r>
          </a:p>
          <a:p>
            <a:pPr marL="82296" indent="0">
              <a:buNone/>
            </a:pPr>
            <a:endParaRPr lang="en-US" sz="1100" dirty="0" smtClean="0"/>
          </a:p>
          <a:p>
            <a:r>
              <a:rPr lang="en-US" sz="2400" dirty="0" smtClean="0"/>
              <a:t>Report should include multiplier schematic, test circuit schematic, simulation results(waveforms), explain how multiplier realizes the multiplication of binary numbers, analyze how your results prove the multiplier is working correctly.</a:t>
            </a:r>
          </a:p>
          <a:p>
            <a:endParaRPr lang="en-US" sz="1200" dirty="0" smtClean="0"/>
          </a:p>
          <a:p>
            <a:r>
              <a:rPr lang="en-US" sz="2800" dirty="0" smtClean="0"/>
              <a:t>Due date: </a:t>
            </a:r>
            <a:r>
              <a:rPr lang="en-US" sz="2800" dirty="0" smtClean="0">
                <a:solidFill>
                  <a:srgbClr val="FF0000"/>
                </a:solidFill>
              </a:rPr>
              <a:t>October 14</a:t>
            </a:r>
            <a:r>
              <a:rPr lang="en-US" sz="2800" baseline="30000" dirty="0" smtClean="0">
                <a:solidFill>
                  <a:srgbClr val="FF0000"/>
                </a:solidFill>
              </a:rPr>
              <a:t>th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28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2" y="1981200"/>
            <a:ext cx="7835192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575" y="914400"/>
            <a:ext cx="811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Calculation process of two 4-bit binary numbers’ multiplication.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24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498080" cy="1143000"/>
          </a:xfrm>
        </p:spPr>
        <p:txBody>
          <a:bodyPr/>
          <a:lstStyle/>
          <a:p>
            <a:r>
              <a:rPr lang="en-US" dirty="0" smtClean="0"/>
              <a:t>Lab#5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 smtClean="0"/>
          </a:p>
          <a:p>
            <a:r>
              <a:rPr lang="en-US" sz="2800" dirty="0" smtClean="0"/>
              <a:t>Build and simulate a </a:t>
            </a:r>
            <a:r>
              <a:rPr lang="en-US" sz="2800" dirty="0" smtClean="0">
                <a:solidFill>
                  <a:srgbClr val="FF0000"/>
                </a:solidFill>
              </a:rPr>
              <a:t>full subtractor.</a:t>
            </a:r>
          </a:p>
          <a:p>
            <a:pPr lvl="2"/>
            <a:r>
              <a:rPr lang="en-US" dirty="0" smtClean="0"/>
              <a:t>Two XORs</a:t>
            </a:r>
          </a:p>
          <a:p>
            <a:pPr lvl="2"/>
            <a:r>
              <a:rPr lang="en-US" dirty="0" smtClean="0"/>
              <a:t>Two Inverters</a:t>
            </a:r>
          </a:p>
          <a:p>
            <a:pPr lvl="2"/>
            <a:r>
              <a:rPr lang="en-US" dirty="0" smtClean="0"/>
              <a:t>Two ANDs = NAND + Inverter</a:t>
            </a:r>
          </a:p>
          <a:p>
            <a:pPr lvl="2"/>
            <a:r>
              <a:rPr lang="en-US" dirty="0" smtClean="0"/>
              <a:t>One OR = NOR + Inverter</a:t>
            </a:r>
          </a:p>
          <a:p>
            <a:endParaRPr lang="en-US" sz="2800" dirty="0" smtClean="0"/>
          </a:p>
          <a:p>
            <a:r>
              <a:rPr lang="en-US" sz="2800" dirty="0" smtClean="0"/>
              <a:t>Build and simulate a </a:t>
            </a:r>
            <a:r>
              <a:rPr lang="en-US" sz="2800" dirty="0" smtClean="0">
                <a:solidFill>
                  <a:srgbClr val="FF0000"/>
                </a:solidFill>
              </a:rPr>
              <a:t>4-bit subtractor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8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72" y="2743200"/>
            <a:ext cx="5373880" cy="185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Full Subtractor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676400"/>
            <a:ext cx="1447800" cy="457200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3810000" y="2209800"/>
            <a:ext cx="1920240" cy="30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3081"/>
              </p:ext>
            </p:extLst>
          </p:nvPr>
        </p:nvGraphicFramePr>
        <p:xfrm>
          <a:off x="152400" y="2286007"/>
          <a:ext cx="3276600" cy="373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85800"/>
                <a:gridCol w="533400"/>
                <a:gridCol w="838200"/>
              </a:tblGrid>
              <a:tr h="670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B_out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59680" y="4419600"/>
            <a:ext cx="350520" cy="8154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523505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smtClean="0"/>
              <a:t>Half Subtractor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38800" y="4267200"/>
            <a:ext cx="533400" cy="9678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Full </a:t>
            </a:r>
            <a:r>
              <a:rPr lang="en-US" sz="3200" dirty="0"/>
              <a:t>Subtractor </a:t>
            </a:r>
            <a:r>
              <a:rPr lang="en-US" sz="3200" dirty="0" smtClean="0"/>
              <a:t>- schematic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7239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04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Full </a:t>
            </a:r>
            <a:r>
              <a:rPr lang="en-US" sz="3200" dirty="0"/>
              <a:t>Subtractor </a:t>
            </a:r>
            <a:r>
              <a:rPr lang="en-US" sz="3200" dirty="0" smtClean="0"/>
              <a:t>– symbo</a:t>
            </a:r>
            <a:r>
              <a:rPr lang="en-US" sz="3200" dirty="0"/>
              <a:t>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850"/>
            <a:ext cx="8206967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8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Full </a:t>
            </a:r>
            <a:r>
              <a:rPr lang="en-US" sz="3200" dirty="0"/>
              <a:t>Subtractor </a:t>
            </a:r>
            <a:r>
              <a:rPr lang="en-US" sz="3200" dirty="0" smtClean="0"/>
              <a:t>– test circuit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990600"/>
            <a:ext cx="86189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41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Full </a:t>
            </a:r>
            <a:r>
              <a:rPr lang="en-US" sz="3200" b="1" dirty="0"/>
              <a:t>Subtractor</a:t>
            </a:r>
            <a:r>
              <a:rPr lang="en-US" sz="3200" b="1" dirty="0" smtClean="0"/>
              <a:t> – waveforms</a:t>
            </a:r>
            <a:endParaRPr 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990600"/>
            <a:ext cx="874564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3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4-bit  Subtractor - schematic</a:t>
            </a:r>
            <a:endParaRPr 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7" t="14123" r="33733" b="7955"/>
          <a:stretch/>
        </p:blipFill>
        <p:spPr bwMode="auto">
          <a:xfrm>
            <a:off x="2743200" y="838199"/>
            <a:ext cx="3962400" cy="544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13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4-bit  Subtractor – simulation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16764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your 4-bit subtractor by setting up inputs:</a:t>
            </a:r>
          </a:p>
          <a:p>
            <a:r>
              <a:rPr lang="en-US" sz="2400" dirty="0" smtClean="0"/>
              <a:t>A=0101,  B=1101,  </a:t>
            </a:r>
            <a:r>
              <a:rPr lang="en-US" sz="2400" dirty="0" err="1" smtClean="0"/>
              <a:t>Borrow_in</a:t>
            </a:r>
            <a:r>
              <a:rPr lang="en-US" sz="2400" dirty="0" smtClean="0"/>
              <a:t>=1</a:t>
            </a:r>
          </a:p>
          <a:p>
            <a:endParaRPr lang="en-US" sz="2400" dirty="0"/>
          </a:p>
          <a:p>
            <a:r>
              <a:rPr lang="en-US" sz="2400" dirty="0" smtClean="0"/>
              <a:t>Simulate it and check the results, which should be: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=0111,  </a:t>
            </a:r>
            <a:r>
              <a:rPr lang="en-US" sz="2400" dirty="0" err="1" smtClean="0"/>
              <a:t>Borrow_out</a:t>
            </a:r>
            <a:r>
              <a:rPr lang="en-US" sz="2400" dirty="0" smtClean="0"/>
              <a:t>=1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P.S.  A=0101 means A0=1, A1=0, A2=1, A3=0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992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15001</TotalTime>
  <Words>275</Words>
  <Application>Microsoft Macintosh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Verdana</vt:lpstr>
      <vt:lpstr>Wingdings 2</vt:lpstr>
      <vt:lpstr>华文中宋</vt:lpstr>
      <vt:lpstr>Solstice</vt:lpstr>
      <vt:lpstr>ECE 3130  Digital Electronics and Design</vt:lpstr>
      <vt:lpstr>Lab#5 Objectives</vt:lpstr>
      <vt:lpstr>Full Subtractor</vt:lpstr>
      <vt:lpstr>Full Subtractor - schematic</vt:lpstr>
      <vt:lpstr>Full Subtractor – symbol</vt:lpstr>
      <vt:lpstr>Full Subtractor – test circuit</vt:lpstr>
      <vt:lpstr>Full Subtractor – waveforms</vt:lpstr>
      <vt:lpstr>4-bit  Subtractor - schematic</vt:lpstr>
      <vt:lpstr>4-bit  Subtractor – simulation</vt:lpstr>
      <vt:lpstr>4-bit Subtractor – test circuit</vt:lpstr>
      <vt:lpstr>4-bit Subtractor – waveforms</vt:lpstr>
      <vt:lpstr>Assignment</vt:lpstr>
      <vt:lpstr>Midterm Project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3130 – Lab 2</dc:title>
  <dc:creator>Allan</dc:creator>
  <cp:lastModifiedBy>Li, Yongbo</cp:lastModifiedBy>
  <cp:revision>84</cp:revision>
  <dcterms:created xsi:type="dcterms:W3CDTF">2012-08-31T14:38:53Z</dcterms:created>
  <dcterms:modified xsi:type="dcterms:W3CDTF">2016-09-22T00:02:58Z</dcterms:modified>
</cp:coreProperties>
</file>